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6"/>
  </p:notesMasterIdLst>
  <p:sldIdLst>
    <p:sldId id="256" r:id="rId2"/>
    <p:sldId id="259" r:id="rId3"/>
    <p:sldId id="263" r:id="rId4"/>
    <p:sldId id="258" r:id="rId5"/>
    <p:sldId id="275" r:id="rId6"/>
    <p:sldId id="261" r:id="rId7"/>
    <p:sldId id="297" r:id="rId8"/>
    <p:sldId id="262" r:id="rId9"/>
    <p:sldId id="260" r:id="rId10"/>
    <p:sldId id="265" r:id="rId11"/>
    <p:sldId id="264" r:id="rId12"/>
    <p:sldId id="298" r:id="rId13"/>
    <p:sldId id="299" r:id="rId14"/>
    <p:sldId id="266" r:id="rId15"/>
  </p:sldIdLst>
  <p:sldSz cx="9144000" cy="5143500" type="screen16x9"/>
  <p:notesSz cx="6858000" cy="9144000"/>
  <p:embeddedFontLst>
    <p:embeddedFont>
      <p:font typeface="Bebas Neue" charset="0"/>
      <p:regular r:id="rId17"/>
    </p:embeddedFont>
    <p:embeddedFont>
      <p:font typeface="Anaheim" charset="0"/>
      <p:regular r:id="rId18"/>
      <p:bold r:id="rId19"/>
    </p:embeddedFont>
    <p:embeddedFont>
      <p:font typeface="Playfair Display" charset="0"/>
      <p:regular r:id="rId20"/>
      <p:bold r:id="rId21"/>
      <p:italic r:id="rId22"/>
      <p:boldItalic r:id="rId23"/>
    </p:embeddedFont>
    <p:embeddedFont>
      <p:font typeface="Anton" charset="0"/>
      <p:regular r:id="rId24"/>
    </p:embeddedFont>
    <p:embeddedFont>
      <p:font typeface="Barlow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D7E793-0750-4B0D-9863-5A1B21B28322}">
  <a:tblStyle styleId="{A4D7E793-0750-4B0D-9863-5A1B21B283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26A416-479E-49A5-8B30-E15DC208DC7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-706" y="-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60990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8" name="Google Shape;4028;g2179de348d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9" name="Google Shape;4029;g2179de348d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997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9" name="Google Shape;4369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0" name="Google Shape;4370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411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6" name="Google Shape;4286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7" name="Google Shape;4287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955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0" name="Google Shape;4610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1" name="Google Shape;4611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409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0" name="Google Shape;4610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1" name="Google Shape;4611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284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5" name="Google Shape;4375;g18680c3840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6" name="Google Shape;4376;g18680c3840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344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1" name="Google Shape;411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2" name="Google Shape;411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06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1" name="Google Shape;4241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2" name="Google Shape;4242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570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409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9" name="Google Shape;409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8478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0" name="Google Shape;4610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1" name="Google Shape;4611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496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2" name="Google Shape;415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4991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0" name="Google Shape;4610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1" name="Google Shape;4611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850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1" name="Google Shape;418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2" name="Google Shape;418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984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8" name="Google Shape;411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9" name="Google Shape;411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887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6200" y="3945148"/>
            <a:ext cx="3841168" cy="1754720"/>
            <a:chOff x="-46850" y="3945148"/>
            <a:chExt cx="3841168" cy="1754720"/>
          </a:xfrm>
        </p:grpSpPr>
        <p:grpSp>
          <p:nvGrpSpPr>
            <p:cNvPr id="10" name="Google Shape;10;p2"/>
            <p:cNvGrpSpPr/>
            <p:nvPr/>
          </p:nvGrpSpPr>
          <p:grpSpPr>
            <a:xfrm rot="-5400000" flipH="1">
              <a:off x="2037583" y="3943132"/>
              <a:ext cx="1754720" cy="1758751"/>
              <a:chOff x="6633675" y="1434550"/>
              <a:chExt cx="1044725" cy="1047125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6684025" y="1434550"/>
                <a:ext cx="994375" cy="996675"/>
              </a:xfrm>
              <a:custGeom>
                <a:avLst/>
                <a:gdLst/>
                <a:ahLst/>
                <a:cxnLst/>
                <a:rect l="l" t="t" r="r" b="b"/>
                <a:pathLst>
                  <a:path w="39775" h="39867" extrusionOk="0">
                    <a:moveTo>
                      <a:pt x="18994" y="1"/>
                    </a:moveTo>
                    <a:lnTo>
                      <a:pt x="18994" y="7000"/>
                    </a:lnTo>
                    <a:cubicBezTo>
                      <a:pt x="18994" y="7936"/>
                      <a:pt x="18234" y="8696"/>
                      <a:pt x="17298" y="8696"/>
                    </a:cubicBezTo>
                    <a:lnTo>
                      <a:pt x="5087" y="8696"/>
                    </a:lnTo>
                    <a:cubicBezTo>
                      <a:pt x="2280" y="8696"/>
                      <a:pt x="1" y="10978"/>
                      <a:pt x="1" y="13786"/>
                    </a:cubicBezTo>
                    <a:lnTo>
                      <a:pt x="1" y="34776"/>
                    </a:lnTo>
                    <a:cubicBezTo>
                      <a:pt x="1" y="37583"/>
                      <a:pt x="2280" y="39866"/>
                      <a:pt x="5087" y="39866"/>
                    </a:cubicBezTo>
                    <a:lnTo>
                      <a:pt x="39774" y="39866"/>
                    </a:lnTo>
                    <a:lnTo>
                      <a:pt x="39774" y="36471"/>
                    </a:lnTo>
                    <a:lnTo>
                      <a:pt x="39774" y="36467"/>
                    </a:lnTo>
                    <a:lnTo>
                      <a:pt x="5087" y="36467"/>
                    </a:lnTo>
                    <a:cubicBezTo>
                      <a:pt x="4151" y="36467"/>
                      <a:pt x="3392" y="35703"/>
                      <a:pt x="3392" y="34772"/>
                    </a:cubicBezTo>
                    <a:lnTo>
                      <a:pt x="3392" y="13777"/>
                    </a:lnTo>
                    <a:cubicBezTo>
                      <a:pt x="3392" y="12846"/>
                      <a:pt x="4151" y="12086"/>
                      <a:pt x="5087" y="12086"/>
                    </a:cubicBezTo>
                    <a:lnTo>
                      <a:pt x="17298" y="12086"/>
                    </a:lnTo>
                    <a:cubicBezTo>
                      <a:pt x="20106" y="12086"/>
                      <a:pt x="22389" y="9803"/>
                      <a:pt x="22389" y="6996"/>
                    </a:cubicBezTo>
                    <a:lnTo>
                      <a:pt x="223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6726325" y="1434550"/>
                <a:ext cx="952075" cy="954175"/>
              </a:xfrm>
              <a:custGeom>
                <a:avLst/>
                <a:gdLst/>
                <a:ahLst/>
                <a:cxnLst/>
                <a:rect l="l" t="t" r="r" b="b"/>
                <a:pathLst>
                  <a:path w="38083" h="38167" extrusionOk="0">
                    <a:moveTo>
                      <a:pt x="19001" y="1"/>
                    </a:moveTo>
                    <a:lnTo>
                      <a:pt x="19001" y="6992"/>
                    </a:lnTo>
                    <a:cubicBezTo>
                      <a:pt x="19001" y="8863"/>
                      <a:pt x="17478" y="10382"/>
                      <a:pt x="15606" y="10382"/>
                    </a:cubicBezTo>
                    <a:lnTo>
                      <a:pt x="3395" y="10382"/>
                    </a:lnTo>
                    <a:cubicBezTo>
                      <a:pt x="1523" y="10382"/>
                      <a:pt x="0" y="11906"/>
                      <a:pt x="0" y="13777"/>
                    </a:cubicBezTo>
                    <a:lnTo>
                      <a:pt x="0" y="34772"/>
                    </a:lnTo>
                    <a:cubicBezTo>
                      <a:pt x="0" y="36643"/>
                      <a:pt x="1523" y="38167"/>
                      <a:pt x="3395" y="38167"/>
                    </a:cubicBezTo>
                    <a:lnTo>
                      <a:pt x="38082" y="38167"/>
                    </a:lnTo>
                    <a:lnTo>
                      <a:pt x="38082" y="36471"/>
                    </a:lnTo>
                    <a:lnTo>
                      <a:pt x="38082" y="36467"/>
                    </a:lnTo>
                    <a:lnTo>
                      <a:pt x="3395" y="36467"/>
                    </a:lnTo>
                    <a:cubicBezTo>
                      <a:pt x="2459" y="36467"/>
                      <a:pt x="1700" y="35703"/>
                      <a:pt x="1700" y="34772"/>
                    </a:cubicBezTo>
                    <a:lnTo>
                      <a:pt x="1700" y="13777"/>
                    </a:lnTo>
                    <a:cubicBezTo>
                      <a:pt x="1700" y="12846"/>
                      <a:pt x="2459" y="12086"/>
                      <a:pt x="3395" y="12086"/>
                    </a:cubicBezTo>
                    <a:lnTo>
                      <a:pt x="15606" y="12086"/>
                    </a:lnTo>
                    <a:cubicBezTo>
                      <a:pt x="18414" y="12086"/>
                      <a:pt x="20697" y="9803"/>
                      <a:pt x="20697" y="6996"/>
                    </a:cubicBezTo>
                    <a:lnTo>
                      <a:pt x="206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6683825" y="2024350"/>
                <a:ext cx="84900" cy="230925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9237" extrusionOk="0">
                    <a:moveTo>
                      <a:pt x="3395" y="1"/>
                    </a:moveTo>
                    <a:cubicBezTo>
                      <a:pt x="3046" y="628"/>
                      <a:pt x="2355" y="942"/>
                      <a:pt x="1663" y="942"/>
                    </a:cubicBezTo>
                    <a:cubicBezTo>
                      <a:pt x="1017" y="942"/>
                      <a:pt x="371" y="669"/>
                      <a:pt x="1" y="122"/>
                    </a:cubicBezTo>
                    <a:lnTo>
                      <a:pt x="1" y="9082"/>
                    </a:lnTo>
                    <a:cubicBezTo>
                      <a:pt x="389" y="8567"/>
                      <a:pt x="998" y="8213"/>
                      <a:pt x="1637" y="8213"/>
                    </a:cubicBezTo>
                    <a:cubicBezTo>
                      <a:pt x="2082" y="8213"/>
                      <a:pt x="2541" y="8384"/>
                      <a:pt x="2951" y="8792"/>
                    </a:cubicBezTo>
                    <a:lnTo>
                      <a:pt x="3395" y="9237"/>
                    </a:lnTo>
                    <a:lnTo>
                      <a:pt x="33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684775" y="1803000"/>
                <a:ext cx="83000" cy="2282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9128" extrusionOk="0">
                    <a:moveTo>
                      <a:pt x="0" y="0"/>
                    </a:moveTo>
                    <a:lnTo>
                      <a:pt x="0" y="9127"/>
                    </a:lnTo>
                    <a:lnTo>
                      <a:pt x="3320" y="9127"/>
                    </a:lnTo>
                    <a:lnTo>
                      <a:pt x="33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6684875" y="1841400"/>
                <a:ext cx="82900" cy="185500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420" extrusionOk="0">
                    <a:moveTo>
                      <a:pt x="1658" y="0"/>
                    </a:moveTo>
                    <a:cubicBezTo>
                      <a:pt x="1062" y="0"/>
                      <a:pt x="500" y="143"/>
                      <a:pt x="1" y="395"/>
                    </a:cubicBezTo>
                    <a:lnTo>
                      <a:pt x="1" y="7025"/>
                    </a:lnTo>
                    <a:cubicBezTo>
                      <a:pt x="500" y="7277"/>
                      <a:pt x="1062" y="7419"/>
                      <a:pt x="1658" y="7419"/>
                    </a:cubicBezTo>
                    <a:cubicBezTo>
                      <a:pt x="2258" y="7419"/>
                      <a:pt x="2820" y="7277"/>
                      <a:pt x="3316" y="7025"/>
                    </a:cubicBezTo>
                    <a:lnTo>
                      <a:pt x="3316" y="395"/>
                    </a:lnTo>
                    <a:cubicBezTo>
                      <a:pt x="2820" y="143"/>
                      <a:pt x="2254" y="0"/>
                      <a:pt x="1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684775" y="1803100"/>
                <a:ext cx="41450" cy="2282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9128" extrusionOk="0">
                    <a:moveTo>
                      <a:pt x="0" y="1"/>
                    </a:moveTo>
                    <a:lnTo>
                      <a:pt x="0" y="9128"/>
                    </a:lnTo>
                    <a:lnTo>
                      <a:pt x="1658" y="9128"/>
                    </a:lnTo>
                    <a:lnTo>
                      <a:pt x="16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677850" y="1785800"/>
                <a:ext cx="969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878" h="1041" extrusionOk="0">
                    <a:moveTo>
                      <a:pt x="0" y="0"/>
                    </a:moveTo>
                    <a:lnTo>
                      <a:pt x="0" y="1041"/>
                    </a:lnTo>
                    <a:lnTo>
                      <a:pt x="3878" y="1041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6677850" y="1785800"/>
                <a:ext cx="3852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041" extrusionOk="0">
                    <a:moveTo>
                      <a:pt x="0" y="0"/>
                    </a:moveTo>
                    <a:lnTo>
                      <a:pt x="0" y="1041"/>
                    </a:lnTo>
                    <a:lnTo>
                      <a:pt x="1540" y="1041"/>
                    </a:lnTo>
                    <a:lnTo>
                      <a:pt x="15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6675425" y="1777500"/>
                <a:ext cx="1015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063" h="333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4063" y="332"/>
                    </a:lnTo>
                    <a:lnTo>
                      <a:pt x="40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6675425" y="1777500"/>
                <a:ext cx="40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333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1616" y="332"/>
                    </a:lnTo>
                    <a:lnTo>
                      <a:pt x="16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6677850" y="2031275"/>
                <a:ext cx="9695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3878" h="1042" extrusionOk="0">
                    <a:moveTo>
                      <a:pt x="0" y="1"/>
                    </a:moveTo>
                    <a:lnTo>
                      <a:pt x="0" y="1041"/>
                    </a:lnTo>
                    <a:lnTo>
                      <a:pt x="3878" y="1041"/>
                    </a:lnTo>
                    <a:lnTo>
                      <a:pt x="38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6677850" y="2031275"/>
                <a:ext cx="4220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1042" extrusionOk="0">
                    <a:moveTo>
                      <a:pt x="0" y="1"/>
                    </a:moveTo>
                    <a:lnTo>
                      <a:pt x="0" y="1041"/>
                    </a:lnTo>
                    <a:lnTo>
                      <a:pt x="1687" y="1041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6673650" y="2056975"/>
                <a:ext cx="1056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215" extrusionOk="0">
                    <a:moveTo>
                      <a:pt x="0" y="1"/>
                    </a:moveTo>
                    <a:lnTo>
                      <a:pt x="0" y="215"/>
                    </a:lnTo>
                    <a:lnTo>
                      <a:pt x="4226" y="215"/>
                    </a:lnTo>
                    <a:lnTo>
                      <a:pt x="42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6633675" y="1824500"/>
                <a:ext cx="185400" cy="185400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7416" extrusionOk="0">
                    <a:moveTo>
                      <a:pt x="3706" y="1"/>
                    </a:moveTo>
                    <a:cubicBezTo>
                      <a:pt x="1658" y="1"/>
                      <a:pt x="1" y="1662"/>
                      <a:pt x="1" y="3710"/>
                    </a:cubicBezTo>
                    <a:cubicBezTo>
                      <a:pt x="1" y="5758"/>
                      <a:pt x="1658" y="7416"/>
                      <a:pt x="3706" y="7416"/>
                    </a:cubicBezTo>
                    <a:cubicBezTo>
                      <a:pt x="5754" y="7416"/>
                      <a:pt x="7416" y="5758"/>
                      <a:pt x="7416" y="3710"/>
                    </a:cubicBezTo>
                    <a:cubicBezTo>
                      <a:pt x="7416" y="1662"/>
                      <a:pt x="5754" y="1"/>
                      <a:pt x="3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6638925" y="1829750"/>
                <a:ext cx="174900" cy="174900"/>
              </a:xfrm>
              <a:custGeom>
                <a:avLst/>
                <a:gdLst/>
                <a:ahLst/>
                <a:cxnLst/>
                <a:rect l="l" t="t" r="r" b="b"/>
                <a:pathLst>
                  <a:path w="6996" h="6996" extrusionOk="0">
                    <a:moveTo>
                      <a:pt x="3496" y="0"/>
                    </a:moveTo>
                    <a:cubicBezTo>
                      <a:pt x="1566" y="0"/>
                      <a:pt x="0" y="1566"/>
                      <a:pt x="0" y="3500"/>
                    </a:cubicBezTo>
                    <a:cubicBezTo>
                      <a:pt x="0" y="5430"/>
                      <a:pt x="1566" y="6996"/>
                      <a:pt x="3496" y="6996"/>
                    </a:cubicBezTo>
                    <a:cubicBezTo>
                      <a:pt x="5431" y="6996"/>
                      <a:pt x="6996" y="5430"/>
                      <a:pt x="6996" y="3500"/>
                    </a:cubicBezTo>
                    <a:cubicBezTo>
                      <a:pt x="6996" y="1566"/>
                      <a:pt x="5431" y="0"/>
                      <a:pt x="3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6651300" y="1842450"/>
                <a:ext cx="1498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5985" extrusionOk="0">
                    <a:moveTo>
                      <a:pt x="3005" y="0"/>
                    </a:moveTo>
                    <a:cubicBezTo>
                      <a:pt x="3002" y="0"/>
                      <a:pt x="2999" y="0"/>
                      <a:pt x="2997" y="0"/>
                    </a:cubicBezTo>
                    <a:cubicBezTo>
                      <a:pt x="1960" y="0"/>
                      <a:pt x="1050" y="525"/>
                      <a:pt x="513" y="1322"/>
                    </a:cubicBezTo>
                    <a:cubicBezTo>
                      <a:pt x="190" y="1800"/>
                      <a:pt x="1" y="2371"/>
                      <a:pt x="1" y="2992"/>
                    </a:cubicBezTo>
                    <a:cubicBezTo>
                      <a:pt x="1" y="3479"/>
                      <a:pt x="118" y="3941"/>
                      <a:pt x="328" y="4348"/>
                    </a:cubicBezTo>
                    <a:cubicBezTo>
                      <a:pt x="672" y="5027"/>
                      <a:pt x="1268" y="5556"/>
                      <a:pt x="1990" y="5812"/>
                    </a:cubicBezTo>
                    <a:cubicBezTo>
                      <a:pt x="2304" y="5921"/>
                      <a:pt x="2644" y="5984"/>
                      <a:pt x="2997" y="5984"/>
                    </a:cubicBezTo>
                    <a:cubicBezTo>
                      <a:pt x="4080" y="5984"/>
                      <a:pt x="5028" y="5413"/>
                      <a:pt x="5552" y="4553"/>
                    </a:cubicBezTo>
                    <a:cubicBezTo>
                      <a:pt x="5829" y="4096"/>
                      <a:pt x="5993" y="3563"/>
                      <a:pt x="5993" y="2992"/>
                    </a:cubicBezTo>
                    <a:cubicBezTo>
                      <a:pt x="5993" y="1341"/>
                      <a:pt x="4659" y="0"/>
                      <a:pt x="3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6651525" y="1842450"/>
                <a:ext cx="135025" cy="129375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5175" extrusionOk="0">
                    <a:moveTo>
                      <a:pt x="2992" y="0"/>
                    </a:moveTo>
                    <a:cubicBezTo>
                      <a:pt x="1960" y="0"/>
                      <a:pt x="1049" y="525"/>
                      <a:pt x="508" y="1322"/>
                    </a:cubicBezTo>
                    <a:cubicBezTo>
                      <a:pt x="189" y="1800"/>
                      <a:pt x="0" y="2371"/>
                      <a:pt x="0" y="2992"/>
                    </a:cubicBezTo>
                    <a:cubicBezTo>
                      <a:pt x="0" y="3479"/>
                      <a:pt x="113" y="3941"/>
                      <a:pt x="323" y="4352"/>
                    </a:cubicBezTo>
                    <a:cubicBezTo>
                      <a:pt x="483" y="4658"/>
                      <a:pt x="697" y="4939"/>
                      <a:pt x="948" y="5174"/>
                    </a:cubicBezTo>
                    <a:cubicBezTo>
                      <a:pt x="848" y="5044"/>
                      <a:pt x="760" y="4902"/>
                      <a:pt x="684" y="4755"/>
                    </a:cubicBezTo>
                    <a:cubicBezTo>
                      <a:pt x="474" y="4343"/>
                      <a:pt x="361" y="3882"/>
                      <a:pt x="361" y="3395"/>
                    </a:cubicBezTo>
                    <a:cubicBezTo>
                      <a:pt x="361" y="2778"/>
                      <a:pt x="550" y="2203"/>
                      <a:pt x="869" y="1729"/>
                    </a:cubicBezTo>
                    <a:cubicBezTo>
                      <a:pt x="1410" y="932"/>
                      <a:pt x="2316" y="407"/>
                      <a:pt x="3357" y="407"/>
                    </a:cubicBezTo>
                    <a:cubicBezTo>
                      <a:pt x="4146" y="407"/>
                      <a:pt x="4868" y="714"/>
                      <a:pt x="5401" y="1217"/>
                    </a:cubicBezTo>
                    <a:cubicBezTo>
                      <a:pt x="4855" y="479"/>
                      <a:pt x="3978" y="0"/>
                      <a:pt x="29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6655700" y="1846325"/>
                <a:ext cx="14145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658" h="5670" extrusionOk="0">
                    <a:moveTo>
                      <a:pt x="2972" y="0"/>
                    </a:moveTo>
                    <a:lnTo>
                      <a:pt x="2951" y="382"/>
                    </a:lnTo>
                    <a:cubicBezTo>
                      <a:pt x="2972" y="382"/>
                      <a:pt x="2989" y="386"/>
                      <a:pt x="3010" y="386"/>
                    </a:cubicBezTo>
                    <a:lnTo>
                      <a:pt x="3043" y="5"/>
                    </a:lnTo>
                    <a:cubicBezTo>
                      <a:pt x="3022" y="0"/>
                      <a:pt x="2993" y="0"/>
                      <a:pt x="2972" y="0"/>
                    </a:cubicBezTo>
                    <a:close/>
                    <a:moveTo>
                      <a:pt x="2426" y="26"/>
                    </a:moveTo>
                    <a:cubicBezTo>
                      <a:pt x="2405" y="30"/>
                      <a:pt x="2380" y="30"/>
                      <a:pt x="2359" y="34"/>
                    </a:cubicBezTo>
                    <a:lnTo>
                      <a:pt x="2422" y="412"/>
                    </a:lnTo>
                    <a:cubicBezTo>
                      <a:pt x="2439" y="412"/>
                      <a:pt x="2460" y="407"/>
                      <a:pt x="2481" y="403"/>
                    </a:cubicBezTo>
                    <a:lnTo>
                      <a:pt x="2426" y="26"/>
                    </a:lnTo>
                    <a:close/>
                    <a:moveTo>
                      <a:pt x="3572" y="105"/>
                    </a:moveTo>
                    <a:lnTo>
                      <a:pt x="3471" y="470"/>
                    </a:lnTo>
                    <a:cubicBezTo>
                      <a:pt x="3492" y="475"/>
                      <a:pt x="3509" y="483"/>
                      <a:pt x="3530" y="487"/>
                    </a:cubicBezTo>
                    <a:lnTo>
                      <a:pt x="3639" y="126"/>
                    </a:lnTo>
                    <a:cubicBezTo>
                      <a:pt x="3614" y="114"/>
                      <a:pt x="3593" y="110"/>
                      <a:pt x="3572" y="105"/>
                    </a:cubicBezTo>
                    <a:close/>
                    <a:moveTo>
                      <a:pt x="1831" y="177"/>
                    </a:moveTo>
                    <a:cubicBezTo>
                      <a:pt x="1810" y="189"/>
                      <a:pt x="1789" y="193"/>
                      <a:pt x="1768" y="202"/>
                    </a:cubicBezTo>
                    <a:lnTo>
                      <a:pt x="1910" y="559"/>
                    </a:lnTo>
                    <a:cubicBezTo>
                      <a:pt x="1931" y="550"/>
                      <a:pt x="1944" y="546"/>
                      <a:pt x="1965" y="533"/>
                    </a:cubicBezTo>
                    <a:lnTo>
                      <a:pt x="1831" y="177"/>
                    </a:lnTo>
                    <a:close/>
                    <a:moveTo>
                      <a:pt x="4143" y="328"/>
                    </a:moveTo>
                    <a:lnTo>
                      <a:pt x="3966" y="663"/>
                    </a:lnTo>
                    <a:cubicBezTo>
                      <a:pt x="3979" y="672"/>
                      <a:pt x="4000" y="680"/>
                      <a:pt x="4017" y="693"/>
                    </a:cubicBezTo>
                    <a:lnTo>
                      <a:pt x="4201" y="361"/>
                    </a:lnTo>
                    <a:cubicBezTo>
                      <a:pt x="4185" y="349"/>
                      <a:pt x="4164" y="340"/>
                      <a:pt x="4143" y="328"/>
                    </a:cubicBezTo>
                    <a:close/>
                    <a:moveTo>
                      <a:pt x="1285" y="454"/>
                    </a:moveTo>
                    <a:cubicBezTo>
                      <a:pt x="1264" y="466"/>
                      <a:pt x="1247" y="483"/>
                      <a:pt x="1226" y="491"/>
                    </a:cubicBezTo>
                    <a:lnTo>
                      <a:pt x="1440" y="806"/>
                    </a:lnTo>
                    <a:cubicBezTo>
                      <a:pt x="1457" y="798"/>
                      <a:pt x="1474" y="785"/>
                      <a:pt x="1495" y="777"/>
                    </a:cubicBezTo>
                    <a:lnTo>
                      <a:pt x="1285" y="454"/>
                    </a:lnTo>
                    <a:close/>
                    <a:moveTo>
                      <a:pt x="4655" y="672"/>
                    </a:moveTo>
                    <a:lnTo>
                      <a:pt x="4411" y="966"/>
                    </a:lnTo>
                    <a:cubicBezTo>
                      <a:pt x="4420" y="974"/>
                      <a:pt x="4436" y="991"/>
                      <a:pt x="4453" y="999"/>
                    </a:cubicBezTo>
                    <a:lnTo>
                      <a:pt x="4709" y="718"/>
                    </a:lnTo>
                    <a:cubicBezTo>
                      <a:pt x="4692" y="701"/>
                      <a:pt x="4671" y="684"/>
                      <a:pt x="4655" y="672"/>
                    </a:cubicBezTo>
                    <a:close/>
                    <a:moveTo>
                      <a:pt x="807" y="844"/>
                    </a:moveTo>
                    <a:lnTo>
                      <a:pt x="760" y="890"/>
                    </a:lnTo>
                    <a:lnTo>
                      <a:pt x="1037" y="1154"/>
                    </a:lnTo>
                    <a:cubicBezTo>
                      <a:pt x="1054" y="1138"/>
                      <a:pt x="1063" y="1121"/>
                      <a:pt x="1079" y="1108"/>
                    </a:cubicBezTo>
                    <a:lnTo>
                      <a:pt x="807" y="844"/>
                    </a:lnTo>
                    <a:close/>
                    <a:moveTo>
                      <a:pt x="5079" y="1108"/>
                    </a:moveTo>
                    <a:lnTo>
                      <a:pt x="4772" y="1343"/>
                    </a:lnTo>
                    <a:cubicBezTo>
                      <a:pt x="4789" y="1356"/>
                      <a:pt x="4797" y="1373"/>
                      <a:pt x="4810" y="1389"/>
                    </a:cubicBezTo>
                    <a:lnTo>
                      <a:pt x="5120" y="1163"/>
                    </a:lnTo>
                    <a:cubicBezTo>
                      <a:pt x="5104" y="1146"/>
                      <a:pt x="5091" y="1125"/>
                      <a:pt x="5079" y="1108"/>
                    </a:cubicBezTo>
                    <a:close/>
                    <a:moveTo>
                      <a:pt x="429" y="1322"/>
                    </a:moveTo>
                    <a:cubicBezTo>
                      <a:pt x="412" y="1343"/>
                      <a:pt x="404" y="1356"/>
                      <a:pt x="391" y="1377"/>
                    </a:cubicBezTo>
                    <a:lnTo>
                      <a:pt x="718" y="1578"/>
                    </a:lnTo>
                    <a:cubicBezTo>
                      <a:pt x="727" y="1557"/>
                      <a:pt x="739" y="1540"/>
                      <a:pt x="756" y="1524"/>
                    </a:cubicBezTo>
                    <a:lnTo>
                      <a:pt x="429" y="1322"/>
                    </a:lnTo>
                    <a:close/>
                    <a:moveTo>
                      <a:pt x="5393" y="1637"/>
                    </a:moveTo>
                    <a:lnTo>
                      <a:pt x="5045" y="1796"/>
                    </a:lnTo>
                    <a:cubicBezTo>
                      <a:pt x="5058" y="1813"/>
                      <a:pt x="5062" y="1834"/>
                      <a:pt x="5070" y="1851"/>
                    </a:cubicBezTo>
                    <a:lnTo>
                      <a:pt x="5418" y="1700"/>
                    </a:lnTo>
                    <a:cubicBezTo>
                      <a:pt x="5414" y="1679"/>
                      <a:pt x="5402" y="1658"/>
                      <a:pt x="5393" y="1637"/>
                    </a:cubicBezTo>
                    <a:close/>
                    <a:moveTo>
                      <a:pt x="156" y="1872"/>
                    </a:moveTo>
                    <a:cubicBezTo>
                      <a:pt x="152" y="1893"/>
                      <a:pt x="139" y="1914"/>
                      <a:pt x="135" y="1935"/>
                    </a:cubicBezTo>
                    <a:lnTo>
                      <a:pt x="496" y="2057"/>
                    </a:lnTo>
                    <a:cubicBezTo>
                      <a:pt x="504" y="2040"/>
                      <a:pt x="509" y="2019"/>
                      <a:pt x="517" y="2002"/>
                    </a:cubicBezTo>
                    <a:lnTo>
                      <a:pt x="156" y="1872"/>
                    </a:lnTo>
                    <a:close/>
                    <a:moveTo>
                      <a:pt x="5590" y="2212"/>
                    </a:moveTo>
                    <a:lnTo>
                      <a:pt x="5217" y="2296"/>
                    </a:lnTo>
                    <a:cubicBezTo>
                      <a:pt x="5225" y="2317"/>
                      <a:pt x="5225" y="2334"/>
                      <a:pt x="5230" y="2355"/>
                    </a:cubicBezTo>
                    <a:lnTo>
                      <a:pt x="5607" y="2279"/>
                    </a:lnTo>
                    <a:cubicBezTo>
                      <a:pt x="5603" y="2254"/>
                      <a:pt x="5595" y="2233"/>
                      <a:pt x="5590" y="2212"/>
                    </a:cubicBezTo>
                    <a:close/>
                    <a:moveTo>
                      <a:pt x="14" y="2464"/>
                    </a:moveTo>
                    <a:cubicBezTo>
                      <a:pt x="9" y="2485"/>
                      <a:pt x="5" y="2510"/>
                      <a:pt x="5" y="2531"/>
                    </a:cubicBezTo>
                    <a:lnTo>
                      <a:pt x="383" y="2573"/>
                    </a:lnTo>
                    <a:cubicBezTo>
                      <a:pt x="387" y="2552"/>
                      <a:pt x="387" y="2539"/>
                      <a:pt x="391" y="2510"/>
                    </a:cubicBezTo>
                    <a:lnTo>
                      <a:pt x="14" y="2464"/>
                    </a:lnTo>
                    <a:close/>
                    <a:moveTo>
                      <a:pt x="5658" y="2825"/>
                    </a:moveTo>
                    <a:lnTo>
                      <a:pt x="5276" y="2837"/>
                    </a:lnTo>
                    <a:lnTo>
                      <a:pt x="5276" y="2896"/>
                    </a:lnTo>
                    <a:lnTo>
                      <a:pt x="5658" y="2904"/>
                    </a:lnTo>
                    <a:lnTo>
                      <a:pt x="5658" y="2837"/>
                    </a:lnTo>
                    <a:lnTo>
                      <a:pt x="5658" y="2825"/>
                    </a:lnTo>
                    <a:close/>
                    <a:moveTo>
                      <a:pt x="383" y="3047"/>
                    </a:moveTo>
                    <a:lnTo>
                      <a:pt x="1" y="3076"/>
                    </a:lnTo>
                    <a:cubicBezTo>
                      <a:pt x="1" y="3097"/>
                      <a:pt x="5" y="3127"/>
                      <a:pt x="5" y="3148"/>
                    </a:cubicBezTo>
                    <a:lnTo>
                      <a:pt x="387" y="3106"/>
                    </a:lnTo>
                    <a:cubicBezTo>
                      <a:pt x="387" y="3085"/>
                      <a:pt x="383" y="3068"/>
                      <a:pt x="383" y="3047"/>
                    </a:cubicBezTo>
                    <a:close/>
                    <a:moveTo>
                      <a:pt x="5225" y="3366"/>
                    </a:moveTo>
                    <a:cubicBezTo>
                      <a:pt x="5217" y="3387"/>
                      <a:pt x="5213" y="3404"/>
                      <a:pt x="5209" y="3425"/>
                    </a:cubicBezTo>
                    <a:lnTo>
                      <a:pt x="5582" y="3513"/>
                    </a:lnTo>
                    <a:cubicBezTo>
                      <a:pt x="5586" y="3488"/>
                      <a:pt x="5590" y="3467"/>
                      <a:pt x="5595" y="3450"/>
                    </a:cubicBezTo>
                    <a:lnTo>
                      <a:pt x="5225" y="3366"/>
                    </a:lnTo>
                    <a:close/>
                    <a:moveTo>
                      <a:pt x="483" y="3567"/>
                    </a:moveTo>
                    <a:lnTo>
                      <a:pt x="114" y="3681"/>
                    </a:lnTo>
                    <a:cubicBezTo>
                      <a:pt x="118" y="3702"/>
                      <a:pt x="131" y="3723"/>
                      <a:pt x="135" y="3744"/>
                    </a:cubicBezTo>
                    <a:lnTo>
                      <a:pt x="504" y="3622"/>
                    </a:lnTo>
                    <a:lnTo>
                      <a:pt x="483" y="3567"/>
                    </a:lnTo>
                    <a:close/>
                    <a:moveTo>
                      <a:pt x="5058" y="3865"/>
                    </a:moveTo>
                    <a:cubicBezTo>
                      <a:pt x="5045" y="3882"/>
                      <a:pt x="5041" y="3903"/>
                      <a:pt x="5028" y="3916"/>
                    </a:cubicBezTo>
                    <a:lnTo>
                      <a:pt x="5372" y="4083"/>
                    </a:lnTo>
                    <a:cubicBezTo>
                      <a:pt x="5381" y="4071"/>
                      <a:pt x="5393" y="4050"/>
                      <a:pt x="5402" y="4029"/>
                    </a:cubicBezTo>
                    <a:lnTo>
                      <a:pt x="5058" y="3865"/>
                    </a:lnTo>
                    <a:close/>
                    <a:moveTo>
                      <a:pt x="693" y="4054"/>
                    </a:moveTo>
                    <a:lnTo>
                      <a:pt x="362" y="4243"/>
                    </a:lnTo>
                    <a:cubicBezTo>
                      <a:pt x="379" y="4264"/>
                      <a:pt x="387" y="4281"/>
                      <a:pt x="400" y="4302"/>
                    </a:cubicBezTo>
                    <a:lnTo>
                      <a:pt x="723" y="4104"/>
                    </a:lnTo>
                    <a:cubicBezTo>
                      <a:pt x="714" y="4083"/>
                      <a:pt x="702" y="4071"/>
                      <a:pt x="693" y="4054"/>
                    </a:cubicBezTo>
                    <a:close/>
                    <a:moveTo>
                      <a:pt x="4776" y="4314"/>
                    </a:moveTo>
                    <a:cubicBezTo>
                      <a:pt x="4768" y="4331"/>
                      <a:pt x="4751" y="4348"/>
                      <a:pt x="4743" y="4365"/>
                    </a:cubicBezTo>
                    <a:lnTo>
                      <a:pt x="5041" y="4604"/>
                    </a:lnTo>
                    <a:cubicBezTo>
                      <a:pt x="5058" y="4587"/>
                      <a:pt x="5066" y="4566"/>
                      <a:pt x="5083" y="4545"/>
                    </a:cubicBezTo>
                    <a:lnTo>
                      <a:pt x="4776" y="4314"/>
                    </a:lnTo>
                    <a:close/>
                    <a:moveTo>
                      <a:pt x="1008" y="4478"/>
                    </a:moveTo>
                    <a:lnTo>
                      <a:pt x="723" y="4734"/>
                    </a:lnTo>
                    <a:cubicBezTo>
                      <a:pt x="739" y="4755"/>
                      <a:pt x="756" y="4772"/>
                      <a:pt x="769" y="4788"/>
                    </a:cubicBezTo>
                    <a:lnTo>
                      <a:pt x="1050" y="4520"/>
                    </a:lnTo>
                    <a:cubicBezTo>
                      <a:pt x="1033" y="4507"/>
                      <a:pt x="1021" y="4495"/>
                      <a:pt x="1008" y="4478"/>
                    </a:cubicBezTo>
                    <a:close/>
                    <a:moveTo>
                      <a:pt x="4415" y="4705"/>
                    </a:moveTo>
                    <a:cubicBezTo>
                      <a:pt x="4399" y="4713"/>
                      <a:pt x="4386" y="4730"/>
                      <a:pt x="4369" y="4742"/>
                    </a:cubicBezTo>
                    <a:lnTo>
                      <a:pt x="4609" y="5040"/>
                    </a:lnTo>
                    <a:cubicBezTo>
                      <a:pt x="4625" y="5023"/>
                      <a:pt x="4646" y="5007"/>
                      <a:pt x="4663" y="4990"/>
                    </a:cubicBezTo>
                    <a:lnTo>
                      <a:pt x="4415" y="4705"/>
                    </a:lnTo>
                    <a:close/>
                    <a:moveTo>
                      <a:pt x="1398" y="4839"/>
                    </a:moveTo>
                    <a:lnTo>
                      <a:pt x="1180" y="5149"/>
                    </a:lnTo>
                    <a:cubicBezTo>
                      <a:pt x="1201" y="5162"/>
                      <a:pt x="1218" y="5175"/>
                      <a:pt x="1239" y="5187"/>
                    </a:cubicBezTo>
                    <a:lnTo>
                      <a:pt x="1449" y="4872"/>
                    </a:lnTo>
                    <a:lnTo>
                      <a:pt x="1398" y="4839"/>
                    </a:lnTo>
                    <a:close/>
                    <a:moveTo>
                      <a:pt x="3975" y="5002"/>
                    </a:moveTo>
                    <a:cubicBezTo>
                      <a:pt x="3958" y="5015"/>
                      <a:pt x="3937" y="5019"/>
                      <a:pt x="3920" y="5028"/>
                    </a:cubicBezTo>
                    <a:lnTo>
                      <a:pt x="4097" y="5372"/>
                    </a:lnTo>
                    <a:cubicBezTo>
                      <a:pt x="4118" y="5359"/>
                      <a:pt x="4134" y="5351"/>
                      <a:pt x="4155" y="5338"/>
                    </a:cubicBezTo>
                    <a:lnTo>
                      <a:pt x="3975" y="5002"/>
                    </a:lnTo>
                    <a:close/>
                    <a:moveTo>
                      <a:pt x="1868" y="5091"/>
                    </a:moveTo>
                    <a:lnTo>
                      <a:pt x="1713" y="5443"/>
                    </a:lnTo>
                    <a:cubicBezTo>
                      <a:pt x="1734" y="5456"/>
                      <a:pt x="1755" y="5460"/>
                      <a:pt x="1776" y="5468"/>
                    </a:cubicBezTo>
                    <a:lnTo>
                      <a:pt x="1919" y="5112"/>
                    </a:lnTo>
                    <a:cubicBezTo>
                      <a:pt x="1902" y="5107"/>
                      <a:pt x="1881" y="5095"/>
                      <a:pt x="1868" y="5091"/>
                    </a:cubicBezTo>
                    <a:close/>
                    <a:moveTo>
                      <a:pt x="3480" y="5196"/>
                    </a:moveTo>
                    <a:cubicBezTo>
                      <a:pt x="3459" y="5204"/>
                      <a:pt x="3446" y="5208"/>
                      <a:pt x="3425" y="5212"/>
                    </a:cubicBezTo>
                    <a:lnTo>
                      <a:pt x="3517" y="5586"/>
                    </a:lnTo>
                    <a:cubicBezTo>
                      <a:pt x="3538" y="5582"/>
                      <a:pt x="3559" y="5573"/>
                      <a:pt x="3580" y="5565"/>
                    </a:cubicBezTo>
                    <a:lnTo>
                      <a:pt x="3480" y="5196"/>
                    </a:lnTo>
                    <a:close/>
                    <a:moveTo>
                      <a:pt x="2376" y="5246"/>
                    </a:moveTo>
                    <a:lnTo>
                      <a:pt x="2301" y="5624"/>
                    </a:lnTo>
                    <a:cubicBezTo>
                      <a:pt x="2322" y="5628"/>
                      <a:pt x="2351" y="5628"/>
                      <a:pt x="2372" y="5632"/>
                    </a:cubicBezTo>
                    <a:lnTo>
                      <a:pt x="2435" y="5254"/>
                    </a:lnTo>
                    <a:cubicBezTo>
                      <a:pt x="2414" y="5250"/>
                      <a:pt x="2397" y="5250"/>
                      <a:pt x="2376" y="5246"/>
                    </a:cubicBezTo>
                    <a:close/>
                    <a:moveTo>
                      <a:pt x="2901" y="5288"/>
                    </a:moveTo>
                    <a:lnTo>
                      <a:pt x="2909" y="5670"/>
                    </a:lnTo>
                    <a:lnTo>
                      <a:pt x="2980" y="5670"/>
                    </a:lnTo>
                    <a:lnTo>
                      <a:pt x="2959" y="528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6718350" y="1914525"/>
                <a:ext cx="638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672" extrusionOk="0">
                    <a:moveTo>
                      <a:pt x="336" y="0"/>
                    </a:moveTo>
                    <a:cubicBezTo>
                      <a:pt x="151" y="0"/>
                      <a:pt x="0" y="151"/>
                      <a:pt x="0" y="336"/>
                    </a:cubicBezTo>
                    <a:cubicBezTo>
                      <a:pt x="0" y="516"/>
                      <a:pt x="151" y="671"/>
                      <a:pt x="336" y="671"/>
                    </a:cubicBezTo>
                    <a:cubicBezTo>
                      <a:pt x="520" y="671"/>
                      <a:pt x="2552" y="516"/>
                      <a:pt x="2552" y="336"/>
                    </a:cubicBezTo>
                    <a:cubicBezTo>
                      <a:pt x="2552" y="147"/>
                      <a:pt x="520" y="0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6717925" y="1908850"/>
                <a:ext cx="638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672" extrusionOk="0">
                    <a:moveTo>
                      <a:pt x="336" y="0"/>
                    </a:moveTo>
                    <a:cubicBezTo>
                      <a:pt x="156" y="0"/>
                      <a:pt x="0" y="152"/>
                      <a:pt x="0" y="336"/>
                    </a:cubicBezTo>
                    <a:cubicBezTo>
                      <a:pt x="0" y="521"/>
                      <a:pt x="156" y="672"/>
                      <a:pt x="336" y="672"/>
                    </a:cubicBezTo>
                    <a:cubicBezTo>
                      <a:pt x="521" y="672"/>
                      <a:pt x="2552" y="521"/>
                      <a:pt x="2552" y="336"/>
                    </a:cubicBezTo>
                    <a:cubicBezTo>
                      <a:pt x="2552" y="147"/>
                      <a:pt x="521" y="0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717825" y="1908850"/>
                <a:ext cx="638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337" extrusionOk="0">
                    <a:moveTo>
                      <a:pt x="336" y="0"/>
                    </a:moveTo>
                    <a:cubicBezTo>
                      <a:pt x="151" y="0"/>
                      <a:pt x="0" y="152"/>
                      <a:pt x="0" y="336"/>
                    </a:cubicBezTo>
                    <a:lnTo>
                      <a:pt x="2552" y="336"/>
                    </a:lnTo>
                    <a:cubicBezTo>
                      <a:pt x="2552" y="152"/>
                      <a:pt x="521" y="0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734700" y="1914300"/>
                <a:ext cx="341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24" extrusionOk="0">
                    <a:moveTo>
                      <a:pt x="212" y="0"/>
                    </a:moveTo>
                    <a:cubicBezTo>
                      <a:pt x="97" y="0"/>
                      <a:pt x="1" y="46"/>
                      <a:pt x="1" y="114"/>
                    </a:cubicBezTo>
                    <a:cubicBezTo>
                      <a:pt x="1" y="178"/>
                      <a:pt x="97" y="223"/>
                      <a:pt x="212" y="223"/>
                    </a:cubicBezTo>
                    <a:cubicBezTo>
                      <a:pt x="217" y="223"/>
                      <a:pt x="222" y="223"/>
                      <a:pt x="227" y="223"/>
                    </a:cubicBezTo>
                    <a:lnTo>
                      <a:pt x="1344" y="148"/>
                    </a:lnTo>
                    <a:cubicBezTo>
                      <a:pt x="1356" y="148"/>
                      <a:pt x="1365" y="135"/>
                      <a:pt x="1365" y="114"/>
                    </a:cubicBezTo>
                    <a:cubicBezTo>
                      <a:pt x="1365" y="93"/>
                      <a:pt x="1356" y="76"/>
                      <a:pt x="1344" y="76"/>
                    </a:cubicBezTo>
                    <a:lnTo>
                      <a:pt x="227" y="1"/>
                    </a:lnTo>
                    <a:cubicBezTo>
                      <a:pt x="222" y="0"/>
                      <a:pt x="217" y="0"/>
                      <a:pt x="2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718225" y="1909050"/>
                <a:ext cx="1630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324" y="1"/>
                    </a:moveTo>
                    <a:cubicBezTo>
                      <a:pt x="144" y="1"/>
                      <a:pt x="1" y="148"/>
                      <a:pt x="1" y="328"/>
                    </a:cubicBezTo>
                    <a:cubicBezTo>
                      <a:pt x="1" y="509"/>
                      <a:pt x="144" y="651"/>
                      <a:pt x="324" y="651"/>
                    </a:cubicBezTo>
                    <a:cubicBezTo>
                      <a:pt x="505" y="651"/>
                      <a:pt x="651" y="509"/>
                      <a:pt x="651" y="328"/>
                    </a:cubicBezTo>
                    <a:cubicBezTo>
                      <a:pt x="651" y="148"/>
                      <a:pt x="505" y="1"/>
                      <a:pt x="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723475" y="1914300"/>
                <a:ext cx="58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2" extrusionOk="0">
                    <a:moveTo>
                      <a:pt x="114" y="1"/>
                    </a:moveTo>
                    <a:cubicBezTo>
                      <a:pt x="51" y="1"/>
                      <a:pt x="1" y="55"/>
                      <a:pt x="1" y="118"/>
                    </a:cubicBezTo>
                    <a:cubicBezTo>
                      <a:pt x="1" y="181"/>
                      <a:pt x="51" y="231"/>
                      <a:pt x="114" y="231"/>
                    </a:cubicBezTo>
                    <a:cubicBezTo>
                      <a:pt x="177" y="231"/>
                      <a:pt x="232" y="181"/>
                      <a:pt x="232" y="118"/>
                    </a:cubicBezTo>
                    <a:cubicBezTo>
                      <a:pt x="232" y="55"/>
                      <a:pt x="177" y="1"/>
                      <a:pt x="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719275" y="1941475"/>
                <a:ext cx="14400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949" extrusionOk="0">
                    <a:moveTo>
                      <a:pt x="290" y="1"/>
                    </a:moveTo>
                    <a:lnTo>
                      <a:pt x="47" y="504"/>
                    </a:lnTo>
                    <a:cubicBezTo>
                      <a:pt x="39" y="525"/>
                      <a:pt x="26" y="542"/>
                      <a:pt x="22" y="563"/>
                    </a:cubicBezTo>
                    <a:lnTo>
                      <a:pt x="18" y="571"/>
                    </a:lnTo>
                    <a:cubicBezTo>
                      <a:pt x="5" y="596"/>
                      <a:pt x="1" y="630"/>
                      <a:pt x="1" y="659"/>
                    </a:cubicBezTo>
                    <a:cubicBezTo>
                      <a:pt x="1" y="819"/>
                      <a:pt x="131" y="949"/>
                      <a:pt x="290" y="949"/>
                    </a:cubicBezTo>
                    <a:cubicBezTo>
                      <a:pt x="446" y="949"/>
                      <a:pt x="576" y="819"/>
                      <a:pt x="576" y="659"/>
                    </a:cubicBezTo>
                    <a:cubicBezTo>
                      <a:pt x="572" y="634"/>
                      <a:pt x="567" y="605"/>
                      <a:pt x="555" y="580"/>
                    </a:cubicBezTo>
                    <a:lnTo>
                      <a:pt x="555" y="567"/>
                    </a:lnTo>
                    <a:cubicBezTo>
                      <a:pt x="551" y="546"/>
                      <a:pt x="538" y="525"/>
                      <a:pt x="530" y="508"/>
                    </a:cubicBezTo>
                    <a:lnTo>
                      <a:pt x="2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275000" y="2297225"/>
                <a:ext cx="241625" cy="184450"/>
              </a:xfrm>
              <a:custGeom>
                <a:avLst/>
                <a:gdLst/>
                <a:ahLst/>
                <a:cxnLst/>
                <a:rect l="l" t="t" r="r" b="b"/>
                <a:pathLst>
                  <a:path w="9665" h="7378" extrusionOk="0">
                    <a:moveTo>
                      <a:pt x="4834" y="0"/>
                    </a:moveTo>
                    <a:cubicBezTo>
                      <a:pt x="3517" y="0"/>
                      <a:pt x="2363" y="693"/>
                      <a:pt x="1712" y="1734"/>
                    </a:cubicBezTo>
                    <a:lnTo>
                      <a:pt x="0" y="1734"/>
                    </a:lnTo>
                    <a:lnTo>
                      <a:pt x="0" y="5645"/>
                    </a:lnTo>
                    <a:lnTo>
                      <a:pt x="1712" y="5645"/>
                    </a:lnTo>
                    <a:cubicBezTo>
                      <a:pt x="2363" y="6685"/>
                      <a:pt x="3517" y="7378"/>
                      <a:pt x="4834" y="7378"/>
                    </a:cubicBezTo>
                    <a:cubicBezTo>
                      <a:pt x="6148" y="7378"/>
                      <a:pt x="7302" y="6685"/>
                      <a:pt x="7952" y="5645"/>
                    </a:cubicBezTo>
                    <a:lnTo>
                      <a:pt x="9664" y="5645"/>
                    </a:lnTo>
                    <a:lnTo>
                      <a:pt x="9664" y="1734"/>
                    </a:lnTo>
                    <a:lnTo>
                      <a:pt x="7952" y="1734"/>
                    </a:lnTo>
                    <a:cubicBezTo>
                      <a:pt x="7302" y="693"/>
                      <a:pt x="6148" y="0"/>
                      <a:pt x="48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375900" y="2259150"/>
                <a:ext cx="397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524" extrusionOk="0">
                    <a:moveTo>
                      <a:pt x="1" y="0"/>
                    </a:moveTo>
                    <a:lnTo>
                      <a:pt x="1" y="1523"/>
                    </a:lnTo>
                    <a:lnTo>
                      <a:pt x="1587" y="1523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7374025" y="2264600"/>
                <a:ext cx="434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02" extrusionOk="0">
                    <a:moveTo>
                      <a:pt x="0" y="0"/>
                    </a:moveTo>
                    <a:lnTo>
                      <a:pt x="0" y="1301"/>
                    </a:lnTo>
                    <a:lnTo>
                      <a:pt x="1738" y="1301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7365725" y="2291450"/>
                <a:ext cx="60150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28" extrusionOk="0">
                    <a:moveTo>
                      <a:pt x="1" y="1"/>
                    </a:moveTo>
                    <a:lnTo>
                      <a:pt x="1" y="227"/>
                    </a:lnTo>
                    <a:lnTo>
                      <a:pt x="2405" y="227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7348425" y="2297125"/>
                <a:ext cx="94750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538" extrusionOk="0">
                    <a:moveTo>
                      <a:pt x="1" y="0"/>
                    </a:moveTo>
                    <a:lnTo>
                      <a:pt x="1" y="537"/>
                    </a:lnTo>
                    <a:lnTo>
                      <a:pt x="3790" y="537"/>
                    </a:lnTo>
                    <a:lnTo>
                      <a:pt x="37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370550" y="2262400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0"/>
                    </a:moveTo>
                    <a:lnTo>
                      <a:pt x="1" y="181"/>
                    </a:lnTo>
                    <a:lnTo>
                      <a:pt x="18" y="365"/>
                    </a:lnTo>
                    <a:lnTo>
                      <a:pt x="2015" y="181"/>
                    </a:lnTo>
                    <a:lnTo>
                      <a:pt x="19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370550" y="2271525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0"/>
                    </a:moveTo>
                    <a:lnTo>
                      <a:pt x="1" y="185"/>
                    </a:lnTo>
                    <a:lnTo>
                      <a:pt x="18" y="365"/>
                    </a:lnTo>
                    <a:lnTo>
                      <a:pt x="2015" y="185"/>
                    </a:lnTo>
                    <a:lnTo>
                      <a:pt x="19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370550" y="2280750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1"/>
                    </a:moveTo>
                    <a:lnTo>
                      <a:pt x="1" y="181"/>
                    </a:lnTo>
                    <a:lnTo>
                      <a:pt x="18" y="366"/>
                    </a:lnTo>
                    <a:lnTo>
                      <a:pt x="2015" y="181"/>
                    </a:lnTo>
                    <a:lnTo>
                      <a:pt x="19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252325" y="2336450"/>
                <a:ext cx="22475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4244" extrusionOk="0">
                    <a:moveTo>
                      <a:pt x="1" y="1"/>
                    </a:moveTo>
                    <a:lnTo>
                      <a:pt x="1" y="4243"/>
                    </a:lnTo>
                    <a:lnTo>
                      <a:pt x="899" y="4243"/>
                    </a:lnTo>
                    <a:lnTo>
                      <a:pt x="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252325" y="2396250"/>
                <a:ext cx="22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852" extrusionOk="0">
                    <a:moveTo>
                      <a:pt x="1" y="1"/>
                    </a:moveTo>
                    <a:lnTo>
                      <a:pt x="1" y="1851"/>
                    </a:lnTo>
                    <a:lnTo>
                      <a:pt x="899" y="1851"/>
                    </a:lnTo>
                    <a:lnTo>
                      <a:pt x="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7247825" y="2345700"/>
                <a:ext cx="4750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496" extrusionOk="0">
                    <a:moveTo>
                      <a:pt x="0" y="0"/>
                    </a:moveTo>
                    <a:lnTo>
                      <a:pt x="0" y="3496"/>
                    </a:lnTo>
                    <a:lnTo>
                      <a:pt x="189" y="3496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7516600" y="2336450"/>
                <a:ext cx="22475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4244" extrusionOk="0">
                    <a:moveTo>
                      <a:pt x="0" y="1"/>
                    </a:moveTo>
                    <a:lnTo>
                      <a:pt x="0" y="4243"/>
                    </a:lnTo>
                    <a:lnTo>
                      <a:pt x="898" y="4243"/>
                    </a:lnTo>
                    <a:lnTo>
                      <a:pt x="8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516600" y="2396250"/>
                <a:ext cx="22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852" extrusionOk="0">
                    <a:moveTo>
                      <a:pt x="0" y="1"/>
                    </a:moveTo>
                    <a:lnTo>
                      <a:pt x="0" y="1851"/>
                    </a:lnTo>
                    <a:lnTo>
                      <a:pt x="898" y="1851"/>
                    </a:lnTo>
                    <a:lnTo>
                      <a:pt x="8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538825" y="2345700"/>
                <a:ext cx="4750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496" extrusionOk="0">
                    <a:moveTo>
                      <a:pt x="1" y="0"/>
                    </a:moveTo>
                    <a:lnTo>
                      <a:pt x="1" y="3496"/>
                    </a:lnTo>
                    <a:lnTo>
                      <a:pt x="190" y="3496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7336350" y="2174575"/>
                <a:ext cx="118575" cy="1083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332" extrusionOk="0">
                    <a:moveTo>
                      <a:pt x="2367" y="1"/>
                    </a:moveTo>
                    <a:cubicBezTo>
                      <a:pt x="1370" y="1"/>
                      <a:pt x="474" y="690"/>
                      <a:pt x="253" y="1705"/>
                    </a:cubicBezTo>
                    <a:cubicBezTo>
                      <a:pt x="1" y="2875"/>
                      <a:pt x="740" y="4029"/>
                      <a:pt x="1910" y="4281"/>
                    </a:cubicBezTo>
                    <a:cubicBezTo>
                      <a:pt x="2066" y="4315"/>
                      <a:pt x="2222" y="4332"/>
                      <a:pt x="2376" y="4332"/>
                    </a:cubicBezTo>
                    <a:cubicBezTo>
                      <a:pt x="3370" y="4332"/>
                      <a:pt x="4265" y="3642"/>
                      <a:pt x="4487" y="2628"/>
                    </a:cubicBezTo>
                    <a:cubicBezTo>
                      <a:pt x="4743" y="1461"/>
                      <a:pt x="4000" y="307"/>
                      <a:pt x="2833" y="51"/>
                    </a:cubicBezTo>
                    <a:cubicBezTo>
                      <a:pt x="2677" y="17"/>
                      <a:pt x="2521" y="1"/>
                      <a:pt x="23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349675" y="2182875"/>
                <a:ext cx="92050" cy="92025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3681" extrusionOk="0">
                    <a:moveTo>
                      <a:pt x="1847" y="0"/>
                    </a:moveTo>
                    <a:cubicBezTo>
                      <a:pt x="1844" y="0"/>
                      <a:pt x="1841" y="0"/>
                      <a:pt x="1839" y="0"/>
                    </a:cubicBezTo>
                    <a:cubicBezTo>
                      <a:pt x="1205" y="0"/>
                      <a:pt x="643" y="323"/>
                      <a:pt x="316" y="814"/>
                    </a:cubicBezTo>
                    <a:cubicBezTo>
                      <a:pt x="114" y="1108"/>
                      <a:pt x="1" y="1465"/>
                      <a:pt x="1" y="1843"/>
                    </a:cubicBezTo>
                    <a:cubicBezTo>
                      <a:pt x="1" y="2141"/>
                      <a:pt x="72" y="2426"/>
                      <a:pt x="198" y="2678"/>
                    </a:cubicBezTo>
                    <a:cubicBezTo>
                      <a:pt x="412" y="3093"/>
                      <a:pt x="777" y="3416"/>
                      <a:pt x="1222" y="3576"/>
                    </a:cubicBezTo>
                    <a:cubicBezTo>
                      <a:pt x="1415" y="3643"/>
                      <a:pt x="1625" y="3681"/>
                      <a:pt x="1839" y="3681"/>
                    </a:cubicBezTo>
                    <a:cubicBezTo>
                      <a:pt x="2502" y="3681"/>
                      <a:pt x="3085" y="3328"/>
                      <a:pt x="3408" y="2799"/>
                    </a:cubicBezTo>
                    <a:cubicBezTo>
                      <a:pt x="3580" y="2518"/>
                      <a:pt x="3681" y="2191"/>
                      <a:pt x="3681" y="1838"/>
                    </a:cubicBezTo>
                    <a:cubicBezTo>
                      <a:pt x="3681" y="821"/>
                      <a:pt x="2863" y="0"/>
                      <a:pt x="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350850" y="2183825"/>
                <a:ext cx="89825" cy="90025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3601" extrusionOk="0">
                    <a:moveTo>
                      <a:pt x="1800" y="0"/>
                    </a:moveTo>
                    <a:cubicBezTo>
                      <a:pt x="1175" y="0"/>
                      <a:pt x="629" y="319"/>
                      <a:pt x="302" y="797"/>
                    </a:cubicBezTo>
                    <a:cubicBezTo>
                      <a:pt x="109" y="1083"/>
                      <a:pt x="0" y="1427"/>
                      <a:pt x="0" y="1800"/>
                    </a:cubicBezTo>
                    <a:cubicBezTo>
                      <a:pt x="0" y="2094"/>
                      <a:pt x="67" y="2371"/>
                      <a:pt x="193" y="2619"/>
                    </a:cubicBezTo>
                    <a:cubicBezTo>
                      <a:pt x="403" y="3022"/>
                      <a:pt x="760" y="3340"/>
                      <a:pt x="1196" y="3496"/>
                    </a:cubicBezTo>
                    <a:cubicBezTo>
                      <a:pt x="1385" y="3563"/>
                      <a:pt x="1590" y="3601"/>
                      <a:pt x="1800" y="3601"/>
                    </a:cubicBezTo>
                    <a:cubicBezTo>
                      <a:pt x="2442" y="3601"/>
                      <a:pt x="3017" y="3252"/>
                      <a:pt x="3332" y="2740"/>
                    </a:cubicBezTo>
                    <a:cubicBezTo>
                      <a:pt x="3496" y="2468"/>
                      <a:pt x="3592" y="2144"/>
                      <a:pt x="3592" y="1800"/>
                    </a:cubicBezTo>
                    <a:cubicBezTo>
                      <a:pt x="3592" y="810"/>
                      <a:pt x="2791" y="0"/>
                      <a:pt x="18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352300" y="2185700"/>
                <a:ext cx="86800" cy="86575"/>
              </a:xfrm>
              <a:custGeom>
                <a:avLst/>
                <a:gdLst/>
                <a:ahLst/>
                <a:cxnLst/>
                <a:rect l="l" t="t" r="r" b="b"/>
                <a:pathLst>
                  <a:path w="3472" h="3463" extrusionOk="0">
                    <a:moveTo>
                      <a:pt x="1749" y="1"/>
                    </a:moveTo>
                    <a:cubicBezTo>
                      <a:pt x="1744" y="1"/>
                      <a:pt x="1739" y="1"/>
                      <a:pt x="1734" y="1"/>
                    </a:cubicBezTo>
                    <a:cubicBezTo>
                      <a:pt x="1134" y="1"/>
                      <a:pt x="601" y="303"/>
                      <a:pt x="295" y="764"/>
                    </a:cubicBezTo>
                    <a:cubicBezTo>
                      <a:pt x="110" y="1037"/>
                      <a:pt x="1" y="1373"/>
                      <a:pt x="1" y="1730"/>
                    </a:cubicBezTo>
                    <a:cubicBezTo>
                      <a:pt x="1" y="2015"/>
                      <a:pt x="68" y="2279"/>
                      <a:pt x="190" y="2518"/>
                    </a:cubicBezTo>
                    <a:cubicBezTo>
                      <a:pt x="387" y="2905"/>
                      <a:pt x="735" y="3215"/>
                      <a:pt x="1155" y="3362"/>
                    </a:cubicBezTo>
                    <a:cubicBezTo>
                      <a:pt x="1335" y="3425"/>
                      <a:pt x="1532" y="3463"/>
                      <a:pt x="1734" y="3463"/>
                    </a:cubicBezTo>
                    <a:cubicBezTo>
                      <a:pt x="2359" y="3463"/>
                      <a:pt x="2909" y="3131"/>
                      <a:pt x="3215" y="2632"/>
                    </a:cubicBezTo>
                    <a:cubicBezTo>
                      <a:pt x="3379" y="2363"/>
                      <a:pt x="3471" y="2057"/>
                      <a:pt x="3471" y="1725"/>
                    </a:cubicBezTo>
                    <a:cubicBezTo>
                      <a:pt x="3471" y="774"/>
                      <a:pt x="2703" y="1"/>
                      <a:pt x="17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352400" y="2185500"/>
                <a:ext cx="82925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3317" h="2749" extrusionOk="0">
                    <a:moveTo>
                      <a:pt x="1738" y="0"/>
                    </a:moveTo>
                    <a:cubicBezTo>
                      <a:pt x="1138" y="0"/>
                      <a:pt x="609" y="307"/>
                      <a:pt x="295" y="768"/>
                    </a:cubicBezTo>
                    <a:cubicBezTo>
                      <a:pt x="110" y="1045"/>
                      <a:pt x="1" y="1377"/>
                      <a:pt x="1" y="1733"/>
                    </a:cubicBezTo>
                    <a:cubicBezTo>
                      <a:pt x="1" y="2015"/>
                      <a:pt x="68" y="2283"/>
                      <a:pt x="190" y="2518"/>
                    </a:cubicBezTo>
                    <a:cubicBezTo>
                      <a:pt x="232" y="2598"/>
                      <a:pt x="278" y="2678"/>
                      <a:pt x="333" y="2749"/>
                    </a:cubicBezTo>
                    <a:cubicBezTo>
                      <a:pt x="232" y="2535"/>
                      <a:pt x="177" y="2296"/>
                      <a:pt x="177" y="2036"/>
                    </a:cubicBezTo>
                    <a:cubicBezTo>
                      <a:pt x="177" y="1679"/>
                      <a:pt x="291" y="1343"/>
                      <a:pt x="471" y="1070"/>
                    </a:cubicBezTo>
                    <a:cubicBezTo>
                      <a:pt x="782" y="609"/>
                      <a:pt x="1310" y="307"/>
                      <a:pt x="1915" y="307"/>
                    </a:cubicBezTo>
                    <a:cubicBezTo>
                      <a:pt x="2494" y="307"/>
                      <a:pt x="3001" y="584"/>
                      <a:pt x="3316" y="1020"/>
                    </a:cubicBezTo>
                    <a:cubicBezTo>
                      <a:pt x="3043" y="420"/>
                      <a:pt x="2439" y="0"/>
                      <a:pt x="1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7355550" y="2188425"/>
                <a:ext cx="80700" cy="8080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232" extrusionOk="0">
                    <a:moveTo>
                      <a:pt x="1478" y="0"/>
                    </a:moveTo>
                    <a:cubicBezTo>
                      <a:pt x="1475" y="0"/>
                      <a:pt x="1472" y="1"/>
                      <a:pt x="1470" y="1"/>
                    </a:cubicBezTo>
                    <a:cubicBezTo>
                      <a:pt x="1428" y="1"/>
                      <a:pt x="1394" y="39"/>
                      <a:pt x="1402" y="81"/>
                    </a:cubicBezTo>
                    <a:cubicBezTo>
                      <a:pt x="1407" y="122"/>
                      <a:pt x="1436" y="148"/>
                      <a:pt x="1474" y="148"/>
                    </a:cubicBezTo>
                    <a:lnTo>
                      <a:pt x="1478" y="148"/>
                    </a:lnTo>
                    <a:cubicBezTo>
                      <a:pt x="1520" y="148"/>
                      <a:pt x="1554" y="110"/>
                      <a:pt x="1549" y="68"/>
                    </a:cubicBezTo>
                    <a:cubicBezTo>
                      <a:pt x="1549" y="29"/>
                      <a:pt x="1516" y="0"/>
                      <a:pt x="1478" y="0"/>
                    </a:cubicBezTo>
                    <a:close/>
                    <a:moveTo>
                      <a:pt x="1976" y="39"/>
                    </a:moveTo>
                    <a:cubicBezTo>
                      <a:pt x="1946" y="39"/>
                      <a:pt x="1917" y="59"/>
                      <a:pt x="1910" y="93"/>
                    </a:cubicBezTo>
                    <a:cubicBezTo>
                      <a:pt x="1898" y="131"/>
                      <a:pt x="1927" y="173"/>
                      <a:pt x="1961" y="185"/>
                    </a:cubicBezTo>
                    <a:cubicBezTo>
                      <a:pt x="1973" y="190"/>
                      <a:pt x="1977" y="190"/>
                      <a:pt x="1977" y="190"/>
                    </a:cubicBezTo>
                    <a:cubicBezTo>
                      <a:pt x="2015" y="190"/>
                      <a:pt x="2040" y="164"/>
                      <a:pt x="2049" y="131"/>
                    </a:cubicBezTo>
                    <a:cubicBezTo>
                      <a:pt x="2061" y="93"/>
                      <a:pt x="2040" y="51"/>
                      <a:pt x="1998" y="43"/>
                    </a:cubicBezTo>
                    <a:cubicBezTo>
                      <a:pt x="1991" y="40"/>
                      <a:pt x="1983" y="39"/>
                      <a:pt x="1976" y="39"/>
                    </a:cubicBezTo>
                    <a:close/>
                    <a:moveTo>
                      <a:pt x="979" y="124"/>
                    </a:moveTo>
                    <a:cubicBezTo>
                      <a:pt x="969" y="124"/>
                      <a:pt x="959" y="126"/>
                      <a:pt x="949" y="131"/>
                    </a:cubicBezTo>
                    <a:cubicBezTo>
                      <a:pt x="911" y="152"/>
                      <a:pt x="895" y="194"/>
                      <a:pt x="911" y="232"/>
                    </a:cubicBezTo>
                    <a:cubicBezTo>
                      <a:pt x="924" y="257"/>
                      <a:pt x="953" y="274"/>
                      <a:pt x="983" y="274"/>
                    </a:cubicBezTo>
                    <a:cubicBezTo>
                      <a:pt x="991" y="274"/>
                      <a:pt x="1004" y="274"/>
                      <a:pt x="1012" y="269"/>
                    </a:cubicBezTo>
                    <a:cubicBezTo>
                      <a:pt x="1050" y="248"/>
                      <a:pt x="1067" y="206"/>
                      <a:pt x="1050" y="169"/>
                    </a:cubicBezTo>
                    <a:cubicBezTo>
                      <a:pt x="1035" y="141"/>
                      <a:pt x="1008" y="124"/>
                      <a:pt x="979" y="124"/>
                    </a:cubicBezTo>
                    <a:close/>
                    <a:moveTo>
                      <a:pt x="2453" y="246"/>
                    </a:moveTo>
                    <a:cubicBezTo>
                      <a:pt x="2427" y="246"/>
                      <a:pt x="2402" y="258"/>
                      <a:pt x="2389" y="278"/>
                    </a:cubicBezTo>
                    <a:cubicBezTo>
                      <a:pt x="2363" y="311"/>
                      <a:pt x="2376" y="357"/>
                      <a:pt x="2410" y="378"/>
                    </a:cubicBezTo>
                    <a:cubicBezTo>
                      <a:pt x="2422" y="387"/>
                      <a:pt x="2435" y="387"/>
                      <a:pt x="2452" y="391"/>
                    </a:cubicBezTo>
                    <a:cubicBezTo>
                      <a:pt x="2477" y="391"/>
                      <a:pt x="2498" y="383"/>
                      <a:pt x="2515" y="362"/>
                    </a:cubicBezTo>
                    <a:cubicBezTo>
                      <a:pt x="2535" y="324"/>
                      <a:pt x="2523" y="278"/>
                      <a:pt x="2494" y="257"/>
                    </a:cubicBezTo>
                    <a:cubicBezTo>
                      <a:pt x="2481" y="250"/>
                      <a:pt x="2467" y="246"/>
                      <a:pt x="2453" y="246"/>
                    </a:cubicBezTo>
                    <a:close/>
                    <a:moveTo>
                      <a:pt x="562" y="406"/>
                    </a:moveTo>
                    <a:cubicBezTo>
                      <a:pt x="544" y="406"/>
                      <a:pt x="525" y="413"/>
                      <a:pt x="509" y="425"/>
                    </a:cubicBezTo>
                    <a:cubicBezTo>
                      <a:pt x="479" y="450"/>
                      <a:pt x="479" y="500"/>
                      <a:pt x="504" y="530"/>
                    </a:cubicBezTo>
                    <a:cubicBezTo>
                      <a:pt x="513" y="546"/>
                      <a:pt x="534" y="555"/>
                      <a:pt x="555" y="555"/>
                    </a:cubicBezTo>
                    <a:cubicBezTo>
                      <a:pt x="576" y="555"/>
                      <a:pt x="593" y="551"/>
                      <a:pt x="609" y="534"/>
                    </a:cubicBezTo>
                    <a:cubicBezTo>
                      <a:pt x="639" y="509"/>
                      <a:pt x="639" y="462"/>
                      <a:pt x="614" y="429"/>
                    </a:cubicBezTo>
                    <a:cubicBezTo>
                      <a:pt x="600" y="414"/>
                      <a:pt x="582" y="406"/>
                      <a:pt x="562" y="406"/>
                    </a:cubicBezTo>
                    <a:close/>
                    <a:moveTo>
                      <a:pt x="2826" y="587"/>
                    </a:moveTo>
                    <a:cubicBezTo>
                      <a:pt x="2810" y="587"/>
                      <a:pt x="2793" y="592"/>
                      <a:pt x="2779" y="605"/>
                    </a:cubicBezTo>
                    <a:cubicBezTo>
                      <a:pt x="2750" y="630"/>
                      <a:pt x="2745" y="676"/>
                      <a:pt x="2770" y="710"/>
                    </a:cubicBezTo>
                    <a:cubicBezTo>
                      <a:pt x="2779" y="723"/>
                      <a:pt x="2808" y="735"/>
                      <a:pt x="2829" y="735"/>
                    </a:cubicBezTo>
                    <a:cubicBezTo>
                      <a:pt x="2842" y="735"/>
                      <a:pt x="2859" y="731"/>
                      <a:pt x="2875" y="718"/>
                    </a:cubicBezTo>
                    <a:cubicBezTo>
                      <a:pt x="2905" y="693"/>
                      <a:pt x="2913" y="647"/>
                      <a:pt x="2884" y="613"/>
                    </a:cubicBezTo>
                    <a:cubicBezTo>
                      <a:pt x="2869" y="597"/>
                      <a:pt x="2848" y="587"/>
                      <a:pt x="2826" y="587"/>
                    </a:cubicBezTo>
                    <a:close/>
                    <a:moveTo>
                      <a:pt x="244" y="812"/>
                    </a:moveTo>
                    <a:cubicBezTo>
                      <a:pt x="217" y="812"/>
                      <a:pt x="192" y="825"/>
                      <a:pt x="177" y="848"/>
                    </a:cubicBezTo>
                    <a:cubicBezTo>
                      <a:pt x="165" y="886"/>
                      <a:pt x="173" y="928"/>
                      <a:pt x="211" y="949"/>
                    </a:cubicBezTo>
                    <a:cubicBezTo>
                      <a:pt x="219" y="953"/>
                      <a:pt x="232" y="953"/>
                      <a:pt x="248" y="953"/>
                    </a:cubicBezTo>
                    <a:cubicBezTo>
                      <a:pt x="274" y="953"/>
                      <a:pt x="295" y="945"/>
                      <a:pt x="311" y="920"/>
                    </a:cubicBezTo>
                    <a:cubicBezTo>
                      <a:pt x="324" y="882"/>
                      <a:pt x="316" y="840"/>
                      <a:pt x="278" y="819"/>
                    </a:cubicBezTo>
                    <a:cubicBezTo>
                      <a:pt x="267" y="814"/>
                      <a:pt x="255" y="812"/>
                      <a:pt x="244" y="812"/>
                    </a:cubicBezTo>
                    <a:close/>
                    <a:moveTo>
                      <a:pt x="3070" y="1034"/>
                    </a:moveTo>
                    <a:cubicBezTo>
                      <a:pt x="3062" y="1034"/>
                      <a:pt x="3055" y="1035"/>
                      <a:pt x="3047" y="1037"/>
                    </a:cubicBezTo>
                    <a:cubicBezTo>
                      <a:pt x="3005" y="1054"/>
                      <a:pt x="2984" y="1096"/>
                      <a:pt x="3001" y="1134"/>
                    </a:cubicBezTo>
                    <a:cubicBezTo>
                      <a:pt x="3010" y="1163"/>
                      <a:pt x="3039" y="1180"/>
                      <a:pt x="3068" y="1184"/>
                    </a:cubicBezTo>
                    <a:cubicBezTo>
                      <a:pt x="3081" y="1184"/>
                      <a:pt x="3085" y="1184"/>
                      <a:pt x="3094" y="1180"/>
                    </a:cubicBezTo>
                    <a:cubicBezTo>
                      <a:pt x="3136" y="1163"/>
                      <a:pt x="3157" y="1121"/>
                      <a:pt x="3144" y="1088"/>
                    </a:cubicBezTo>
                    <a:cubicBezTo>
                      <a:pt x="3130" y="1054"/>
                      <a:pt x="3101" y="1034"/>
                      <a:pt x="3070" y="1034"/>
                    </a:cubicBezTo>
                    <a:close/>
                    <a:moveTo>
                      <a:pt x="80" y="1289"/>
                    </a:moveTo>
                    <a:cubicBezTo>
                      <a:pt x="42" y="1289"/>
                      <a:pt x="9" y="1313"/>
                      <a:pt x="5" y="1352"/>
                    </a:cubicBezTo>
                    <a:cubicBezTo>
                      <a:pt x="1" y="1390"/>
                      <a:pt x="26" y="1432"/>
                      <a:pt x="68" y="1436"/>
                    </a:cubicBezTo>
                    <a:lnTo>
                      <a:pt x="81" y="1436"/>
                    </a:lnTo>
                    <a:cubicBezTo>
                      <a:pt x="114" y="1436"/>
                      <a:pt x="148" y="1411"/>
                      <a:pt x="152" y="1373"/>
                    </a:cubicBezTo>
                    <a:cubicBezTo>
                      <a:pt x="156" y="1339"/>
                      <a:pt x="131" y="1297"/>
                      <a:pt x="89" y="1289"/>
                    </a:cubicBezTo>
                    <a:cubicBezTo>
                      <a:pt x="86" y="1289"/>
                      <a:pt x="83" y="1289"/>
                      <a:pt x="80" y="1289"/>
                    </a:cubicBezTo>
                    <a:close/>
                    <a:moveTo>
                      <a:pt x="3152" y="1537"/>
                    </a:moveTo>
                    <a:cubicBezTo>
                      <a:pt x="3110" y="1537"/>
                      <a:pt x="3081" y="1570"/>
                      <a:pt x="3081" y="1612"/>
                    </a:cubicBezTo>
                    <a:lnTo>
                      <a:pt x="3081" y="1616"/>
                    </a:lnTo>
                    <a:cubicBezTo>
                      <a:pt x="3081" y="1658"/>
                      <a:pt x="3115" y="1688"/>
                      <a:pt x="3152" y="1696"/>
                    </a:cubicBezTo>
                    <a:cubicBezTo>
                      <a:pt x="3194" y="1696"/>
                      <a:pt x="3228" y="1663"/>
                      <a:pt x="3228" y="1621"/>
                    </a:cubicBezTo>
                    <a:lnTo>
                      <a:pt x="3228" y="1616"/>
                    </a:lnTo>
                    <a:lnTo>
                      <a:pt x="3228" y="1612"/>
                    </a:lnTo>
                    <a:cubicBezTo>
                      <a:pt x="3228" y="1570"/>
                      <a:pt x="3194" y="1537"/>
                      <a:pt x="3152" y="1537"/>
                    </a:cubicBezTo>
                    <a:close/>
                    <a:moveTo>
                      <a:pt x="77" y="1805"/>
                    </a:moveTo>
                    <a:cubicBezTo>
                      <a:pt x="74" y="1805"/>
                      <a:pt x="71" y="1805"/>
                      <a:pt x="68" y="1805"/>
                    </a:cubicBezTo>
                    <a:cubicBezTo>
                      <a:pt x="26" y="1809"/>
                      <a:pt x="1" y="1847"/>
                      <a:pt x="5" y="1889"/>
                    </a:cubicBezTo>
                    <a:cubicBezTo>
                      <a:pt x="18" y="1919"/>
                      <a:pt x="43" y="1948"/>
                      <a:pt x="81" y="1952"/>
                    </a:cubicBezTo>
                    <a:lnTo>
                      <a:pt x="89" y="1952"/>
                    </a:lnTo>
                    <a:cubicBezTo>
                      <a:pt x="131" y="1948"/>
                      <a:pt x="156" y="1910"/>
                      <a:pt x="152" y="1868"/>
                    </a:cubicBezTo>
                    <a:cubicBezTo>
                      <a:pt x="148" y="1829"/>
                      <a:pt x="115" y="1805"/>
                      <a:pt x="77" y="1805"/>
                    </a:cubicBezTo>
                    <a:close/>
                    <a:moveTo>
                      <a:pt x="3078" y="2043"/>
                    </a:moveTo>
                    <a:cubicBezTo>
                      <a:pt x="3048" y="2043"/>
                      <a:pt x="3016" y="2063"/>
                      <a:pt x="3001" y="2095"/>
                    </a:cubicBezTo>
                    <a:cubicBezTo>
                      <a:pt x="2989" y="2128"/>
                      <a:pt x="3010" y="2170"/>
                      <a:pt x="3047" y="2187"/>
                    </a:cubicBezTo>
                    <a:cubicBezTo>
                      <a:pt x="3060" y="2191"/>
                      <a:pt x="3064" y="2191"/>
                      <a:pt x="3073" y="2191"/>
                    </a:cubicBezTo>
                    <a:cubicBezTo>
                      <a:pt x="3102" y="2191"/>
                      <a:pt x="3131" y="2170"/>
                      <a:pt x="3144" y="2141"/>
                    </a:cubicBezTo>
                    <a:cubicBezTo>
                      <a:pt x="3152" y="2103"/>
                      <a:pt x="3131" y="2061"/>
                      <a:pt x="3094" y="2044"/>
                    </a:cubicBezTo>
                    <a:cubicBezTo>
                      <a:pt x="3089" y="2043"/>
                      <a:pt x="3084" y="2043"/>
                      <a:pt x="3078" y="2043"/>
                    </a:cubicBezTo>
                    <a:close/>
                    <a:moveTo>
                      <a:pt x="250" y="2283"/>
                    </a:moveTo>
                    <a:cubicBezTo>
                      <a:pt x="238" y="2283"/>
                      <a:pt x="226" y="2286"/>
                      <a:pt x="215" y="2292"/>
                    </a:cubicBezTo>
                    <a:cubicBezTo>
                      <a:pt x="177" y="2313"/>
                      <a:pt x="165" y="2355"/>
                      <a:pt x="186" y="2393"/>
                    </a:cubicBezTo>
                    <a:cubicBezTo>
                      <a:pt x="194" y="2418"/>
                      <a:pt x="219" y="2430"/>
                      <a:pt x="248" y="2435"/>
                    </a:cubicBezTo>
                    <a:cubicBezTo>
                      <a:pt x="257" y="2435"/>
                      <a:pt x="274" y="2426"/>
                      <a:pt x="282" y="2422"/>
                    </a:cubicBezTo>
                    <a:cubicBezTo>
                      <a:pt x="320" y="2401"/>
                      <a:pt x="337" y="2359"/>
                      <a:pt x="316" y="2321"/>
                    </a:cubicBezTo>
                    <a:cubicBezTo>
                      <a:pt x="301" y="2298"/>
                      <a:pt x="276" y="2283"/>
                      <a:pt x="250" y="2283"/>
                    </a:cubicBezTo>
                    <a:close/>
                    <a:moveTo>
                      <a:pt x="2828" y="2490"/>
                    </a:moveTo>
                    <a:cubicBezTo>
                      <a:pt x="2806" y="2490"/>
                      <a:pt x="2785" y="2499"/>
                      <a:pt x="2770" y="2519"/>
                    </a:cubicBezTo>
                    <a:cubicBezTo>
                      <a:pt x="2750" y="2548"/>
                      <a:pt x="2754" y="2598"/>
                      <a:pt x="2787" y="2624"/>
                    </a:cubicBezTo>
                    <a:cubicBezTo>
                      <a:pt x="2796" y="2640"/>
                      <a:pt x="2812" y="2640"/>
                      <a:pt x="2829" y="2640"/>
                    </a:cubicBezTo>
                    <a:cubicBezTo>
                      <a:pt x="2850" y="2640"/>
                      <a:pt x="2867" y="2632"/>
                      <a:pt x="2884" y="2611"/>
                    </a:cubicBezTo>
                    <a:cubicBezTo>
                      <a:pt x="2913" y="2582"/>
                      <a:pt x="2905" y="2535"/>
                      <a:pt x="2875" y="2506"/>
                    </a:cubicBezTo>
                    <a:cubicBezTo>
                      <a:pt x="2861" y="2495"/>
                      <a:pt x="2844" y="2490"/>
                      <a:pt x="2828" y="2490"/>
                    </a:cubicBezTo>
                    <a:close/>
                    <a:moveTo>
                      <a:pt x="556" y="2682"/>
                    </a:moveTo>
                    <a:cubicBezTo>
                      <a:pt x="536" y="2682"/>
                      <a:pt x="517" y="2690"/>
                      <a:pt x="504" y="2707"/>
                    </a:cubicBezTo>
                    <a:cubicBezTo>
                      <a:pt x="479" y="2737"/>
                      <a:pt x="479" y="2787"/>
                      <a:pt x="509" y="2812"/>
                    </a:cubicBezTo>
                    <a:cubicBezTo>
                      <a:pt x="525" y="2829"/>
                      <a:pt x="542" y="2833"/>
                      <a:pt x="563" y="2833"/>
                    </a:cubicBezTo>
                    <a:cubicBezTo>
                      <a:pt x="576" y="2833"/>
                      <a:pt x="597" y="2821"/>
                      <a:pt x="614" y="2808"/>
                    </a:cubicBezTo>
                    <a:cubicBezTo>
                      <a:pt x="639" y="2775"/>
                      <a:pt x="639" y="2728"/>
                      <a:pt x="609" y="2703"/>
                    </a:cubicBezTo>
                    <a:cubicBezTo>
                      <a:pt x="593" y="2689"/>
                      <a:pt x="574" y="2682"/>
                      <a:pt x="556" y="2682"/>
                    </a:cubicBezTo>
                    <a:close/>
                    <a:moveTo>
                      <a:pt x="2452" y="2839"/>
                    </a:moveTo>
                    <a:cubicBezTo>
                      <a:pt x="2438" y="2839"/>
                      <a:pt x="2425" y="2842"/>
                      <a:pt x="2414" y="2850"/>
                    </a:cubicBezTo>
                    <a:cubicBezTo>
                      <a:pt x="2380" y="2875"/>
                      <a:pt x="2372" y="2921"/>
                      <a:pt x="2393" y="2955"/>
                    </a:cubicBezTo>
                    <a:cubicBezTo>
                      <a:pt x="2410" y="2976"/>
                      <a:pt x="2431" y="2984"/>
                      <a:pt x="2456" y="2984"/>
                    </a:cubicBezTo>
                    <a:cubicBezTo>
                      <a:pt x="2473" y="2984"/>
                      <a:pt x="2485" y="2984"/>
                      <a:pt x="2498" y="2976"/>
                    </a:cubicBezTo>
                    <a:cubicBezTo>
                      <a:pt x="2527" y="2947"/>
                      <a:pt x="2540" y="2900"/>
                      <a:pt x="2519" y="2871"/>
                    </a:cubicBezTo>
                    <a:cubicBezTo>
                      <a:pt x="2503" y="2850"/>
                      <a:pt x="2477" y="2839"/>
                      <a:pt x="2452" y="2839"/>
                    </a:cubicBezTo>
                    <a:close/>
                    <a:moveTo>
                      <a:pt x="983" y="2969"/>
                    </a:moveTo>
                    <a:cubicBezTo>
                      <a:pt x="954" y="2969"/>
                      <a:pt x="929" y="2985"/>
                      <a:pt x="920" y="3010"/>
                    </a:cubicBezTo>
                    <a:cubicBezTo>
                      <a:pt x="903" y="3047"/>
                      <a:pt x="920" y="3089"/>
                      <a:pt x="953" y="3106"/>
                    </a:cubicBezTo>
                    <a:cubicBezTo>
                      <a:pt x="966" y="3106"/>
                      <a:pt x="974" y="3110"/>
                      <a:pt x="987" y="3114"/>
                    </a:cubicBezTo>
                    <a:cubicBezTo>
                      <a:pt x="1016" y="3114"/>
                      <a:pt x="1046" y="3102"/>
                      <a:pt x="1054" y="3073"/>
                    </a:cubicBezTo>
                    <a:cubicBezTo>
                      <a:pt x="1071" y="3031"/>
                      <a:pt x="1054" y="2989"/>
                      <a:pt x="1016" y="2976"/>
                    </a:cubicBezTo>
                    <a:cubicBezTo>
                      <a:pt x="1005" y="2972"/>
                      <a:pt x="994" y="2969"/>
                      <a:pt x="983" y="2969"/>
                    </a:cubicBezTo>
                    <a:close/>
                    <a:moveTo>
                      <a:pt x="1982" y="3046"/>
                    </a:moveTo>
                    <a:cubicBezTo>
                      <a:pt x="1978" y="3046"/>
                      <a:pt x="1973" y="3046"/>
                      <a:pt x="1969" y="3047"/>
                    </a:cubicBezTo>
                    <a:cubicBezTo>
                      <a:pt x="1931" y="3060"/>
                      <a:pt x="1906" y="3102"/>
                      <a:pt x="1914" y="3135"/>
                    </a:cubicBezTo>
                    <a:cubicBezTo>
                      <a:pt x="1927" y="3169"/>
                      <a:pt x="1956" y="3190"/>
                      <a:pt x="1982" y="3190"/>
                    </a:cubicBezTo>
                    <a:lnTo>
                      <a:pt x="2003" y="3190"/>
                    </a:lnTo>
                    <a:cubicBezTo>
                      <a:pt x="2040" y="3177"/>
                      <a:pt x="2065" y="3144"/>
                      <a:pt x="2057" y="3102"/>
                    </a:cubicBezTo>
                    <a:cubicBezTo>
                      <a:pt x="2046" y="3069"/>
                      <a:pt x="2013" y="3046"/>
                      <a:pt x="1982" y="3046"/>
                    </a:cubicBezTo>
                    <a:close/>
                    <a:moveTo>
                      <a:pt x="1478" y="3085"/>
                    </a:moveTo>
                    <a:cubicBezTo>
                      <a:pt x="1440" y="3085"/>
                      <a:pt x="1411" y="3113"/>
                      <a:pt x="1407" y="3152"/>
                    </a:cubicBezTo>
                    <a:cubicBezTo>
                      <a:pt x="1402" y="3194"/>
                      <a:pt x="1432" y="3228"/>
                      <a:pt x="1474" y="3232"/>
                    </a:cubicBezTo>
                    <a:lnTo>
                      <a:pt x="1478" y="3232"/>
                    </a:lnTo>
                    <a:cubicBezTo>
                      <a:pt x="1516" y="3232"/>
                      <a:pt x="1549" y="3198"/>
                      <a:pt x="1554" y="3165"/>
                    </a:cubicBezTo>
                    <a:cubicBezTo>
                      <a:pt x="1558" y="3123"/>
                      <a:pt x="1528" y="3089"/>
                      <a:pt x="1486" y="3085"/>
                    </a:cubicBezTo>
                    <a:cubicBezTo>
                      <a:pt x="1484" y="3085"/>
                      <a:pt x="1481" y="3085"/>
                      <a:pt x="1478" y="30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407175" y="2208375"/>
                <a:ext cx="175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819" extrusionOk="0">
                    <a:moveTo>
                      <a:pt x="366" y="0"/>
                    </a:moveTo>
                    <a:lnTo>
                      <a:pt x="0" y="361"/>
                    </a:lnTo>
                    <a:cubicBezTo>
                      <a:pt x="122" y="483"/>
                      <a:pt x="189" y="646"/>
                      <a:pt x="189" y="818"/>
                    </a:cubicBezTo>
                    <a:lnTo>
                      <a:pt x="701" y="818"/>
                    </a:lnTo>
                    <a:cubicBezTo>
                      <a:pt x="701" y="508"/>
                      <a:pt x="580" y="218"/>
                      <a:pt x="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7395625" y="2199975"/>
                <a:ext cx="205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97" extrusionOk="0">
                    <a:moveTo>
                      <a:pt x="1" y="0"/>
                    </a:moveTo>
                    <a:lnTo>
                      <a:pt x="1" y="508"/>
                    </a:lnTo>
                    <a:cubicBezTo>
                      <a:pt x="177" y="508"/>
                      <a:pt x="337" y="575"/>
                      <a:pt x="458" y="697"/>
                    </a:cubicBezTo>
                    <a:lnTo>
                      <a:pt x="819" y="340"/>
                    </a:lnTo>
                    <a:cubicBezTo>
                      <a:pt x="601" y="122"/>
                      <a:pt x="311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375175" y="2199875"/>
                <a:ext cx="204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701" extrusionOk="0">
                    <a:moveTo>
                      <a:pt x="819" y="0"/>
                    </a:moveTo>
                    <a:cubicBezTo>
                      <a:pt x="508" y="0"/>
                      <a:pt x="223" y="118"/>
                      <a:pt x="1" y="340"/>
                    </a:cubicBezTo>
                    <a:lnTo>
                      <a:pt x="366" y="701"/>
                    </a:lnTo>
                    <a:cubicBezTo>
                      <a:pt x="492" y="579"/>
                      <a:pt x="647" y="512"/>
                      <a:pt x="819" y="508"/>
                    </a:cubicBez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7366775" y="2208375"/>
                <a:ext cx="175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819" extrusionOk="0">
                    <a:moveTo>
                      <a:pt x="337" y="0"/>
                    </a:moveTo>
                    <a:cubicBezTo>
                      <a:pt x="123" y="218"/>
                      <a:pt x="1" y="508"/>
                      <a:pt x="1" y="818"/>
                    </a:cubicBezTo>
                    <a:lnTo>
                      <a:pt x="513" y="818"/>
                    </a:lnTo>
                    <a:cubicBezTo>
                      <a:pt x="513" y="646"/>
                      <a:pt x="580" y="483"/>
                      <a:pt x="702" y="361"/>
                    </a:cubicBezTo>
                    <a:lnTo>
                      <a:pt x="3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362900" y="2217100"/>
                <a:ext cx="319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492" extrusionOk="0">
                    <a:moveTo>
                      <a:pt x="50" y="1"/>
                    </a:moveTo>
                    <a:cubicBezTo>
                      <a:pt x="36" y="1"/>
                      <a:pt x="25" y="11"/>
                      <a:pt x="22" y="25"/>
                    </a:cubicBezTo>
                    <a:lnTo>
                      <a:pt x="5" y="71"/>
                    </a:lnTo>
                    <a:cubicBezTo>
                      <a:pt x="1" y="88"/>
                      <a:pt x="9" y="108"/>
                      <a:pt x="26" y="113"/>
                    </a:cubicBezTo>
                    <a:lnTo>
                      <a:pt x="1209" y="490"/>
                    </a:lnTo>
                    <a:cubicBezTo>
                      <a:pt x="1212" y="491"/>
                      <a:pt x="1215" y="491"/>
                      <a:pt x="1218" y="491"/>
                    </a:cubicBezTo>
                    <a:cubicBezTo>
                      <a:pt x="1233" y="491"/>
                      <a:pt x="1248" y="483"/>
                      <a:pt x="1255" y="469"/>
                    </a:cubicBezTo>
                    <a:lnTo>
                      <a:pt x="1268" y="423"/>
                    </a:lnTo>
                    <a:cubicBezTo>
                      <a:pt x="1276" y="406"/>
                      <a:pt x="1264" y="385"/>
                      <a:pt x="1247" y="381"/>
                    </a:cubicBezTo>
                    <a:lnTo>
                      <a:pt x="64" y="4"/>
                    </a:lnTo>
                    <a:cubicBezTo>
                      <a:pt x="59" y="2"/>
                      <a:pt x="55" y="1"/>
                      <a:pt x="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391975" y="2225450"/>
                <a:ext cx="75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66" extrusionOk="0">
                    <a:moveTo>
                      <a:pt x="152" y="1"/>
                    </a:moveTo>
                    <a:cubicBezTo>
                      <a:pt x="99" y="1"/>
                      <a:pt x="49" y="30"/>
                      <a:pt x="29" y="81"/>
                    </a:cubicBezTo>
                    <a:cubicBezTo>
                      <a:pt x="0" y="152"/>
                      <a:pt x="34" y="228"/>
                      <a:pt x="101" y="257"/>
                    </a:cubicBezTo>
                    <a:cubicBezTo>
                      <a:pt x="116" y="263"/>
                      <a:pt x="132" y="265"/>
                      <a:pt x="147" y="265"/>
                    </a:cubicBezTo>
                    <a:cubicBezTo>
                      <a:pt x="201" y="265"/>
                      <a:pt x="253" y="234"/>
                      <a:pt x="273" y="182"/>
                    </a:cubicBezTo>
                    <a:cubicBezTo>
                      <a:pt x="302" y="114"/>
                      <a:pt x="264" y="35"/>
                      <a:pt x="201" y="9"/>
                    </a:cubicBezTo>
                    <a:cubicBezTo>
                      <a:pt x="185" y="3"/>
                      <a:pt x="169" y="1"/>
                      <a:pt x="1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7393000" y="2226525"/>
                <a:ext cx="517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81" extrusionOk="0">
                    <a:moveTo>
                      <a:pt x="103" y="0"/>
                    </a:moveTo>
                    <a:cubicBezTo>
                      <a:pt x="69" y="0"/>
                      <a:pt x="37" y="21"/>
                      <a:pt x="22" y="55"/>
                    </a:cubicBezTo>
                    <a:cubicBezTo>
                      <a:pt x="1" y="101"/>
                      <a:pt x="22" y="155"/>
                      <a:pt x="72" y="172"/>
                    </a:cubicBezTo>
                    <a:cubicBezTo>
                      <a:pt x="84" y="178"/>
                      <a:pt x="97" y="180"/>
                      <a:pt x="109" y="180"/>
                    </a:cubicBezTo>
                    <a:cubicBezTo>
                      <a:pt x="142" y="180"/>
                      <a:pt x="173" y="159"/>
                      <a:pt x="186" y="122"/>
                    </a:cubicBezTo>
                    <a:cubicBezTo>
                      <a:pt x="207" y="76"/>
                      <a:pt x="186" y="29"/>
                      <a:pt x="139" y="8"/>
                    </a:cubicBezTo>
                    <a:cubicBezTo>
                      <a:pt x="127" y="3"/>
                      <a:pt x="115" y="0"/>
                      <a:pt x="1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347275" y="2341075"/>
                <a:ext cx="96750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870" extrusionOk="0">
                    <a:moveTo>
                      <a:pt x="1935" y="0"/>
                    </a:moveTo>
                    <a:cubicBezTo>
                      <a:pt x="869" y="0"/>
                      <a:pt x="0" y="865"/>
                      <a:pt x="0" y="1935"/>
                    </a:cubicBezTo>
                    <a:cubicBezTo>
                      <a:pt x="0" y="3005"/>
                      <a:pt x="869" y="3870"/>
                      <a:pt x="1935" y="3870"/>
                    </a:cubicBezTo>
                    <a:cubicBezTo>
                      <a:pt x="3005" y="3870"/>
                      <a:pt x="3869" y="3005"/>
                      <a:pt x="3869" y="1935"/>
                    </a:cubicBezTo>
                    <a:cubicBezTo>
                      <a:pt x="3869" y="865"/>
                      <a:pt x="3005" y="0"/>
                      <a:pt x="19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7351475" y="2351050"/>
                <a:ext cx="88550" cy="76700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3068" extrusionOk="0">
                    <a:moveTo>
                      <a:pt x="886" y="0"/>
                    </a:moveTo>
                    <a:lnTo>
                      <a:pt x="0" y="1536"/>
                    </a:lnTo>
                    <a:lnTo>
                      <a:pt x="886" y="3068"/>
                    </a:lnTo>
                    <a:lnTo>
                      <a:pt x="2657" y="3068"/>
                    </a:lnTo>
                    <a:lnTo>
                      <a:pt x="3542" y="1536"/>
                    </a:lnTo>
                    <a:lnTo>
                      <a:pt x="26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357875" y="2351775"/>
                <a:ext cx="753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3014" extrusionOk="0">
                    <a:moveTo>
                      <a:pt x="1507" y="1"/>
                    </a:moveTo>
                    <a:cubicBezTo>
                      <a:pt x="676" y="1"/>
                      <a:pt x="0" y="676"/>
                      <a:pt x="0" y="1507"/>
                    </a:cubicBezTo>
                    <a:cubicBezTo>
                      <a:pt x="0" y="2338"/>
                      <a:pt x="676" y="3014"/>
                      <a:pt x="1507" y="3014"/>
                    </a:cubicBezTo>
                    <a:cubicBezTo>
                      <a:pt x="2338" y="3014"/>
                      <a:pt x="3013" y="2338"/>
                      <a:pt x="3013" y="1507"/>
                    </a:cubicBezTo>
                    <a:cubicBezTo>
                      <a:pt x="3013" y="676"/>
                      <a:pt x="2338" y="1"/>
                      <a:pt x="15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7368875" y="2362800"/>
                <a:ext cx="533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132" extrusionOk="0">
                    <a:moveTo>
                      <a:pt x="1067" y="0"/>
                    </a:moveTo>
                    <a:cubicBezTo>
                      <a:pt x="479" y="0"/>
                      <a:pt x="1" y="479"/>
                      <a:pt x="1" y="1066"/>
                    </a:cubicBezTo>
                    <a:cubicBezTo>
                      <a:pt x="1" y="1654"/>
                      <a:pt x="479" y="2132"/>
                      <a:pt x="1067" y="2132"/>
                    </a:cubicBezTo>
                    <a:cubicBezTo>
                      <a:pt x="1654" y="2132"/>
                      <a:pt x="2133" y="1654"/>
                      <a:pt x="2133" y="1066"/>
                    </a:cubicBezTo>
                    <a:cubicBezTo>
                      <a:pt x="2133" y="479"/>
                      <a:pt x="1654" y="0"/>
                      <a:pt x="1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315800" y="2309600"/>
                <a:ext cx="159800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6388" extrusionOk="0">
                    <a:moveTo>
                      <a:pt x="3194" y="781"/>
                    </a:moveTo>
                    <a:cubicBezTo>
                      <a:pt x="4528" y="781"/>
                      <a:pt x="5607" y="1864"/>
                      <a:pt x="5607" y="3194"/>
                    </a:cubicBezTo>
                    <a:cubicBezTo>
                      <a:pt x="5607" y="4528"/>
                      <a:pt x="4528" y="5607"/>
                      <a:pt x="3194" y="5607"/>
                    </a:cubicBezTo>
                    <a:cubicBezTo>
                      <a:pt x="1864" y="5607"/>
                      <a:pt x="781" y="4528"/>
                      <a:pt x="781" y="3194"/>
                    </a:cubicBezTo>
                    <a:cubicBezTo>
                      <a:pt x="781" y="1864"/>
                      <a:pt x="1864" y="781"/>
                      <a:pt x="3194" y="781"/>
                    </a:cubicBezTo>
                    <a:close/>
                    <a:moveTo>
                      <a:pt x="3194" y="1"/>
                    </a:moveTo>
                    <a:cubicBezTo>
                      <a:pt x="1431" y="1"/>
                      <a:pt x="0" y="1432"/>
                      <a:pt x="0" y="3194"/>
                    </a:cubicBezTo>
                    <a:cubicBezTo>
                      <a:pt x="0" y="4957"/>
                      <a:pt x="1431" y="6387"/>
                      <a:pt x="3194" y="6387"/>
                    </a:cubicBezTo>
                    <a:cubicBezTo>
                      <a:pt x="4956" y="6387"/>
                      <a:pt x="6392" y="4957"/>
                      <a:pt x="6392" y="3194"/>
                    </a:cubicBezTo>
                    <a:cubicBezTo>
                      <a:pt x="6392" y="1432"/>
                      <a:pt x="4965" y="1"/>
                      <a:pt x="31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368575" y="2362275"/>
                <a:ext cx="54250" cy="54350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174" extrusionOk="0">
                    <a:moveTo>
                      <a:pt x="1083" y="0"/>
                    </a:moveTo>
                    <a:cubicBezTo>
                      <a:pt x="483" y="0"/>
                      <a:pt x="0" y="491"/>
                      <a:pt x="0" y="1087"/>
                    </a:cubicBezTo>
                    <a:cubicBezTo>
                      <a:pt x="0" y="1691"/>
                      <a:pt x="487" y="2174"/>
                      <a:pt x="1083" y="2174"/>
                    </a:cubicBezTo>
                    <a:cubicBezTo>
                      <a:pt x="1687" y="2174"/>
                      <a:pt x="2170" y="1687"/>
                      <a:pt x="2170" y="1087"/>
                    </a:cubicBezTo>
                    <a:cubicBezTo>
                      <a:pt x="2170" y="491"/>
                      <a:pt x="1683" y="0"/>
                      <a:pt x="10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406550" y="2378950"/>
                <a:ext cx="645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2582" h="840" extrusionOk="0">
                    <a:moveTo>
                      <a:pt x="1293" y="0"/>
                    </a:moveTo>
                    <a:cubicBezTo>
                      <a:pt x="579" y="0"/>
                      <a:pt x="0" y="189"/>
                      <a:pt x="0" y="420"/>
                    </a:cubicBezTo>
                    <a:cubicBezTo>
                      <a:pt x="0" y="651"/>
                      <a:pt x="579" y="840"/>
                      <a:pt x="1293" y="840"/>
                    </a:cubicBezTo>
                    <a:cubicBezTo>
                      <a:pt x="2002" y="840"/>
                      <a:pt x="2581" y="651"/>
                      <a:pt x="2581" y="420"/>
                    </a:cubicBezTo>
                    <a:cubicBezTo>
                      <a:pt x="2581" y="189"/>
                      <a:pt x="2002" y="0"/>
                      <a:pt x="12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384400" y="2318950"/>
                <a:ext cx="22600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2195" extrusionOk="0">
                    <a:moveTo>
                      <a:pt x="232" y="0"/>
                    </a:moveTo>
                    <a:cubicBezTo>
                      <a:pt x="1" y="713"/>
                      <a:pt x="1" y="1481"/>
                      <a:pt x="232" y="2195"/>
                    </a:cubicBezTo>
                    <a:lnTo>
                      <a:pt x="672" y="2195"/>
                    </a:lnTo>
                    <a:cubicBezTo>
                      <a:pt x="903" y="1481"/>
                      <a:pt x="903" y="713"/>
                      <a:pt x="6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7325125" y="2379650"/>
                <a:ext cx="5500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788" extrusionOk="0">
                    <a:moveTo>
                      <a:pt x="1100" y="1"/>
                    </a:moveTo>
                    <a:cubicBezTo>
                      <a:pt x="729" y="1"/>
                      <a:pt x="358" y="58"/>
                      <a:pt x="1" y="174"/>
                    </a:cubicBezTo>
                    <a:lnTo>
                      <a:pt x="1" y="614"/>
                    </a:lnTo>
                    <a:cubicBezTo>
                      <a:pt x="358" y="730"/>
                      <a:pt x="729" y="788"/>
                      <a:pt x="1100" y="788"/>
                    </a:cubicBezTo>
                    <a:cubicBezTo>
                      <a:pt x="1472" y="788"/>
                      <a:pt x="1843" y="730"/>
                      <a:pt x="2200" y="614"/>
                    </a:cubicBezTo>
                    <a:lnTo>
                      <a:pt x="2200" y="174"/>
                    </a:lnTo>
                    <a:cubicBezTo>
                      <a:pt x="1843" y="58"/>
                      <a:pt x="1472" y="1"/>
                      <a:pt x="11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7384525" y="2405075"/>
                <a:ext cx="22575" cy="5500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2200" extrusionOk="0">
                    <a:moveTo>
                      <a:pt x="231" y="0"/>
                    </a:moveTo>
                    <a:cubicBezTo>
                      <a:pt x="0" y="714"/>
                      <a:pt x="0" y="1486"/>
                      <a:pt x="231" y="2199"/>
                    </a:cubicBezTo>
                    <a:lnTo>
                      <a:pt x="671" y="2199"/>
                    </a:lnTo>
                    <a:cubicBezTo>
                      <a:pt x="902" y="1486"/>
                      <a:pt x="902" y="714"/>
                      <a:pt x="6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7315900" y="2388700"/>
                <a:ext cx="159800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3220" extrusionOk="0">
                    <a:moveTo>
                      <a:pt x="2158" y="349"/>
                    </a:moveTo>
                    <a:cubicBezTo>
                      <a:pt x="2262" y="693"/>
                      <a:pt x="2531" y="953"/>
                      <a:pt x="2871" y="1062"/>
                    </a:cubicBezTo>
                    <a:cubicBezTo>
                      <a:pt x="2783" y="1511"/>
                      <a:pt x="2783" y="1973"/>
                      <a:pt x="2867" y="2418"/>
                    </a:cubicBezTo>
                    <a:cubicBezTo>
                      <a:pt x="1797" y="2271"/>
                      <a:pt x="953" y="1427"/>
                      <a:pt x="802" y="357"/>
                    </a:cubicBezTo>
                    <a:lnTo>
                      <a:pt x="802" y="357"/>
                    </a:lnTo>
                    <a:cubicBezTo>
                      <a:pt x="1021" y="398"/>
                      <a:pt x="1243" y="419"/>
                      <a:pt x="1465" y="419"/>
                    </a:cubicBezTo>
                    <a:cubicBezTo>
                      <a:pt x="1698" y="419"/>
                      <a:pt x="1930" y="396"/>
                      <a:pt x="2158" y="349"/>
                    </a:cubicBezTo>
                    <a:close/>
                    <a:moveTo>
                      <a:pt x="4231" y="349"/>
                    </a:moveTo>
                    <a:cubicBezTo>
                      <a:pt x="4458" y="396"/>
                      <a:pt x="4690" y="419"/>
                      <a:pt x="4922" y="419"/>
                    </a:cubicBezTo>
                    <a:cubicBezTo>
                      <a:pt x="5144" y="419"/>
                      <a:pt x="5365" y="398"/>
                      <a:pt x="5582" y="357"/>
                    </a:cubicBezTo>
                    <a:lnTo>
                      <a:pt x="5582" y="357"/>
                    </a:lnTo>
                    <a:cubicBezTo>
                      <a:pt x="5435" y="1427"/>
                      <a:pt x="4591" y="2271"/>
                      <a:pt x="3521" y="2418"/>
                    </a:cubicBezTo>
                    <a:cubicBezTo>
                      <a:pt x="3605" y="1973"/>
                      <a:pt x="3605" y="1511"/>
                      <a:pt x="3517" y="1062"/>
                    </a:cubicBezTo>
                    <a:cubicBezTo>
                      <a:pt x="3857" y="957"/>
                      <a:pt x="4121" y="693"/>
                      <a:pt x="4231" y="349"/>
                    </a:cubicBezTo>
                    <a:close/>
                    <a:moveTo>
                      <a:pt x="1" y="1"/>
                    </a:moveTo>
                    <a:lnTo>
                      <a:pt x="1" y="26"/>
                    </a:lnTo>
                    <a:cubicBezTo>
                      <a:pt x="1" y="1788"/>
                      <a:pt x="1436" y="3219"/>
                      <a:pt x="3198" y="3219"/>
                    </a:cubicBezTo>
                    <a:cubicBezTo>
                      <a:pt x="4961" y="3219"/>
                      <a:pt x="6392" y="1788"/>
                      <a:pt x="6392" y="26"/>
                    </a:cubicBezTo>
                    <a:lnTo>
                      <a:pt x="6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7378000" y="2371825"/>
                <a:ext cx="351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1406" extrusionOk="0">
                    <a:moveTo>
                      <a:pt x="702" y="0"/>
                    </a:moveTo>
                    <a:cubicBezTo>
                      <a:pt x="311" y="0"/>
                      <a:pt x="1" y="315"/>
                      <a:pt x="1" y="705"/>
                    </a:cubicBezTo>
                    <a:cubicBezTo>
                      <a:pt x="1" y="1095"/>
                      <a:pt x="311" y="1406"/>
                      <a:pt x="702" y="1406"/>
                    </a:cubicBezTo>
                    <a:cubicBezTo>
                      <a:pt x="1092" y="1406"/>
                      <a:pt x="1407" y="1095"/>
                      <a:pt x="1407" y="705"/>
                    </a:cubicBezTo>
                    <a:cubicBezTo>
                      <a:pt x="1407" y="315"/>
                      <a:pt x="1092" y="0"/>
                      <a:pt x="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7382950" y="2376850"/>
                <a:ext cx="252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1008" extrusionOk="0">
                    <a:moveTo>
                      <a:pt x="504" y="0"/>
                    </a:moveTo>
                    <a:cubicBezTo>
                      <a:pt x="227" y="0"/>
                      <a:pt x="0" y="227"/>
                      <a:pt x="0" y="504"/>
                    </a:cubicBezTo>
                    <a:cubicBezTo>
                      <a:pt x="0" y="781"/>
                      <a:pt x="227" y="1008"/>
                      <a:pt x="504" y="1008"/>
                    </a:cubicBezTo>
                    <a:cubicBezTo>
                      <a:pt x="781" y="1008"/>
                      <a:pt x="1007" y="781"/>
                      <a:pt x="1007" y="504"/>
                    </a:cubicBezTo>
                    <a:cubicBezTo>
                      <a:pt x="1007" y="227"/>
                      <a:pt x="781" y="0"/>
                      <a:pt x="5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" name="Google Shape;76;p2"/>
            <p:cNvSpPr/>
            <p:nvPr/>
          </p:nvSpPr>
          <p:spPr>
            <a:xfrm>
              <a:off x="-46850" y="4827300"/>
              <a:ext cx="2136000" cy="142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2"/>
          <p:cNvGrpSpPr/>
          <p:nvPr/>
        </p:nvGrpSpPr>
        <p:grpSpPr>
          <a:xfrm>
            <a:off x="7192153" y="4277071"/>
            <a:ext cx="1630837" cy="866619"/>
            <a:chOff x="4136075" y="3489925"/>
            <a:chExt cx="711100" cy="377875"/>
          </a:xfrm>
        </p:grpSpPr>
        <p:sp>
          <p:nvSpPr>
            <p:cNvPr id="78" name="Google Shape;78;p2"/>
            <p:cNvSpPr/>
            <p:nvPr/>
          </p:nvSpPr>
          <p:spPr>
            <a:xfrm rot="-5400000">
              <a:off x="4525638" y="3588563"/>
              <a:ext cx="298500" cy="259775"/>
            </a:xfrm>
            <a:custGeom>
              <a:avLst/>
              <a:gdLst/>
              <a:ahLst/>
              <a:cxnLst/>
              <a:rect l="l" t="t" r="r" b="b"/>
              <a:pathLst>
                <a:path w="11940" h="10391" extrusionOk="0">
                  <a:moveTo>
                    <a:pt x="10244" y="0"/>
                  </a:moveTo>
                  <a:lnTo>
                    <a:pt x="10244" y="6996"/>
                  </a:lnTo>
                  <a:cubicBezTo>
                    <a:pt x="10244" y="7932"/>
                    <a:pt x="9484" y="8691"/>
                    <a:pt x="8553" y="8691"/>
                  </a:cubicBezTo>
                  <a:lnTo>
                    <a:pt x="0" y="8691"/>
                  </a:lnTo>
                  <a:lnTo>
                    <a:pt x="0" y="10387"/>
                  </a:lnTo>
                  <a:lnTo>
                    <a:pt x="8548" y="10387"/>
                  </a:lnTo>
                  <a:lnTo>
                    <a:pt x="8548" y="10391"/>
                  </a:lnTo>
                  <a:cubicBezTo>
                    <a:pt x="10420" y="10391"/>
                    <a:pt x="11939" y="8867"/>
                    <a:pt x="11939" y="6996"/>
                  </a:cubicBezTo>
                  <a:lnTo>
                    <a:pt x="11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 rot="-5400000">
              <a:off x="4525600" y="3546225"/>
              <a:ext cx="340975" cy="302175"/>
            </a:xfrm>
            <a:custGeom>
              <a:avLst/>
              <a:gdLst/>
              <a:ahLst/>
              <a:cxnLst/>
              <a:rect l="l" t="t" r="r" b="b"/>
              <a:pathLst>
                <a:path w="13639" h="12087" extrusionOk="0">
                  <a:moveTo>
                    <a:pt x="11943" y="0"/>
                  </a:moveTo>
                  <a:lnTo>
                    <a:pt x="11943" y="6996"/>
                  </a:lnTo>
                  <a:cubicBezTo>
                    <a:pt x="11943" y="8867"/>
                    <a:pt x="10424" y="10391"/>
                    <a:pt x="8552" y="10391"/>
                  </a:cubicBezTo>
                  <a:lnTo>
                    <a:pt x="0" y="10391"/>
                  </a:lnTo>
                  <a:lnTo>
                    <a:pt x="0" y="12086"/>
                  </a:lnTo>
                  <a:lnTo>
                    <a:pt x="8552" y="12086"/>
                  </a:lnTo>
                  <a:cubicBezTo>
                    <a:pt x="11356" y="12086"/>
                    <a:pt x="13638" y="9803"/>
                    <a:pt x="13638" y="6996"/>
                  </a:cubicBezTo>
                  <a:lnTo>
                    <a:pt x="136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" name="Google Shape;80;p2"/>
            <p:cNvGrpSpPr/>
            <p:nvPr/>
          </p:nvGrpSpPr>
          <p:grpSpPr>
            <a:xfrm>
              <a:off x="4136075" y="3489925"/>
              <a:ext cx="414800" cy="219175"/>
              <a:chOff x="4136075" y="3489925"/>
              <a:chExt cx="414800" cy="219175"/>
            </a:xfrm>
          </p:grpSpPr>
          <p:sp>
            <p:nvSpPr>
              <p:cNvPr id="81" name="Google Shape;81;p2"/>
              <p:cNvSpPr/>
              <p:nvPr/>
            </p:nvSpPr>
            <p:spPr>
              <a:xfrm>
                <a:off x="4148775" y="3527150"/>
                <a:ext cx="144800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5792" h="5859" extrusionOk="0">
                    <a:moveTo>
                      <a:pt x="5292" y="1"/>
                    </a:moveTo>
                    <a:cubicBezTo>
                      <a:pt x="2376" y="1"/>
                      <a:pt x="0" y="2376"/>
                      <a:pt x="0" y="5292"/>
                    </a:cubicBezTo>
                    <a:lnTo>
                      <a:pt x="0" y="5859"/>
                    </a:lnTo>
                    <a:lnTo>
                      <a:pt x="3383" y="5859"/>
                    </a:lnTo>
                    <a:lnTo>
                      <a:pt x="3383" y="5292"/>
                    </a:lnTo>
                    <a:cubicBezTo>
                      <a:pt x="3383" y="4239"/>
                      <a:pt x="4239" y="3383"/>
                      <a:pt x="5292" y="3383"/>
                    </a:cubicBezTo>
                    <a:lnTo>
                      <a:pt x="5791" y="3383"/>
                    </a:lnTo>
                    <a:lnTo>
                      <a:pt x="57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4191150" y="3569325"/>
                <a:ext cx="102425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168" extrusionOk="0">
                    <a:moveTo>
                      <a:pt x="3597" y="1"/>
                    </a:moveTo>
                    <a:cubicBezTo>
                      <a:pt x="1608" y="1"/>
                      <a:pt x="1" y="1616"/>
                      <a:pt x="1" y="3601"/>
                    </a:cubicBezTo>
                    <a:lnTo>
                      <a:pt x="1" y="4168"/>
                    </a:lnTo>
                    <a:lnTo>
                      <a:pt x="1692" y="4168"/>
                    </a:lnTo>
                    <a:lnTo>
                      <a:pt x="1692" y="3601"/>
                    </a:lnTo>
                    <a:cubicBezTo>
                      <a:pt x="1688" y="2552"/>
                      <a:pt x="2544" y="1696"/>
                      <a:pt x="3597" y="1696"/>
                    </a:cubicBezTo>
                    <a:lnTo>
                      <a:pt x="4096" y="1696"/>
                    </a:lnTo>
                    <a:lnTo>
                      <a:pt x="40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4136075" y="3673625"/>
                <a:ext cx="1101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4407" y="1179"/>
                    </a:lnTo>
                    <a:lnTo>
                      <a:pt x="44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4198075" y="3673625"/>
                <a:ext cx="479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1918" y="1179"/>
                    </a:lnTo>
                    <a:lnTo>
                      <a:pt x="19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4456250" y="3513825"/>
                <a:ext cx="29525" cy="11020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4408" extrusionOk="0">
                    <a:moveTo>
                      <a:pt x="1" y="1"/>
                    </a:moveTo>
                    <a:lnTo>
                      <a:pt x="1" y="4407"/>
                    </a:lnTo>
                    <a:lnTo>
                      <a:pt x="1180" y="440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4456250" y="3580250"/>
                <a:ext cx="29525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755" extrusionOk="0">
                    <a:moveTo>
                      <a:pt x="1" y="0"/>
                    </a:moveTo>
                    <a:lnTo>
                      <a:pt x="1" y="1754"/>
                    </a:lnTo>
                    <a:lnTo>
                      <a:pt x="1180" y="1754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4485750" y="3521075"/>
                <a:ext cx="935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836" extrusionOk="0">
                    <a:moveTo>
                      <a:pt x="0" y="0"/>
                    </a:moveTo>
                    <a:lnTo>
                      <a:pt x="0" y="3836"/>
                    </a:lnTo>
                    <a:lnTo>
                      <a:pt x="374" y="3836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4485750" y="3578775"/>
                <a:ext cx="93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524" extrusionOk="0">
                    <a:moveTo>
                      <a:pt x="0" y="0"/>
                    </a:moveTo>
                    <a:lnTo>
                      <a:pt x="0" y="1524"/>
                    </a:lnTo>
                    <a:lnTo>
                      <a:pt x="374" y="1524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4493450" y="3490025"/>
                <a:ext cx="56575" cy="15790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316" extrusionOk="0">
                    <a:moveTo>
                      <a:pt x="244" y="0"/>
                    </a:moveTo>
                    <a:lnTo>
                      <a:pt x="60" y="739"/>
                    </a:lnTo>
                    <a:lnTo>
                      <a:pt x="1" y="987"/>
                    </a:lnTo>
                    <a:lnTo>
                      <a:pt x="1" y="5330"/>
                    </a:lnTo>
                    <a:lnTo>
                      <a:pt x="244" y="6316"/>
                    </a:lnTo>
                    <a:lnTo>
                      <a:pt x="2023" y="6316"/>
                    </a:lnTo>
                    <a:lnTo>
                      <a:pt x="2263" y="5330"/>
                    </a:lnTo>
                    <a:lnTo>
                      <a:pt x="2263" y="987"/>
                    </a:lnTo>
                    <a:lnTo>
                      <a:pt x="2204" y="739"/>
                    </a:lnTo>
                    <a:lnTo>
                      <a:pt x="20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4492725" y="3534200"/>
                <a:ext cx="5815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787" extrusionOk="0">
                    <a:moveTo>
                      <a:pt x="294" y="0"/>
                    </a:moveTo>
                    <a:cubicBezTo>
                      <a:pt x="0" y="902"/>
                      <a:pt x="0" y="1880"/>
                      <a:pt x="294" y="2786"/>
                    </a:cubicBezTo>
                    <a:lnTo>
                      <a:pt x="2023" y="2786"/>
                    </a:lnTo>
                    <a:cubicBezTo>
                      <a:pt x="2325" y="1880"/>
                      <a:pt x="2325" y="902"/>
                      <a:pt x="20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495025" y="3489925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185" y="0"/>
                    </a:moveTo>
                    <a:lnTo>
                      <a:pt x="1" y="743"/>
                    </a:lnTo>
                    <a:cubicBezTo>
                      <a:pt x="26" y="1091"/>
                      <a:pt x="97" y="1435"/>
                      <a:pt x="206" y="1767"/>
                    </a:cubicBezTo>
                    <a:lnTo>
                      <a:pt x="1939" y="1767"/>
                    </a:lnTo>
                    <a:cubicBezTo>
                      <a:pt x="2049" y="1435"/>
                      <a:pt x="2112" y="1091"/>
                      <a:pt x="2141" y="743"/>
                    </a:cubicBezTo>
                    <a:lnTo>
                      <a:pt x="19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4495025" y="3603750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206" y="0"/>
                    </a:moveTo>
                    <a:cubicBezTo>
                      <a:pt x="97" y="332"/>
                      <a:pt x="26" y="676"/>
                      <a:pt x="1" y="1024"/>
                    </a:cubicBezTo>
                    <a:lnTo>
                      <a:pt x="185" y="1767"/>
                    </a:lnTo>
                    <a:lnTo>
                      <a:pt x="1965" y="1767"/>
                    </a:lnTo>
                    <a:lnTo>
                      <a:pt x="2141" y="1024"/>
                    </a:lnTo>
                    <a:cubicBezTo>
                      <a:pt x="2112" y="676"/>
                      <a:pt x="2049" y="332"/>
                      <a:pt x="19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4145825" y="3702875"/>
                <a:ext cx="90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49" extrusionOk="0">
                    <a:moveTo>
                      <a:pt x="1" y="1"/>
                    </a:moveTo>
                    <a:lnTo>
                      <a:pt x="1" y="248"/>
                    </a:lnTo>
                    <a:lnTo>
                      <a:pt x="3631" y="248"/>
                    </a:lnTo>
                    <a:lnTo>
                      <a:pt x="36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4293550" y="3526950"/>
                <a:ext cx="162725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3400" extrusionOk="0">
                    <a:moveTo>
                      <a:pt x="0" y="0"/>
                    </a:moveTo>
                    <a:lnTo>
                      <a:pt x="0" y="3400"/>
                    </a:lnTo>
                    <a:lnTo>
                      <a:pt x="6509" y="34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4293550" y="3569550"/>
                <a:ext cx="16272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700" extrusionOk="0">
                    <a:moveTo>
                      <a:pt x="0" y="0"/>
                    </a:moveTo>
                    <a:lnTo>
                      <a:pt x="0" y="1700"/>
                    </a:lnTo>
                    <a:lnTo>
                      <a:pt x="6509" y="17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" name="Google Shape;96;p2"/>
          <p:cNvGrpSpPr/>
          <p:nvPr/>
        </p:nvGrpSpPr>
        <p:grpSpPr>
          <a:xfrm rot="5400000">
            <a:off x="4236176" y="-4927701"/>
            <a:ext cx="1324854" cy="10277771"/>
            <a:chOff x="5465087" y="-4172503"/>
            <a:chExt cx="1324854" cy="10277771"/>
          </a:xfrm>
        </p:grpSpPr>
        <p:grpSp>
          <p:nvGrpSpPr>
            <p:cNvPr id="97" name="Google Shape;97;p2"/>
            <p:cNvGrpSpPr/>
            <p:nvPr/>
          </p:nvGrpSpPr>
          <p:grpSpPr>
            <a:xfrm>
              <a:off x="5465087" y="440400"/>
              <a:ext cx="1324854" cy="4428942"/>
              <a:chOff x="7220691" y="-16375"/>
              <a:chExt cx="1561776" cy="5220962"/>
            </a:xfrm>
          </p:grpSpPr>
          <p:sp>
            <p:nvSpPr>
              <p:cNvPr id="98" name="Google Shape;98;p2"/>
              <p:cNvSpPr/>
              <p:nvPr/>
            </p:nvSpPr>
            <p:spPr>
              <a:xfrm>
                <a:off x="7768968" y="3598359"/>
                <a:ext cx="332248" cy="722512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11171" extrusionOk="0">
                    <a:moveTo>
                      <a:pt x="1553" y="0"/>
                    </a:moveTo>
                    <a:lnTo>
                      <a:pt x="1553" y="3663"/>
                    </a:lnTo>
                    <a:cubicBezTo>
                      <a:pt x="1553" y="4339"/>
                      <a:pt x="1079" y="4910"/>
                      <a:pt x="445" y="5057"/>
                    </a:cubicBezTo>
                    <a:cubicBezTo>
                      <a:pt x="336" y="5086"/>
                      <a:pt x="231" y="5094"/>
                      <a:pt x="114" y="5094"/>
                    </a:cubicBezTo>
                    <a:lnTo>
                      <a:pt x="0" y="5094"/>
                    </a:lnTo>
                    <a:lnTo>
                      <a:pt x="0" y="7910"/>
                    </a:lnTo>
                    <a:lnTo>
                      <a:pt x="114" y="7910"/>
                    </a:lnTo>
                    <a:cubicBezTo>
                      <a:pt x="911" y="7910"/>
                      <a:pt x="1553" y="8556"/>
                      <a:pt x="1553" y="9350"/>
                    </a:cubicBezTo>
                    <a:lnTo>
                      <a:pt x="1553" y="11171"/>
                    </a:lnTo>
                    <a:lnTo>
                      <a:pt x="5137" y="11171"/>
                    </a:lnTo>
                    <a:lnTo>
                      <a:pt x="5137" y="8"/>
                    </a:lnTo>
                    <a:lnTo>
                      <a:pt x="51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7869349" y="-16375"/>
                <a:ext cx="913117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10370"/>
                      <a:pt x="2414" y="12783"/>
                      <a:pt x="5381" y="12783"/>
                    </a:cubicBezTo>
                    <a:lnTo>
                      <a:pt x="8734" y="12783"/>
                    </a:lnTo>
                    <a:cubicBezTo>
                      <a:pt x="9720" y="12783"/>
                      <a:pt x="10530" y="13589"/>
                      <a:pt x="10530" y="14575"/>
                    </a:cubicBezTo>
                    <a:lnTo>
                      <a:pt x="10530" y="47714"/>
                    </a:lnTo>
                    <a:cubicBezTo>
                      <a:pt x="10530" y="48700"/>
                      <a:pt x="9720" y="49505"/>
                      <a:pt x="8734" y="49505"/>
                    </a:cubicBezTo>
                    <a:lnTo>
                      <a:pt x="5381" y="49505"/>
                    </a:lnTo>
                    <a:cubicBezTo>
                      <a:pt x="2414" y="49505"/>
                      <a:pt x="1" y="51918"/>
                      <a:pt x="1" y="54889"/>
                    </a:cubicBezTo>
                    <a:lnTo>
                      <a:pt x="1" y="80722"/>
                    </a:lnTo>
                    <a:lnTo>
                      <a:pt x="3589" y="80722"/>
                    </a:lnTo>
                    <a:lnTo>
                      <a:pt x="3589" y="54885"/>
                    </a:lnTo>
                    <a:cubicBezTo>
                      <a:pt x="3589" y="53903"/>
                      <a:pt x="4395" y="53093"/>
                      <a:pt x="5381" y="53093"/>
                    </a:cubicBezTo>
                    <a:lnTo>
                      <a:pt x="8734" y="53093"/>
                    </a:lnTo>
                    <a:cubicBezTo>
                      <a:pt x="11705" y="53093"/>
                      <a:pt x="14118" y="50680"/>
                      <a:pt x="14118" y="47714"/>
                    </a:cubicBezTo>
                    <a:lnTo>
                      <a:pt x="14118" y="14575"/>
                    </a:lnTo>
                    <a:cubicBezTo>
                      <a:pt x="14118" y="11612"/>
                      <a:pt x="11705" y="9195"/>
                      <a:pt x="8734" y="9195"/>
                    </a:cubicBezTo>
                    <a:lnTo>
                      <a:pt x="5381" y="9195"/>
                    </a:lnTo>
                    <a:cubicBezTo>
                      <a:pt x="4395" y="9195"/>
                      <a:pt x="3589" y="8385"/>
                      <a:pt x="3589" y="7399"/>
                    </a:cubicBezTo>
                    <a:lnTo>
                      <a:pt x="35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7985252" y="-16375"/>
                <a:ext cx="797215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2326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9380"/>
                      <a:pt x="1612" y="10987"/>
                      <a:pt x="3589" y="10987"/>
                    </a:cubicBezTo>
                    <a:lnTo>
                      <a:pt x="6942" y="10987"/>
                    </a:lnTo>
                    <a:cubicBezTo>
                      <a:pt x="8918" y="10987"/>
                      <a:pt x="10530" y="12598"/>
                      <a:pt x="10530" y="14575"/>
                    </a:cubicBezTo>
                    <a:lnTo>
                      <a:pt x="10530" y="47714"/>
                    </a:lnTo>
                    <a:cubicBezTo>
                      <a:pt x="10530" y="49690"/>
                      <a:pt x="8918" y="51301"/>
                      <a:pt x="6942" y="51301"/>
                    </a:cubicBezTo>
                    <a:lnTo>
                      <a:pt x="3589" y="51301"/>
                    </a:lnTo>
                    <a:cubicBezTo>
                      <a:pt x="1612" y="51301"/>
                      <a:pt x="1" y="52909"/>
                      <a:pt x="1" y="54889"/>
                    </a:cubicBezTo>
                    <a:lnTo>
                      <a:pt x="1" y="80722"/>
                    </a:lnTo>
                    <a:lnTo>
                      <a:pt x="1797" y="80722"/>
                    </a:lnTo>
                    <a:lnTo>
                      <a:pt x="1797" y="54885"/>
                    </a:lnTo>
                    <a:cubicBezTo>
                      <a:pt x="1797" y="53903"/>
                      <a:pt x="2603" y="53093"/>
                      <a:pt x="3589" y="53093"/>
                    </a:cubicBezTo>
                    <a:lnTo>
                      <a:pt x="6942" y="53093"/>
                    </a:lnTo>
                    <a:cubicBezTo>
                      <a:pt x="9913" y="53093"/>
                      <a:pt x="12326" y="50680"/>
                      <a:pt x="12326" y="47714"/>
                    </a:cubicBezTo>
                    <a:lnTo>
                      <a:pt x="12326" y="14575"/>
                    </a:lnTo>
                    <a:cubicBezTo>
                      <a:pt x="12326" y="11612"/>
                      <a:pt x="9913" y="9195"/>
                      <a:pt x="6942" y="9195"/>
                    </a:cubicBezTo>
                    <a:lnTo>
                      <a:pt x="3589" y="9195"/>
                    </a:lnTo>
                    <a:cubicBezTo>
                      <a:pt x="2603" y="9195"/>
                      <a:pt x="1797" y="8385"/>
                      <a:pt x="1797" y="7399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7869349" y="377450"/>
                <a:ext cx="450932" cy="432951"/>
              </a:xfrm>
              <a:custGeom>
                <a:avLst/>
                <a:gdLst/>
                <a:ahLst/>
                <a:cxnLst/>
                <a:rect l="l" t="t" r="r" b="b"/>
                <a:pathLst>
                  <a:path w="6972" h="6694" extrusionOk="0">
                    <a:moveTo>
                      <a:pt x="1" y="1"/>
                    </a:moveTo>
                    <a:lnTo>
                      <a:pt x="1" y="1310"/>
                    </a:lnTo>
                    <a:cubicBezTo>
                      <a:pt x="1" y="4281"/>
                      <a:pt x="2418" y="6694"/>
                      <a:pt x="5381" y="6694"/>
                    </a:cubicBezTo>
                    <a:lnTo>
                      <a:pt x="6971" y="6694"/>
                    </a:lnTo>
                    <a:lnTo>
                      <a:pt x="6971" y="3106"/>
                    </a:lnTo>
                    <a:lnTo>
                      <a:pt x="5381" y="3106"/>
                    </a:lnTo>
                    <a:cubicBezTo>
                      <a:pt x="4395" y="3106"/>
                      <a:pt x="3589" y="2296"/>
                      <a:pt x="3589" y="1310"/>
                    </a:cubicBezTo>
                    <a:lnTo>
                      <a:pt x="3589" y="51"/>
                    </a:lnTo>
                    <a:lnTo>
                      <a:pt x="3207" y="437"/>
                    </a:lnTo>
                    <a:cubicBezTo>
                      <a:pt x="2775" y="868"/>
                      <a:pt x="2289" y="1049"/>
                      <a:pt x="1820" y="1049"/>
                    </a:cubicBezTo>
                    <a:cubicBezTo>
                      <a:pt x="1091" y="1049"/>
                      <a:pt x="399" y="613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7869349" y="578341"/>
                <a:ext cx="913117" cy="4356741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67361" extrusionOk="0">
                    <a:moveTo>
                      <a:pt x="7303" y="0"/>
                    </a:moveTo>
                    <a:lnTo>
                      <a:pt x="7303" y="3588"/>
                    </a:lnTo>
                    <a:lnTo>
                      <a:pt x="8734" y="3588"/>
                    </a:lnTo>
                    <a:cubicBezTo>
                      <a:pt x="9720" y="3588"/>
                      <a:pt x="10530" y="4394"/>
                      <a:pt x="10530" y="5380"/>
                    </a:cubicBezTo>
                    <a:lnTo>
                      <a:pt x="10530" y="38519"/>
                    </a:lnTo>
                    <a:cubicBezTo>
                      <a:pt x="10530" y="39505"/>
                      <a:pt x="9720" y="40310"/>
                      <a:pt x="8734" y="40310"/>
                    </a:cubicBezTo>
                    <a:lnTo>
                      <a:pt x="5381" y="40310"/>
                    </a:lnTo>
                    <a:cubicBezTo>
                      <a:pt x="2414" y="40310"/>
                      <a:pt x="1" y="42723"/>
                      <a:pt x="1" y="45690"/>
                    </a:cubicBezTo>
                    <a:lnTo>
                      <a:pt x="1" y="67163"/>
                    </a:lnTo>
                    <a:cubicBezTo>
                      <a:pt x="392" y="66605"/>
                      <a:pt x="1062" y="66326"/>
                      <a:pt x="1733" y="66326"/>
                    </a:cubicBezTo>
                    <a:cubicBezTo>
                      <a:pt x="2478" y="66326"/>
                      <a:pt x="3224" y="66671"/>
                      <a:pt x="3589" y="67360"/>
                    </a:cubicBezTo>
                    <a:lnTo>
                      <a:pt x="3589" y="45694"/>
                    </a:lnTo>
                    <a:cubicBezTo>
                      <a:pt x="3589" y="44708"/>
                      <a:pt x="4395" y="43898"/>
                      <a:pt x="5381" y="43898"/>
                    </a:cubicBezTo>
                    <a:lnTo>
                      <a:pt x="8734" y="43898"/>
                    </a:lnTo>
                    <a:cubicBezTo>
                      <a:pt x="11705" y="43898"/>
                      <a:pt x="14118" y="41485"/>
                      <a:pt x="14118" y="38519"/>
                    </a:cubicBezTo>
                    <a:lnTo>
                      <a:pt x="14118" y="5380"/>
                    </a:lnTo>
                    <a:cubicBezTo>
                      <a:pt x="14118" y="2417"/>
                      <a:pt x="11705" y="0"/>
                      <a:pt x="8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7797750" y="3659933"/>
                <a:ext cx="162599" cy="266083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4114" extrusionOk="0">
                    <a:moveTo>
                      <a:pt x="1108" y="1"/>
                    </a:moveTo>
                    <a:lnTo>
                      <a:pt x="1108" y="2716"/>
                    </a:lnTo>
                    <a:cubicBezTo>
                      <a:pt x="1108" y="3391"/>
                      <a:pt x="634" y="3966"/>
                      <a:pt x="0" y="4113"/>
                    </a:cubicBezTo>
                    <a:lnTo>
                      <a:pt x="718" y="4113"/>
                    </a:lnTo>
                    <a:cubicBezTo>
                      <a:pt x="1708" y="4113"/>
                      <a:pt x="2514" y="3307"/>
                      <a:pt x="2514" y="2317"/>
                    </a:cubicBezTo>
                    <a:lnTo>
                      <a:pt x="25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7857706" y="4320814"/>
                <a:ext cx="258193" cy="118942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1839" extrusionOk="0">
                    <a:moveTo>
                      <a:pt x="1" y="1"/>
                    </a:moveTo>
                    <a:lnTo>
                      <a:pt x="1" y="1839"/>
                    </a:lnTo>
                    <a:lnTo>
                      <a:pt x="3991" y="1839"/>
                    </a:lnTo>
                    <a:lnTo>
                      <a:pt x="39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7846841" y="3598618"/>
                <a:ext cx="226436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2007" extrusionOk="0">
                    <a:moveTo>
                      <a:pt x="1" y="0"/>
                    </a:moveTo>
                    <a:lnTo>
                      <a:pt x="1" y="2006"/>
                    </a:lnTo>
                    <a:lnTo>
                      <a:pt x="3500" y="2006"/>
                    </a:lnTo>
                    <a:lnTo>
                      <a:pt x="35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8008083" y="3598618"/>
                <a:ext cx="118360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007" extrusionOk="0">
                    <a:moveTo>
                      <a:pt x="0" y="0"/>
                    </a:moveTo>
                    <a:lnTo>
                      <a:pt x="0" y="2006"/>
                    </a:lnTo>
                    <a:lnTo>
                      <a:pt x="1830" y="2006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7846841" y="3618150"/>
                <a:ext cx="279601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299" extrusionOk="0">
                    <a:moveTo>
                      <a:pt x="1" y="0"/>
                    </a:moveTo>
                    <a:lnTo>
                      <a:pt x="1" y="298"/>
                    </a:lnTo>
                    <a:lnTo>
                      <a:pt x="4323" y="298"/>
                    </a:lnTo>
                    <a:lnTo>
                      <a:pt x="4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8008083" y="3618150"/>
                <a:ext cx="118360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99" extrusionOk="0">
                    <a:moveTo>
                      <a:pt x="0" y="0"/>
                    </a:moveTo>
                    <a:lnTo>
                      <a:pt x="0" y="298"/>
                    </a:lnTo>
                    <a:lnTo>
                      <a:pt x="1830" y="298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7585217" y="3964437"/>
                <a:ext cx="189764" cy="109499"/>
              </a:xfrm>
              <a:custGeom>
                <a:avLst/>
                <a:gdLst/>
                <a:ahLst/>
                <a:cxnLst/>
                <a:rect l="l" t="t" r="r" b="b"/>
                <a:pathLst>
                  <a:path w="2934" h="1693" extrusionOk="0">
                    <a:moveTo>
                      <a:pt x="0" y="1"/>
                    </a:moveTo>
                    <a:lnTo>
                      <a:pt x="0" y="1692"/>
                    </a:lnTo>
                    <a:lnTo>
                      <a:pt x="2934" y="1692"/>
                    </a:lnTo>
                    <a:lnTo>
                      <a:pt x="29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>
                <a:off x="7663931" y="3938437"/>
                <a:ext cx="110793" cy="1615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497" extrusionOk="0">
                    <a:moveTo>
                      <a:pt x="0" y="0"/>
                    </a:moveTo>
                    <a:lnTo>
                      <a:pt x="0" y="2497"/>
                    </a:lnTo>
                    <a:lnTo>
                      <a:pt x="1712" y="2497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7764893" y="3925954"/>
                <a:ext cx="9831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888" extrusionOk="0">
                    <a:moveTo>
                      <a:pt x="0" y="0"/>
                    </a:moveTo>
                    <a:lnTo>
                      <a:pt x="0" y="2887"/>
                    </a:lnTo>
                    <a:lnTo>
                      <a:pt x="151" y="2887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7655522" y="3925954"/>
                <a:ext cx="34538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4" h="2888" extrusionOk="0">
                    <a:moveTo>
                      <a:pt x="269" y="0"/>
                    </a:moveTo>
                    <a:lnTo>
                      <a:pt x="0" y="21"/>
                    </a:lnTo>
                    <a:lnTo>
                      <a:pt x="265" y="2887"/>
                    </a:lnTo>
                    <a:lnTo>
                      <a:pt x="533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7689996" y="3925954"/>
                <a:ext cx="34214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888" extrusionOk="0">
                    <a:moveTo>
                      <a:pt x="265" y="0"/>
                    </a:moveTo>
                    <a:lnTo>
                      <a:pt x="0" y="21"/>
                    </a:lnTo>
                    <a:lnTo>
                      <a:pt x="260" y="2887"/>
                    </a:lnTo>
                    <a:lnTo>
                      <a:pt x="529" y="2862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7724146" y="3925954"/>
                <a:ext cx="34279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888" extrusionOk="0">
                    <a:moveTo>
                      <a:pt x="269" y="0"/>
                    </a:moveTo>
                    <a:lnTo>
                      <a:pt x="1" y="21"/>
                    </a:lnTo>
                    <a:lnTo>
                      <a:pt x="261" y="2887"/>
                    </a:lnTo>
                    <a:lnTo>
                      <a:pt x="530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7220691" y="3778294"/>
                <a:ext cx="481847" cy="481783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7449" extrusionOk="0">
                    <a:moveTo>
                      <a:pt x="3723" y="0"/>
                    </a:moveTo>
                    <a:cubicBezTo>
                      <a:pt x="1667" y="0"/>
                      <a:pt x="1" y="1666"/>
                      <a:pt x="1" y="3722"/>
                    </a:cubicBezTo>
                    <a:cubicBezTo>
                      <a:pt x="1" y="5779"/>
                      <a:pt x="1667" y="7449"/>
                      <a:pt x="3723" y="7449"/>
                    </a:cubicBezTo>
                    <a:cubicBezTo>
                      <a:pt x="5779" y="7449"/>
                      <a:pt x="7449" y="5779"/>
                      <a:pt x="7449" y="3722"/>
                    </a:cubicBezTo>
                    <a:cubicBezTo>
                      <a:pt x="7449" y="1666"/>
                      <a:pt x="5779" y="0"/>
                      <a:pt x="37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7237507" y="3795110"/>
                <a:ext cx="447892" cy="447892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6925" extrusionOk="0">
                    <a:moveTo>
                      <a:pt x="3463" y="0"/>
                    </a:moveTo>
                    <a:cubicBezTo>
                      <a:pt x="1553" y="0"/>
                      <a:pt x="1" y="1553"/>
                      <a:pt x="1" y="3462"/>
                    </a:cubicBezTo>
                    <a:cubicBezTo>
                      <a:pt x="1" y="5376"/>
                      <a:pt x="1553" y="6924"/>
                      <a:pt x="3463" y="6924"/>
                    </a:cubicBezTo>
                    <a:cubicBezTo>
                      <a:pt x="5376" y="6924"/>
                      <a:pt x="6925" y="5376"/>
                      <a:pt x="6925" y="3462"/>
                    </a:cubicBezTo>
                    <a:cubicBezTo>
                      <a:pt x="6925" y="1553"/>
                      <a:pt x="5376" y="0"/>
                      <a:pt x="34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7248632" y="3806493"/>
                <a:ext cx="425643" cy="425384"/>
              </a:xfrm>
              <a:custGeom>
                <a:avLst/>
                <a:gdLst/>
                <a:ahLst/>
                <a:cxnLst/>
                <a:rect l="l" t="t" r="r" b="b"/>
                <a:pathLst>
                  <a:path w="6581" h="6577" extrusionOk="0">
                    <a:moveTo>
                      <a:pt x="3291" y="1"/>
                    </a:moveTo>
                    <a:cubicBezTo>
                      <a:pt x="1474" y="1"/>
                      <a:pt x="1" y="1469"/>
                      <a:pt x="1" y="3286"/>
                    </a:cubicBezTo>
                    <a:cubicBezTo>
                      <a:pt x="1" y="5103"/>
                      <a:pt x="1474" y="6576"/>
                      <a:pt x="3291" y="6576"/>
                    </a:cubicBezTo>
                    <a:cubicBezTo>
                      <a:pt x="5108" y="6576"/>
                      <a:pt x="6581" y="5103"/>
                      <a:pt x="6581" y="3286"/>
                    </a:cubicBezTo>
                    <a:cubicBezTo>
                      <a:pt x="6581" y="1469"/>
                      <a:pt x="5108" y="1"/>
                      <a:pt x="32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7277673" y="3835275"/>
                <a:ext cx="367821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5687" h="5687" extrusionOk="0">
                    <a:moveTo>
                      <a:pt x="2842" y="0"/>
                    </a:moveTo>
                    <a:cubicBezTo>
                      <a:pt x="1272" y="0"/>
                      <a:pt x="1" y="1272"/>
                      <a:pt x="1" y="2841"/>
                    </a:cubicBezTo>
                    <a:cubicBezTo>
                      <a:pt x="1" y="4411"/>
                      <a:pt x="1272" y="5687"/>
                      <a:pt x="2842" y="5687"/>
                    </a:cubicBezTo>
                    <a:cubicBezTo>
                      <a:pt x="4411" y="5687"/>
                      <a:pt x="5687" y="4411"/>
                      <a:pt x="5687" y="2841"/>
                    </a:cubicBezTo>
                    <a:cubicBezTo>
                      <a:pt x="5687" y="1272"/>
                      <a:pt x="4411" y="0"/>
                      <a:pt x="28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7461423" y="3835534"/>
                <a:ext cx="184072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5687" extrusionOk="0">
                    <a:moveTo>
                      <a:pt x="1" y="1"/>
                    </a:moveTo>
                    <a:lnTo>
                      <a:pt x="1" y="5687"/>
                    </a:lnTo>
                    <a:cubicBezTo>
                      <a:pt x="1570" y="5687"/>
                      <a:pt x="2846" y="4411"/>
                      <a:pt x="2846" y="2846"/>
                    </a:cubicBezTo>
                    <a:cubicBezTo>
                      <a:pt x="2846" y="1276"/>
                      <a:pt x="1570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7435358" y="3992960"/>
                <a:ext cx="52453" cy="5245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404" y="1"/>
                    </a:moveTo>
                    <a:cubicBezTo>
                      <a:pt x="186" y="1"/>
                      <a:pt x="1" y="181"/>
                      <a:pt x="1" y="403"/>
                    </a:cubicBezTo>
                    <a:cubicBezTo>
                      <a:pt x="1" y="626"/>
                      <a:pt x="186" y="810"/>
                      <a:pt x="404" y="810"/>
                    </a:cubicBezTo>
                    <a:cubicBezTo>
                      <a:pt x="626" y="810"/>
                      <a:pt x="811" y="630"/>
                      <a:pt x="811" y="403"/>
                    </a:cubicBezTo>
                    <a:cubicBezTo>
                      <a:pt x="811" y="185"/>
                      <a:pt x="626" y="1"/>
                      <a:pt x="4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7282329" y="3839867"/>
                <a:ext cx="358831" cy="358895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5549" extrusionOk="0">
                    <a:moveTo>
                      <a:pt x="3210" y="1"/>
                    </a:moveTo>
                    <a:lnTo>
                      <a:pt x="3072" y="853"/>
                    </a:lnTo>
                    <a:cubicBezTo>
                      <a:pt x="3181" y="869"/>
                      <a:pt x="3290" y="899"/>
                      <a:pt x="3395" y="937"/>
                    </a:cubicBezTo>
                    <a:lnTo>
                      <a:pt x="3685" y="123"/>
                    </a:lnTo>
                    <a:cubicBezTo>
                      <a:pt x="3534" y="72"/>
                      <a:pt x="3370" y="30"/>
                      <a:pt x="3210" y="1"/>
                    </a:cubicBezTo>
                    <a:close/>
                    <a:moveTo>
                      <a:pt x="1771" y="135"/>
                    </a:moveTo>
                    <a:cubicBezTo>
                      <a:pt x="1624" y="190"/>
                      <a:pt x="1473" y="261"/>
                      <a:pt x="1335" y="345"/>
                    </a:cubicBezTo>
                    <a:lnTo>
                      <a:pt x="1771" y="1088"/>
                    </a:lnTo>
                    <a:cubicBezTo>
                      <a:pt x="1868" y="1037"/>
                      <a:pt x="1968" y="983"/>
                      <a:pt x="2073" y="941"/>
                    </a:cubicBezTo>
                    <a:lnTo>
                      <a:pt x="1771" y="135"/>
                    </a:lnTo>
                    <a:close/>
                    <a:moveTo>
                      <a:pt x="4868" y="941"/>
                    </a:moveTo>
                    <a:lnTo>
                      <a:pt x="4213" y="1503"/>
                    </a:lnTo>
                    <a:cubicBezTo>
                      <a:pt x="4289" y="1587"/>
                      <a:pt x="4356" y="1679"/>
                      <a:pt x="4415" y="1776"/>
                    </a:cubicBezTo>
                    <a:lnTo>
                      <a:pt x="5153" y="1335"/>
                    </a:lnTo>
                    <a:cubicBezTo>
                      <a:pt x="5069" y="1193"/>
                      <a:pt x="4973" y="1063"/>
                      <a:pt x="4868" y="941"/>
                    </a:cubicBezTo>
                    <a:close/>
                    <a:moveTo>
                      <a:pt x="323" y="1373"/>
                    </a:moveTo>
                    <a:cubicBezTo>
                      <a:pt x="244" y="1512"/>
                      <a:pt x="176" y="1667"/>
                      <a:pt x="118" y="1818"/>
                    </a:cubicBezTo>
                    <a:lnTo>
                      <a:pt x="932" y="2107"/>
                    </a:lnTo>
                    <a:cubicBezTo>
                      <a:pt x="965" y="2002"/>
                      <a:pt x="1016" y="1898"/>
                      <a:pt x="1070" y="1801"/>
                    </a:cubicBezTo>
                    <a:lnTo>
                      <a:pt x="323" y="1373"/>
                    </a:lnTo>
                    <a:close/>
                    <a:moveTo>
                      <a:pt x="5367" y="2733"/>
                    </a:moveTo>
                    <a:lnTo>
                      <a:pt x="4679" y="2758"/>
                    </a:lnTo>
                    <a:cubicBezTo>
                      <a:pt x="4679" y="2867"/>
                      <a:pt x="4671" y="2980"/>
                      <a:pt x="4650" y="3094"/>
                    </a:cubicBezTo>
                    <a:lnTo>
                      <a:pt x="5497" y="3240"/>
                    </a:lnTo>
                    <a:cubicBezTo>
                      <a:pt x="5531" y="3081"/>
                      <a:pt x="5539" y="2917"/>
                      <a:pt x="5548" y="2741"/>
                    </a:cubicBezTo>
                    <a:lnTo>
                      <a:pt x="5367" y="2733"/>
                    </a:lnTo>
                    <a:close/>
                    <a:moveTo>
                      <a:pt x="852" y="3102"/>
                    </a:moveTo>
                    <a:lnTo>
                      <a:pt x="0" y="3253"/>
                    </a:lnTo>
                    <a:cubicBezTo>
                      <a:pt x="30" y="3417"/>
                      <a:pt x="72" y="3576"/>
                      <a:pt x="126" y="3727"/>
                    </a:cubicBezTo>
                    <a:lnTo>
                      <a:pt x="940" y="3421"/>
                    </a:lnTo>
                    <a:cubicBezTo>
                      <a:pt x="898" y="3324"/>
                      <a:pt x="873" y="3211"/>
                      <a:pt x="852" y="3102"/>
                    </a:cubicBezTo>
                    <a:close/>
                    <a:moveTo>
                      <a:pt x="4230" y="3996"/>
                    </a:moveTo>
                    <a:cubicBezTo>
                      <a:pt x="4155" y="4080"/>
                      <a:pt x="4079" y="4155"/>
                      <a:pt x="3995" y="4231"/>
                    </a:cubicBezTo>
                    <a:lnTo>
                      <a:pt x="4549" y="4890"/>
                    </a:lnTo>
                    <a:cubicBezTo>
                      <a:pt x="4671" y="4785"/>
                      <a:pt x="4784" y="4671"/>
                      <a:pt x="4889" y="4550"/>
                    </a:cubicBezTo>
                    <a:lnTo>
                      <a:pt x="4230" y="3996"/>
                    </a:lnTo>
                    <a:close/>
                    <a:moveTo>
                      <a:pt x="1511" y="4239"/>
                    </a:moveTo>
                    <a:lnTo>
                      <a:pt x="961" y="4902"/>
                    </a:lnTo>
                    <a:cubicBezTo>
                      <a:pt x="1087" y="5007"/>
                      <a:pt x="1217" y="5099"/>
                      <a:pt x="1360" y="5179"/>
                    </a:cubicBezTo>
                    <a:lnTo>
                      <a:pt x="1792" y="4436"/>
                    </a:lnTo>
                    <a:cubicBezTo>
                      <a:pt x="1691" y="4378"/>
                      <a:pt x="1595" y="4315"/>
                      <a:pt x="1511" y="4239"/>
                    </a:cubicBezTo>
                    <a:close/>
                    <a:moveTo>
                      <a:pt x="3093" y="4650"/>
                    </a:moveTo>
                    <a:cubicBezTo>
                      <a:pt x="2980" y="4671"/>
                      <a:pt x="2871" y="4680"/>
                      <a:pt x="2757" y="4680"/>
                    </a:cubicBezTo>
                    <a:lnTo>
                      <a:pt x="2757" y="5548"/>
                    </a:lnTo>
                    <a:cubicBezTo>
                      <a:pt x="2917" y="5548"/>
                      <a:pt x="3080" y="5532"/>
                      <a:pt x="3244" y="5498"/>
                    </a:cubicBezTo>
                    <a:lnTo>
                      <a:pt x="3093" y="46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7453015" y="3920586"/>
                <a:ext cx="84210" cy="102837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590" extrusionOk="0">
                    <a:moveTo>
                      <a:pt x="995" y="0"/>
                    </a:moveTo>
                    <a:cubicBezTo>
                      <a:pt x="975" y="0"/>
                      <a:pt x="954" y="10"/>
                      <a:pt x="941" y="29"/>
                    </a:cubicBezTo>
                    <a:lnTo>
                      <a:pt x="1" y="1350"/>
                    </a:lnTo>
                    <a:lnTo>
                      <a:pt x="341" y="1590"/>
                    </a:lnTo>
                    <a:lnTo>
                      <a:pt x="1281" y="272"/>
                    </a:lnTo>
                    <a:cubicBezTo>
                      <a:pt x="1302" y="243"/>
                      <a:pt x="1293" y="201"/>
                      <a:pt x="1260" y="175"/>
                    </a:cubicBezTo>
                    <a:lnTo>
                      <a:pt x="1029" y="12"/>
                    </a:lnTo>
                    <a:cubicBezTo>
                      <a:pt x="1019" y="4"/>
                      <a:pt x="1007" y="0"/>
                      <a:pt x="9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7460065" y="3935073"/>
                <a:ext cx="63319" cy="834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291" extrusionOk="0">
                    <a:moveTo>
                      <a:pt x="872" y="0"/>
                    </a:moveTo>
                    <a:cubicBezTo>
                      <a:pt x="865" y="0"/>
                      <a:pt x="859" y="3"/>
                      <a:pt x="857" y="10"/>
                    </a:cubicBezTo>
                    <a:lnTo>
                      <a:pt x="1" y="1210"/>
                    </a:lnTo>
                    <a:lnTo>
                      <a:pt x="110" y="1290"/>
                    </a:lnTo>
                    <a:lnTo>
                      <a:pt x="966" y="90"/>
                    </a:lnTo>
                    <a:cubicBezTo>
                      <a:pt x="979" y="77"/>
                      <a:pt x="974" y="69"/>
                      <a:pt x="962" y="56"/>
                    </a:cubicBezTo>
                    <a:lnTo>
                      <a:pt x="890" y="6"/>
                    </a:lnTo>
                    <a:cubicBezTo>
                      <a:pt x="885" y="2"/>
                      <a:pt x="878" y="0"/>
                      <a:pt x="8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7452498" y="4010035"/>
                <a:ext cx="18239" cy="1830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39" y="1"/>
                    </a:moveTo>
                    <a:cubicBezTo>
                      <a:pt x="63" y="1"/>
                      <a:pt x="0" y="64"/>
                      <a:pt x="0" y="139"/>
                    </a:cubicBezTo>
                    <a:cubicBezTo>
                      <a:pt x="0" y="219"/>
                      <a:pt x="63" y="282"/>
                      <a:pt x="139" y="282"/>
                    </a:cubicBezTo>
                    <a:cubicBezTo>
                      <a:pt x="219" y="282"/>
                      <a:pt x="282" y="219"/>
                      <a:pt x="282" y="139"/>
                    </a:cubicBezTo>
                    <a:cubicBezTo>
                      <a:pt x="282" y="64"/>
                      <a:pt x="219" y="1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7774918" y="4028275"/>
                <a:ext cx="185430" cy="292601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4524" extrusionOk="0">
                    <a:moveTo>
                      <a:pt x="1" y="0"/>
                    </a:moveTo>
                    <a:lnTo>
                      <a:pt x="1" y="1263"/>
                    </a:lnTo>
                    <a:lnTo>
                      <a:pt x="22" y="1263"/>
                    </a:lnTo>
                    <a:cubicBezTo>
                      <a:pt x="819" y="1263"/>
                      <a:pt x="1461" y="1909"/>
                      <a:pt x="1461" y="2703"/>
                    </a:cubicBezTo>
                    <a:lnTo>
                      <a:pt x="1461" y="4524"/>
                    </a:lnTo>
                    <a:lnTo>
                      <a:pt x="2867" y="4524"/>
                    </a:lnTo>
                    <a:lnTo>
                      <a:pt x="2867" y="1796"/>
                    </a:lnTo>
                    <a:cubicBezTo>
                      <a:pt x="2867" y="802"/>
                      <a:pt x="2065" y="0"/>
                      <a:pt x="10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2"/>
            <p:cNvGrpSpPr/>
            <p:nvPr/>
          </p:nvGrpSpPr>
          <p:grpSpPr>
            <a:xfrm>
              <a:off x="6016150" y="4712425"/>
              <a:ext cx="196447" cy="1392844"/>
              <a:chOff x="8049200" y="-918250"/>
              <a:chExt cx="196447" cy="1392844"/>
            </a:xfrm>
          </p:grpSpPr>
          <p:sp>
            <p:nvSpPr>
              <p:cNvPr id="127" name="Google Shape;127;p2"/>
              <p:cNvSpPr/>
              <p:nvPr/>
            </p:nvSpPr>
            <p:spPr>
              <a:xfrm>
                <a:off x="8049200" y="-918250"/>
                <a:ext cx="98246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8147424" y="-918250"/>
                <a:ext cx="98223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29;p2"/>
            <p:cNvGrpSpPr/>
            <p:nvPr/>
          </p:nvGrpSpPr>
          <p:grpSpPr>
            <a:xfrm>
              <a:off x="6016142" y="-4172503"/>
              <a:ext cx="196449" cy="4684379"/>
              <a:chOff x="8049192" y="-4147928"/>
              <a:chExt cx="196449" cy="4684379"/>
            </a:xfrm>
          </p:grpSpPr>
          <p:sp>
            <p:nvSpPr>
              <p:cNvPr id="130" name="Google Shape;130;p2"/>
              <p:cNvSpPr/>
              <p:nvPr/>
            </p:nvSpPr>
            <p:spPr>
              <a:xfrm>
                <a:off x="8049192" y="-4147928"/>
                <a:ext cx="98246" cy="4684379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8147419" y="-4147928"/>
                <a:ext cx="98223" cy="4684379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" name="Google Shape;132;p2"/>
          <p:cNvGrpSpPr/>
          <p:nvPr/>
        </p:nvGrpSpPr>
        <p:grpSpPr>
          <a:xfrm>
            <a:off x="135125" y="-942825"/>
            <a:ext cx="1324854" cy="7048094"/>
            <a:chOff x="5465087" y="-942825"/>
            <a:chExt cx="1324854" cy="7048094"/>
          </a:xfrm>
        </p:grpSpPr>
        <p:grpSp>
          <p:nvGrpSpPr>
            <p:cNvPr id="133" name="Google Shape;133;p2"/>
            <p:cNvGrpSpPr/>
            <p:nvPr/>
          </p:nvGrpSpPr>
          <p:grpSpPr>
            <a:xfrm>
              <a:off x="5465087" y="440400"/>
              <a:ext cx="1324854" cy="4428942"/>
              <a:chOff x="7220691" y="-16375"/>
              <a:chExt cx="1561776" cy="5220962"/>
            </a:xfrm>
          </p:grpSpPr>
          <p:sp>
            <p:nvSpPr>
              <p:cNvPr id="134" name="Google Shape;134;p2"/>
              <p:cNvSpPr/>
              <p:nvPr/>
            </p:nvSpPr>
            <p:spPr>
              <a:xfrm>
                <a:off x="7768968" y="3598359"/>
                <a:ext cx="332248" cy="722512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11171" extrusionOk="0">
                    <a:moveTo>
                      <a:pt x="1553" y="0"/>
                    </a:moveTo>
                    <a:lnTo>
                      <a:pt x="1553" y="3663"/>
                    </a:lnTo>
                    <a:cubicBezTo>
                      <a:pt x="1553" y="4339"/>
                      <a:pt x="1079" y="4910"/>
                      <a:pt x="445" y="5057"/>
                    </a:cubicBezTo>
                    <a:cubicBezTo>
                      <a:pt x="336" y="5086"/>
                      <a:pt x="231" y="5094"/>
                      <a:pt x="114" y="5094"/>
                    </a:cubicBezTo>
                    <a:lnTo>
                      <a:pt x="0" y="5094"/>
                    </a:lnTo>
                    <a:lnTo>
                      <a:pt x="0" y="7910"/>
                    </a:lnTo>
                    <a:lnTo>
                      <a:pt x="114" y="7910"/>
                    </a:lnTo>
                    <a:cubicBezTo>
                      <a:pt x="911" y="7910"/>
                      <a:pt x="1553" y="8556"/>
                      <a:pt x="1553" y="9350"/>
                    </a:cubicBezTo>
                    <a:lnTo>
                      <a:pt x="1553" y="11171"/>
                    </a:lnTo>
                    <a:lnTo>
                      <a:pt x="5137" y="11171"/>
                    </a:lnTo>
                    <a:lnTo>
                      <a:pt x="5137" y="8"/>
                    </a:lnTo>
                    <a:lnTo>
                      <a:pt x="51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7869349" y="-16375"/>
                <a:ext cx="913117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10370"/>
                      <a:pt x="2414" y="12783"/>
                      <a:pt x="5381" y="12783"/>
                    </a:cubicBezTo>
                    <a:lnTo>
                      <a:pt x="8734" y="12783"/>
                    </a:lnTo>
                    <a:cubicBezTo>
                      <a:pt x="9720" y="12783"/>
                      <a:pt x="10530" y="13589"/>
                      <a:pt x="10530" y="14575"/>
                    </a:cubicBezTo>
                    <a:lnTo>
                      <a:pt x="10530" y="47714"/>
                    </a:lnTo>
                    <a:cubicBezTo>
                      <a:pt x="10530" y="48700"/>
                      <a:pt x="9720" y="49505"/>
                      <a:pt x="8734" y="49505"/>
                    </a:cubicBezTo>
                    <a:lnTo>
                      <a:pt x="5381" y="49505"/>
                    </a:lnTo>
                    <a:cubicBezTo>
                      <a:pt x="2414" y="49505"/>
                      <a:pt x="1" y="51918"/>
                      <a:pt x="1" y="54889"/>
                    </a:cubicBezTo>
                    <a:lnTo>
                      <a:pt x="1" y="80722"/>
                    </a:lnTo>
                    <a:lnTo>
                      <a:pt x="3589" y="80722"/>
                    </a:lnTo>
                    <a:lnTo>
                      <a:pt x="3589" y="54885"/>
                    </a:lnTo>
                    <a:cubicBezTo>
                      <a:pt x="3589" y="53903"/>
                      <a:pt x="4395" y="53093"/>
                      <a:pt x="5381" y="53093"/>
                    </a:cubicBezTo>
                    <a:lnTo>
                      <a:pt x="8734" y="53093"/>
                    </a:lnTo>
                    <a:cubicBezTo>
                      <a:pt x="11705" y="53093"/>
                      <a:pt x="14118" y="50680"/>
                      <a:pt x="14118" y="47714"/>
                    </a:cubicBezTo>
                    <a:lnTo>
                      <a:pt x="14118" y="14575"/>
                    </a:lnTo>
                    <a:cubicBezTo>
                      <a:pt x="14118" y="11612"/>
                      <a:pt x="11705" y="9195"/>
                      <a:pt x="8734" y="9195"/>
                    </a:cubicBezTo>
                    <a:lnTo>
                      <a:pt x="5381" y="9195"/>
                    </a:lnTo>
                    <a:cubicBezTo>
                      <a:pt x="4395" y="9195"/>
                      <a:pt x="3589" y="8385"/>
                      <a:pt x="3589" y="7399"/>
                    </a:cubicBezTo>
                    <a:lnTo>
                      <a:pt x="35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7985252" y="-16375"/>
                <a:ext cx="797215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2326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9380"/>
                      <a:pt x="1612" y="10987"/>
                      <a:pt x="3589" y="10987"/>
                    </a:cubicBezTo>
                    <a:lnTo>
                      <a:pt x="6942" y="10987"/>
                    </a:lnTo>
                    <a:cubicBezTo>
                      <a:pt x="8918" y="10987"/>
                      <a:pt x="10530" y="12598"/>
                      <a:pt x="10530" y="14575"/>
                    </a:cubicBezTo>
                    <a:lnTo>
                      <a:pt x="10530" y="47714"/>
                    </a:lnTo>
                    <a:cubicBezTo>
                      <a:pt x="10530" y="49690"/>
                      <a:pt x="8918" y="51301"/>
                      <a:pt x="6942" y="51301"/>
                    </a:cubicBezTo>
                    <a:lnTo>
                      <a:pt x="3589" y="51301"/>
                    </a:lnTo>
                    <a:cubicBezTo>
                      <a:pt x="1612" y="51301"/>
                      <a:pt x="1" y="52909"/>
                      <a:pt x="1" y="54889"/>
                    </a:cubicBezTo>
                    <a:lnTo>
                      <a:pt x="1" y="80722"/>
                    </a:lnTo>
                    <a:lnTo>
                      <a:pt x="1797" y="80722"/>
                    </a:lnTo>
                    <a:lnTo>
                      <a:pt x="1797" y="54885"/>
                    </a:lnTo>
                    <a:cubicBezTo>
                      <a:pt x="1797" y="53903"/>
                      <a:pt x="2603" y="53093"/>
                      <a:pt x="3589" y="53093"/>
                    </a:cubicBezTo>
                    <a:lnTo>
                      <a:pt x="6942" y="53093"/>
                    </a:lnTo>
                    <a:cubicBezTo>
                      <a:pt x="9913" y="53093"/>
                      <a:pt x="12326" y="50680"/>
                      <a:pt x="12326" y="47714"/>
                    </a:cubicBezTo>
                    <a:lnTo>
                      <a:pt x="12326" y="14575"/>
                    </a:lnTo>
                    <a:cubicBezTo>
                      <a:pt x="12326" y="11612"/>
                      <a:pt x="9913" y="9195"/>
                      <a:pt x="6942" y="9195"/>
                    </a:cubicBezTo>
                    <a:lnTo>
                      <a:pt x="3589" y="9195"/>
                    </a:lnTo>
                    <a:cubicBezTo>
                      <a:pt x="2603" y="9195"/>
                      <a:pt x="1797" y="8385"/>
                      <a:pt x="1797" y="7399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7869349" y="377450"/>
                <a:ext cx="450932" cy="432951"/>
              </a:xfrm>
              <a:custGeom>
                <a:avLst/>
                <a:gdLst/>
                <a:ahLst/>
                <a:cxnLst/>
                <a:rect l="l" t="t" r="r" b="b"/>
                <a:pathLst>
                  <a:path w="6972" h="6694" extrusionOk="0">
                    <a:moveTo>
                      <a:pt x="1" y="1"/>
                    </a:moveTo>
                    <a:lnTo>
                      <a:pt x="1" y="1310"/>
                    </a:lnTo>
                    <a:cubicBezTo>
                      <a:pt x="1" y="4281"/>
                      <a:pt x="2418" y="6694"/>
                      <a:pt x="5381" y="6694"/>
                    </a:cubicBezTo>
                    <a:lnTo>
                      <a:pt x="6971" y="6694"/>
                    </a:lnTo>
                    <a:lnTo>
                      <a:pt x="6971" y="3106"/>
                    </a:lnTo>
                    <a:lnTo>
                      <a:pt x="5381" y="3106"/>
                    </a:lnTo>
                    <a:cubicBezTo>
                      <a:pt x="4395" y="3106"/>
                      <a:pt x="3589" y="2296"/>
                      <a:pt x="3589" y="1310"/>
                    </a:cubicBezTo>
                    <a:lnTo>
                      <a:pt x="3589" y="51"/>
                    </a:lnTo>
                    <a:lnTo>
                      <a:pt x="3207" y="437"/>
                    </a:lnTo>
                    <a:cubicBezTo>
                      <a:pt x="2775" y="868"/>
                      <a:pt x="2289" y="1049"/>
                      <a:pt x="1820" y="1049"/>
                    </a:cubicBezTo>
                    <a:cubicBezTo>
                      <a:pt x="1091" y="1049"/>
                      <a:pt x="399" y="613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7869349" y="578341"/>
                <a:ext cx="913117" cy="4356741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67361" extrusionOk="0">
                    <a:moveTo>
                      <a:pt x="7303" y="0"/>
                    </a:moveTo>
                    <a:lnTo>
                      <a:pt x="7303" y="3588"/>
                    </a:lnTo>
                    <a:lnTo>
                      <a:pt x="8734" y="3588"/>
                    </a:lnTo>
                    <a:cubicBezTo>
                      <a:pt x="9720" y="3588"/>
                      <a:pt x="10530" y="4394"/>
                      <a:pt x="10530" y="5380"/>
                    </a:cubicBezTo>
                    <a:lnTo>
                      <a:pt x="10530" y="38519"/>
                    </a:lnTo>
                    <a:cubicBezTo>
                      <a:pt x="10530" y="39505"/>
                      <a:pt x="9720" y="40310"/>
                      <a:pt x="8734" y="40310"/>
                    </a:cubicBezTo>
                    <a:lnTo>
                      <a:pt x="5381" y="40310"/>
                    </a:lnTo>
                    <a:cubicBezTo>
                      <a:pt x="2414" y="40310"/>
                      <a:pt x="1" y="42723"/>
                      <a:pt x="1" y="45690"/>
                    </a:cubicBezTo>
                    <a:lnTo>
                      <a:pt x="1" y="67163"/>
                    </a:lnTo>
                    <a:cubicBezTo>
                      <a:pt x="392" y="66605"/>
                      <a:pt x="1062" y="66326"/>
                      <a:pt x="1733" y="66326"/>
                    </a:cubicBezTo>
                    <a:cubicBezTo>
                      <a:pt x="2478" y="66326"/>
                      <a:pt x="3224" y="66671"/>
                      <a:pt x="3589" y="67360"/>
                    </a:cubicBezTo>
                    <a:lnTo>
                      <a:pt x="3589" y="45694"/>
                    </a:lnTo>
                    <a:cubicBezTo>
                      <a:pt x="3589" y="44708"/>
                      <a:pt x="4395" y="43898"/>
                      <a:pt x="5381" y="43898"/>
                    </a:cubicBezTo>
                    <a:lnTo>
                      <a:pt x="8734" y="43898"/>
                    </a:lnTo>
                    <a:cubicBezTo>
                      <a:pt x="11705" y="43898"/>
                      <a:pt x="14118" y="41485"/>
                      <a:pt x="14118" y="38519"/>
                    </a:cubicBezTo>
                    <a:lnTo>
                      <a:pt x="14118" y="5380"/>
                    </a:lnTo>
                    <a:cubicBezTo>
                      <a:pt x="14118" y="2417"/>
                      <a:pt x="11705" y="0"/>
                      <a:pt x="8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7797750" y="3659933"/>
                <a:ext cx="162599" cy="266083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4114" extrusionOk="0">
                    <a:moveTo>
                      <a:pt x="1108" y="1"/>
                    </a:moveTo>
                    <a:lnTo>
                      <a:pt x="1108" y="2716"/>
                    </a:lnTo>
                    <a:cubicBezTo>
                      <a:pt x="1108" y="3391"/>
                      <a:pt x="634" y="3966"/>
                      <a:pt x="0" y="4113"/>
                    </a:cubicBezTo>
                    <a:lnTo>
                      <a:pt x="718" y="4113"/>
                    </a:lnTo>
                    <a:cubicBezTo>
                      <a:pt x="1708" y="4113"/>
                      <a:pt x="2514" y="3307"/>
                      <a:pt x="2514" y="2317"/>
                    </a:cubicBezTo>
                    <a:lnTo>
                      <a:pt x="25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7857706" y="4320814"/>
                <a:ext cx="258193" cy="118942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1839" extrusionOk="0">
                    <a:moveTo>
                      <a:pt x="1" y="1"/>
                    </a:moveTo>
                    <a:lnTo>
                      <a:pt x="1" y="1839"/>
                    </a:lnTo>
                    <a:lnTo>
                      <a:pt x="3991" y="1839"/>
                    </a:lnTo>
                    <a:lnTo>
                      <a:pt x="39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7846841" y="3598618"/>
                <a:ext cx="226436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2007" extrusionOk="0">
                    <a:moveTo>
                      <a:pt x="1" y="0"/>
                    </a:moveTo>
                    <a:lnTo>
                      <a:pt x="1" y="2006"/>
                    </a:lnTo>
                    <a:lnTo>
                      <a:pt x="3500" y="2006"/>
                    </a:lnTo>
                    <a:lnTo>
                      <a:pt x="35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8008083" y="3598618"/>
                <a:ext cx="118360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007" extrusionOk="0">
                    <a:moveTo>
                      <a:pt x="0" y="0"/>
                    </a:moveTo>
                    <a:lnTo>
                      <a:pt x="0" y="2006"/>
                    </a:lnTo>
                    <a:lnTo>
                      <a:pt x="1830" y="2006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>
                <a:off x="7846841" y="3618150"/>
                <a:ext cx="279601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299" extrusionOk="0">
                    <a:moveTo>
                      <a:pt x="1" y="0"/>
                    </a:moveTo>
                    <a:lnTo>
                      <a:pt x="1" y="298"/>
                    </a:lnTo>
                    <a:lnTo>
                      <a:pt x="4323" y="298"/>
                    </a:lnTo>
                    <a:lnTo>
                      <a:pt x="4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>
                <a:off x="8008083" y="3618150"/>
                <a:ext cx="118360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99" extrusionOk="0">
                    <a:moveTo>
                      <a:pt x="0" y="0"/>
                    </a:moveTo>
                    <a:lnTo>
                      <a:pt x="0" y="298"/>
                    </a:lnTo>
                    <a:lnTo>
                      <a:pt x="1830" y="298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7585217" y="3964437"/>
                <a:ext cx="189764" cy="109499"/>
              </a:xfrm>
              <a:custGeom>
                <a:avLst/>
                <a:gdLst/>
                <a:ahLst/>
                <a:cxnLst/>
                <a:rect l="l" t="t" r="r" b="b"/>
                <a:pathLst>
                  <a:path w="2934" h="1693" extrusionOk="0">
                    <a:moveTo>
                      <a:pt x="0" y="1"/>
                    </a:moveTo>
                    <a:lnTo>
                      <a:pt x="0" y="1692"/>
                    </a:lnTo>
                    <a:lnTo>
                      <a:pt x="2934" y="1692"/>
                    </a:lnTo>
                    <a:lnTo>
                      <a:pt x="29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7663931" y="3938437"/>
                <a:ext cx="110793" cy="1615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497" extrusionOk="0">
                    <a:moveTo>
                      <a:pt x="0" y="0"/>
                    </a:moveTo>
                    <a:lnTo>
                      <a:pt x="0" y="2497"/>
                    </a:lnTo>
                    <a:lnTo>
                      <a:pt x="1712" y="2497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7764893" y="3925954"/>
                <a:ext cx="9831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888" extrusionOk="0">
                    <a:moveTo>
                      <a:pt x="0" y="0"/>
                    </a:moveTo>
                    <a:lnTo>
                      <a:pt x="0" y="2887"/>
                    </a:lnTo>
                    <a:lnTo>
                      <a:pt x="151" y="2887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7655522" y="3925954"/>
                <a:ext cx="34538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4" h="2888" extrusionOk="0">
                    <a:moveTo>
                      <a:pt x="269" y="0"/>
                    </a:moveTo>
                    <a:lnTo>
                      <a:pt x="0" y="21"/>
                    </a:lnTo>
                    <a:lnTo>
                      <a:pt x="265" y="2887"/>
                    </a:lnTo>
                    <a:lnTo>
                      <a:pt x="533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7689996" y="3925954"/>
                <a:ext cx="34214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888" extrusionOk="0">
                    <a:moveTo>
                      <a:pt x="265" y="0"/>
                    </a:moveTo>
                    <a:lnTo>
                      <a:pt x="0" y="21"/>
                    </a:lnTo>
                    <a:lnTo>
                      <a:pt x="260" y="2887"/>
                    </a:lnTo>
                    <a:lnTo>
                      <a:pt x="529" y="2862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7724146" y="3925954"/>
                <a:ext cx="34279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888" extrusionOk="0">
                    <a:moveTo>
                      <a:pt x="269" y="0"/>
                    </a:moveTo>
                    <a:lnTo>
                      <a:pt x="1" y="21"/>
                    </a:lnTo>
                    <a:lnTo>
                      <a:pt x="261" y="2887"/>
                    </a:lnTo>
                    <a:lnTo>
                      <a:pt x="530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7220691" y="3778294"/>
                <a:ext cx="481847" cy="481783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7449" extrusionOk="0">
                    <a:moveTo>
                      <a:pt x="3723" y="0"/>
                    </a:moveTo>
                    <a:cubicBezTo>
                      <a:pt x="1667" y="0"/>
                      <a:pt x="1" y="1666"/>
                      <a:pt x="1" y="3722"/>
                    </a:cubicBezTo>
                    <a:cubicBezTo>
                      <a:pt x="1" y="5779"/>
                      <a:pt x="1667" y="7449"/>
                      <a:pt x="3723" y="7449"/>
                    </a:cubicBezTo>
                    <a:cubicBezTo>
                      <a:pt x="5779" y="7449"/>
                      <a:pt x="7449" y="5779"/>
                      <a:pt x="7449" y="3722"/>
                    </a:cubicBezTo>
                    <a:cubicBezTo>
                      <a:pt x="7449" y="1666"/>
                      <a:pt x="5779" y="0"/>
                      <a:pt x="37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7237507" y="3795110"/>
                <a:ext cx="447892" cy="447892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6925" extrusionOk="0">
                    <a:moveTo>
                      <a:pt x="3463" y="0"/>
                    </a:moveTo>
                    <a:cubicBezTo>
                      <a:pt x="1553" y="0"/>
                      <a:pt x="1" y="1553"/>
                      <a:pt x="1" y="3462"/>
                    </a:cubicBezTo>
                    <a:cubicBezTo>
                      <a:pt x="1" y="5376"/>
                      <a:pt x="1553" y="6924"/>
                      <a:pt x="3463" y="6924"/>
                    </a:cubicBezTo>
                    <a:cubicBezTo>
                      <a:pt x="5376" y="6924"/>
                      <a:pt x="6925" y="5376"/>
                      <a:pt x="6925" y="3462"/>
                    </a:cubicBezTo>
                    <a:cubicBezTo>
                      <a:pt x="6925" y="1553"/>
                      <a:pt x="5376" y="0"/>
                      <a:pt x="34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7248632" y="3806493"/>
                <a:ext cx="425643" cy="425384"/>
              </a:xfrm>
              <a:custGeom>
                <a:avLst/>
                <a:gdLst/>
                <a:ahLst/>
                <a:cxnLst/>
                <a:rect l="l" t="t" r="r" b="b"/>
                <a:pathLst>
                  <a:path w="6581" h="6577" extrusionOk="0">
                    <a:moveTo>
                      <a:pt x="3291" y="1"/>
                    </a:moveTo>
                    <a:cubicBezTo>
                      <a:pt x="1474" y="1"/>
                      <a:pt x="1" y="1469"/>
                      <a:pt x="1" y="3286"/>
                    </a:cubicBezTo>
                    <a:cubicBezTo>
                      <a:pt x="1" y="5103"/>
                      <a:pt x="1474" y="6576"/>
                      <a:pt x="3291" y="6576"/>
                    </a:cubicBezTo>
                    <a:cubicBezTo>
                      <a:pt x="5108" y="6576"/>
                      <a:pt x="6581" y="5103"/>
                      <a:pt x="6581" y="3286"/>
                    </a:cubicBezTo>
                    <a:cubicBezTo>
                      <a:pt x="6581" y="1469"/>
                      <a:pt x="5108" y="1"/>
                      <a:pt x="32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7277673" y="3835275"/>
                <a:ext cx="367821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5687" h="5687" extrusionOk="0">
                    <a:moveTo>
                      <a:pt x="2842" y="0"/>
                    </a:moveTo>
                    <a:cubicBezTo>
                      <a:pt x="1272" y="0"/>
                      <a:pt x="1" y="1272"/>
                      <a:pt x="1" y="2841"/>
                    </a:cubicBezTo>
                    <a:cubicBezTo>
                      <a:pt x="1" y="4411"/>
                      <a:pt x="1272" y="5687"/>
                      <a:pt x="2842" y="5687"/>
                    </a:cubicBezTo>
                    <a:cubicBezTo>
                      <a:pt x="4411" y="5687"/>
                      <a:pt x="5687" y="4411"/>
                      <a:pt x="5687" y="2841"/>
                    </a:cubicBezTo>
                    <a:cubicBezTo>
                      <a:pt x="5687" y="1272"/>
                      <a:pt x="4411" y="0"/>
                      <a:pt x="28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7461423" y="3835534"/>
                <a:ext cx="184072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5687" extrusionOk="0">
                    <a:moveTo>
                      <a:pt x="1" y="1"/>
                    </a:moveTo>
                    <a:lnTo>
                      <a:pt x="1" y="5687"/>
                    </a:lnTo>
                    <a:cubicBezTo>
                      <a:pt x="1570" y="5687"/>
                      <a:pt x="2846" y="4411"/>
                      <a:pt x="2846" y="2846"/>
                    </a:cubicBezTo>
                    <a:cubicBezTo>
                      <a:pt x="2846" y="1276"/>
                      <a:pt x="1570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7435358" y="3992960"/>
                <a:ext cx="52453" cy="5245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404" y="1"/>
                    </a:moveTo>
                    <a:cubicBezTo>
                      <a:pt x="186" y="1"/>
                      <a:pt x="1" y="181"/>
                      <a:pt x="1" y="403"/>
                    </a:cubicBezTo>
                    <a:cubicBezTo>
                      <a:pt x="1" y="626"/>
                      <a:pt x="186" y="810"/>
                      <a:pt x="404" y="810"/>
                    </a:cubicBezTo>
                    <a:cubicBezTo>
                      <a:pt x="626" y="810"/>
                      <a:pt x="811" y="630"/>
                      <a:pt x="811" y="403"/>
                    </a:cubicBezTo>
                    <a:cubicBezTo>
                      <a:pt x="811" y="185"/>
                      <a:pt x="626" y="1"/>
                      <a:pt x="4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7282329" y="3839867"/>
                <a:ext cx="358831" cy="358895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5549" extrusionOk="0">
                    <a:moveTo>
                      <a:pt x="3210" y="1"/>
                    </a:moveTo>
                    <a:lnTo>
                      <a:pt x="3072" y="853"/>
                    </a:lnTo>
                    <a:cubicBezTo>
                      <a:pt x="3181" y="869"/>
                      <a:pt x="3290" y="899"/>
                      <a:pt x="3395" y="937"/>
                    </a:cubicBezTo>
                    <a:lnTo>
                      <a:pt x="3685" y="123"/>
                    </a:lnTo>
                    <a:cubicBezTo>
                      <a:pt x="3534" y="72"/>
                      <a:pt x="3370" y="30"/>
                      <a:pt x="3210" y="1"/>
                    </a:cubicBezTo>
                    <a:close/>
                    <a:moveTo>
                      <a:pt x="1771" y="135"/>
                    </a:moveTo>
                    <a:cubicBezTo>
                      <a:pt x="1624" y="190"/>
                      <a:pt x="1473" y="261"/>
                      <a:pt x="1335" y="345"/>
                    </a:cubicBezTo>
                    <a:lnTo>
                      <a:pt x="1771" y="1088"/>
                    </a:lnTo>
                    <a:cubicBezTo>
                      <a:pt x="1868" y="1037"/>
                      <a:pt x="1968" y="983"/>
                      <a:pt x="2073" y="941"/>
                    </a:cubicBezTo>
                    <a:lnTo>
                      <a:pt x="1771" y="135"/>
                    </a:lnTo>
                    <a:close/>
                    <a:moveTo>
                      <a:pt x="4868" y="941"/>
                    </a:moveTo>
                    <a:lnTo>
                      <a:pt x="4213" y="1503"/>
                    </a:lnTo>
                    <a:cubicBezTo>
                      <a:pt x="4289" y="1587"/>
                      <a:pt x="4356" y="1679"/>
                      <a:pt x="4415" y="1776"/>
                    </a:cubicBezTo>
                    <a:lnTo>
                      <a:pt x="5153" y="1335"/>
                    </a:lnTo>
                    <a:cubicBezTo>
                      <a:pt x="5069" y="1193"/>
                      <a:pt x="4973" y="1063"/>
                      <a:pt x="4868" y="941"/>
                    </a:cubicBezTo>
                    <a:close/>
                    <a:moveTo>
                      <a:pt x="323" y="1373"/>
                    </a:moveTo>
                    <a:cubicBezTo>
                      <a:pt x="244" y="1512"/>
                      <a:pt x="176" y="1667"/>
                      <a:pt x="118" y="1818"/>
                    </a:cubicBezTo>
                    <a:lnTo>
                      <a:pt x="932" y="2107"/>
                    </a:lnTo>
                    <a:cubicBezTo>
                      <a:pt x="965" y="2002"/>
                      <a:pt x="1016" y="1898"/>
                      <a:pt x="1070" y="1801"/>
                    </a:cubicBezTo>
                    <a:lnTo>
                      <a:pt x="323" y="1373"/>
                    </a:lnTo>
                    <a:close/>
                    <a:moveTo>
                      <a:pt x="5367" y="2733"/>
                    </a:moveTo>
                    <a:lnTo>
                      <a:pt x="4679" y="2758"/>
                    </a:lnTo>
                    <a:cubicBezTo>
                      <a:pt x="4679" y="2867"/>
                      <a:pt x="4671" y="2980"/>
                      <a:pt x="4650" y="3094"/>
                    </a:cubicBezTo>
                    <a:lnTo>
                      <a:pt x="5497" y="3240"/>
                    </a:lnTo>
                    <a:cubicBezTo>
                      <a:pt x="5531" y="3081"/>
                      <a:pt x="5539" y="2917"/>
                      <a:pt x="5548" y="2741"/>
                    </a:cubicBezTo>
                    <a:lnTo>
                      <a:pt x="5367" y="2733"/>
                    </a:lnTo>
                    <a:close/>
                    <a:moveTo>
                      <a:pt x="852" y="3102"/>
                    </a:moveTo>
                    <a:lnTo>
                      <a:pt x="0" y="3253"/>
                    </a:lnTo>
                    <a:cubicBezTo>
                      <a:pt x="30" y="3417"/>
                      <a:pt x="72" y="3576"/>
                      <a:pt x="126" y="3727"/>
                    </a:cubicBezTo>
                    <a:lnTo>
                      <a:pt x="940" y="3421"/>
                    </a:lnTo>
                    <a:cubicBezTo>
                      <a:pt x="898" y="3324"/>
                      <a:pt x="873" y="3211"/>
                      <a:pt x="852" y="3102"/>
                    </a:cubicBezTo>
                    <a:close/>
                    <a:moveTo>
                      <a:pt x="4230" y="3996"/>
                    </a:moveTo>
                    <a:cubicBezTo>
                      <a:pt x="4155" y="4080"/>
                      <a:pt x="4079" y="4155"/>
                      <a:pt x="3995" y="4231"/>
                    </a:cubicBezTo>
                    <a:lnTo>
                      <a:pt x="4549" y="4890"/>
                    </a:lnTo>
                    <a:cubicBezTo>
                      <a:pt x="4671" y="4785"/>
                      <a:pt x="4784" y="4671"/>
                      <a:pt x="4889" y="4550"/>
                    </a:cubicBezTo>
                    <a:lnTo>
                      <a:pt x="4230" y="3996"/>
                    </a:lnTo>
                    <a:close/>
                    <a:moveTo>
                      <a:pt x="1511" y="4239"/>
                    </a:moveTo>
                    <a:lnTo>
                      <a:pt x="961" y="4902"/>
                    </a:lnTo>
                    <a:cubicBezTo>
                      <a:pt x="1087" y="5007"/>
                      <a:pt x="1217" y="5099"/>
                      <a:pt x="1360" y="5179"/>
                    </a:cubicBezTo>
                    <a:lnTo>
                      <a:pt x="1792" y="4436"/>
                    </a:lnTo>
                    <a:cubicBezTo>
                      <a:pt x="1691" y="4378"/>
                      <a:pt x="1595" y="4315"/>
                      <a:pt x="1511" y="4239"/>
                    </a:cubicBezTo>
                    <a:close/>
                    <a:moveTo>
                      <a:pt x="3093" y="4650"/>
                    </a:moveTo>
                    <a:cubicBezTo>
                      <a:pt x="2980" y="4671"/>
                      <a:pt x="2871" y="4680"/>
                      <a:pt x="2757" y="4680"/>
                    </a:cubicBezTo>
                    <a:lnTo>
                      <a:pt x="2757" y="5548"/>
                    </a:lnTo>
                    <a:cubicBezTo>
                      <a:pt x="2917" y="5548"/>
                      <a:pt x="3080" y="5532"/>
                      <a:pt x="3244" y="5498"/>
                    </a:cubicBezTo>
                    <a:lnTo>
                      <a:pt x="3093" y="46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7453015" y="3920586"/>
                <a:ext cx="84210" cy="102837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590" extrusionOk="0">
                    <a:moveTo>
                      <a:pt x="995" y="0"/>
                    </a:moveTo>
                    <a:cubicBezTo>
                      <a:pt x="975" y="0"/>
                      <a:pt x="954" y="10"/>
                      <a:pt x="941" y="29"/>
                    </a:cubicBezTo>
                    <a:lnTo>
                      <a:pt x="1" y="1350"/>
                    </a:lnTo>
                    <a:lnTo>
                      <a:pt x="341" y="1590"/>
                    </a:lnTo>
                    <a:lnTo>
                      <a:pt x="1281" y="272"/>
                    </a:lnTo>
                    <a:cubicBezTo>
                      <a:pt x="1302" y="243"/>
                      <a:pt x="1293" y="201"/>
                      <a:pt x="1260" y="175"/>
                    </a:cubicBezTo>
                    <a:lnTo>
                      <a:pt x="1029" y="12"/>
                    </a:lnTo>
                    <a:cubicBezTo>
                      <a:pt x="1019" y="4"/>
                      <a:pt x="1007" y="0"/>
                      <a:pt x="9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7460065" y="3935073"/>
                <a:ext cx="63319" cy="834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291" extrusionOk="0">
                    <a:moveTo>
                      <a:pt x="872" y="0"/>
                    </a:moveTo>
                    <a:cubicBezTo>
                      <a:pt x="865" y="0"/>
                      <a:pt x="859" y="3"/>
                      <a:pt x="857" y="10"/>
                    </a:cubicBezTo>
                    <a:lnTo>
                      <a:pt x="1" y="1210"/>
                    </a:lnTo>
                    <a:lnTo>
                      <a:pt x="110" y="1290"/>
                    </a:lnTo>
                    <a:lnTo>
                      <a:pt x="966" y="90"/>
                    </a:lnTo>
                    <a:cubicBezTo>
                      <a:pt x="979" y="77"/>
                      <a:pt x="974" y="69"/>
                      <a:pt x="962" y="56"/>
                    </a:cubicBezTo>
                    <a:lnTo>
                      <a:pt x="890" y="6"/>
                    </a:lnTo>
                    <a:cubicBezTo>
                      <a:pt x="885" y="2"/>
                      <a:pt x="878" y="0"/>
                      <a:pt x="8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7452498" y="4010035"/>
                <a:ext cx="18239" cy="1830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39" y="1"/>
                    </a:moveTo>
                    <a:cubicBezTo>
                      <a:pt x="63" y="1"/>
                      <a:pt x="0" y="64"/>
                      <a:pt x="0" y="139"/>
                    </a:cubicBezTo>
                    <a:cubicBezTo>
                      <a:pt x="0" y="219"/>
                      <a:pt x="63" y="282"/>
                      <a:pt x="139" y="282"/>
                    </a:cubicBezTo>
                    <a:cubicBezTo>
                      <a:pt x="219" y="282"/>
                      <a:pt x="282" y="219"/>
                      <a:pt x="282" y="139"/>
                    </a:cubicBezTo>
                    <a:cubicBezTo>
                      <a:pt x="282" y="64"/>
                      <a:pt x="219" y="1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7774918" y="4028275"/>
                <a:ext cx="185430" cy="292601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4524" extrusionOk="0">
                    <a:moveTo>
                      <a:pt x="1" y="0"/>
                    </a:moveTo>
                    <a:lnTo>
                      <a:pt x="1" y="1263"/>
                    </a:lnTo>
                    <a:lnTo>
                      <a:pt x="22" y="1263"/>
                    </a:lnTo>
                    <a:cubicBezTo>
                      <a:pt x="819" y="1263"/>
                      <a:pt x="1461" y="1909"/>
                      <a:pt x="1461" y="2703"/>
                    </a:cubicBezTo>
                    <a:lnTo>
                      <a:pt x="1461" y="4524"/>
                    </a:lnTo>
                    <a:lnTo>
                      <a:pt x="2867" y="4524"/>
                    </a:lnTo>
                    <a:lnTo>
                      <a:pt x="2867" y="1796"/>
                    </a:lnTo>
                    <a:cubicBezTo>
                      <a:pt x="2867" y="802"/>
                      <a:pt x="2065" y="0"/>
                      <a:pt x="10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" name="Google Shape;162;p2"/>
            <p:cNvGrpSpPr/>
            <p:nvPr/>
          </p:nvGrpSpPr>
          <p:grpSpPr>
            <a:xfrm>
              <a:off x="6016150" y="4712425"/>
              <a:ext cx="196447" cy="1392844"/>
              <a:chOff x="8049200" y="-918250"/>
              <a:chExt cx="196447" cy="1392844"/>
            </a:xfrm>
          </p:grpSpPr>
          <p:sp>
            <p:nvSpPr>
              <p:cNvPr id="163" name="Google Shape;163;p2"/>
              <p:cNvSpPr/>
              <p:nvPr/>
            </p:nvSpPr>
            <p:spPr>
              <a:xfrm>
                <a:off x="8049200" y="-918250"/>
                <a:ext cx="98246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8147424" y="-918250"/>
                <a:ext cx="98223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2"/>
            <p:cNvGrpSpPr/>
            <p:nvPr/>
          </p:nvGrpSpPr>
          <p:grpSpPr>
            <a:xfrm>
              <a:off x="6016150" y="-942825"/>
              <a:ext cx="196447" cy="1392844"/>
              <a:chOff x="8049200" y="-918250"/>
              <a:chExt cx="196447" cy="1392844"/>
            </a:xfrm>
          </p:grpSpPr>
          <p:sp>
            <p:nvSpPr>
              <p:cNvPr id="166" name="Google Shape;166;p2"/>
              <p:cNvSpPr/>
              <p:nvPr/>
            </p:nvSpPr>
            <p:spPr>
              <a:xfrm>
                <a:off x="8049200" y="-918250"/>
                <a:ext cx="98246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8147424" y="-918250"/>
                <a:ext cx="98223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8" name="Google Shape;168;p2"/>
          <p:cNvGrpSpPr/>
          <p:nvPr/>
        </p:nvGrpSpPr>
        <p:grpSpPr>
          <a:xfrm>
            <a:off x="-738497" y="4277071"/>
            <a:ext cx="1630837" cy="866619"/>
            <a:chOff x="4136075" y="3489925"/>
            <a:chExt cx="711100" cy="377875"/>
          </a:xfrm>
        </p:grpSpPr>
        <p:sp>
          <p:nvSpPr>
            <p:cNvPr id="169" name="Google Shape;169;p2"/>
            <p:cNvSpPr/>
            <p:nvPr/>
          </p:nvSpPr>
          <p:spPr>
            <a:xfrm rot="-5400000">
              <a:off x="4525638" y="3588563"/>
              <a:ext cx="298500" cy="259775"/>
            </a:xfrm>
            <a:custGeom>
              <a:avLst/>
              <a:gdLst/>
              <a:ahLst/>
              <a:cxnLst/>
              <a:rect l="l" t="t" r="r" b="b"/>
              <a:pathLst>
                <a:path w="11940" h="10391" extrusionOk="0">
                  <a:moveTo>
                    <a:pt x="10244" y="0"/>
                  </a:moveTo>
                  <a:lnTo>
                    <a:pt x="10244" y="6996"/>
                  </a:lnTo>
                  <a:cubicBezTo>
                    <a:pt x="10244" y="7932"/>
                    <a:pt x="9484" y="8691"/>
                    <a:pt x="8553" y="8691"/>
                  </a:cubicBezTo>
                  <a:lnTo>
                    <a:pt x="0" y="8691"/>
                  </a:lnTo>
                  <a:lnTo>
                    <a:pt x="0" y="10387"/>
                  </a:lnTo>
                  <a:lnTo>
                    <a:pt x="8548" y="10387"/>
                  </a:lnTo>
                  <a:lnTo>
                    <a:pt x="8548" y="10391"/>
                  </a:lnTo>
                  <a:cubicBezTo>
                    <a:pt x="10420" y="10391"/>
                    <a:pt x="11939" y="8867"/>
                    <a:pt x="11939" y="6996"/>
                  </a:cubicBezTo>
                  <a:lnTo>
                    <a:pt x="11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 rot="-5400000">
              <a:off x="4525600" y="3546225"/>
              <a:ext cx="340975" cy="302175"/>
            </a:xfrm>
            <a:custGeom>
              <a:avLst/>
              <a:gdLst/>
              <a:ahLst/>
              <a:cxnLst/>
              <a:rect l="l" t="t" r="r" b="b"/>
              <a:pathLst>
                <a:path w="13639" h="12087" extrusionOk="0">
                  <a:moveTo>
                    <a:pt x="11943" y="0"/>
                  </a:moveTo>
                  <a:lnTo>
                    <a:pt x="11943" y="6996"/>
                  </a:lnTo>
                  <a:cubicBezTo>
                    <a:pt x="11943" y="8867"/>
                    <a:pt x="10424" y="10391"/>
                    <a:pt x="8552" y="10391"/>
                  </a:cubicBezTo>
                  <a:lnTo>
                    <a:pt x="0" y="10391"/>
                  </a:lnTo>
                  <a:lnTo>
                    <a:pt x="0" y="12086"/>
                  </a:lnTo>
                  <a:lnTo>
                    <a:pt x="8552" y="12086"/>
                  </a:lnTo>
                  <a:cubicBezTo>
                    <a:pt x="11356" y="12086"/>
                    <a:pt x="13638" y="9803"/>
                    <a:pt x="13638" y="6996"/>
                  </a:cubicBezTo>
                  <a:lnTo>
                    <a:pt x="13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1" name="Google Shape;171;p2"/>
            <p:cNvGrpSpPr/>
            <p:nvPr/>
          </p:nvGrpSpPr>
          <p:grpSpPr>
            <a:xfrm>
              <a:off x="4136075" y="3489925"/>
              <a:ext cx="414800" cy="219175"/>
              <a:chOff x="4136075" y="3489925"/>
              <a:chExt cx="414800" cy="219175"/>
            </a:xfrm>
          </p:grpSpPr>
          <p:sp>
            <p:nvSpPr>
              <p:cNvPr id="172" name="Google Shape;172;p2"/>
              <p:cNvSpPr/>
              <p:nvPr/>
            </p:nvSpPr>
            <p:spPr>
              <a:xfrm>
                <a:off x="4148775" y="3527150"/>
                <a:ext cx="144800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5792" h="5859" extrusionOk="0">
                    <a:moveTo>
                      <a:pt x="5292" y="1"/>
                    </a:moveTo>
                    <a:cubicBezTo>
                      <a:pt x="2376" y="1"/>
                      <a:pt x="0" y="2376"/>
                      <a:pt x="0" y="5292"/>
                    </a:cubicBezTo>
                    <a:lnTo>
                      <a:pt x="0" y="5859"/>
                    </a:lnTo>
                    <a:lnTo>
                      <a:pt x="3383" y="5859"/>
                    </a:lnTo>
                    <a:lnTo>
                      <a:pt x="3383" y="5292"/>
                    </a:lnTo>
                    <a:cubicBezTo>
                      <a:pt x="3383" y="4239"/>
                      <a:pt x="4239" y="3383"/>
                      <a:pt x="5292" y="3383"/>
                    </a:cubicBezTo>
                    <a:lnTo>
                      <a:pt x="5791" y="3383"/>
                    </a:lnTo>
                    <a:lnTo>
                      <a:pt x="57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4191150" y="3569325"/>
                <a:ext cx="102425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168" extrusionOk="0">
                    <a:moveTo>
                      <a:pt x="3597" y="1"/>
                    </a:moveTo>
                    <a:cubicBezTo>
                      <a:pt x="1608" y="1"/>
                      <a:pt x="1" y="1616"/>
                      <a:pt x="1" y="3601"/>
                    </a:cubicBezTo>
                    <a:lnTo>
                      <a:pt x="1" y="4168"/>
                    </a:lnTo>
                    <a:lnTo>
                      <a:pt x="1692" y="4168"/>
                    </a:lnTo>
                    <a:lnTo>
                      <a:pt x="1692" y="3601"/>
                    </a:lnTo>
                    <a:cubicBezTo>
                      <a:pt x="1688" y="2552"/>
                      <a:pt x="2544" y="1696"/>
                      <a:pt x="3597" y="1696"/>
                    </a:cubicBezTo>
                    <a:lnTo>
                      <a:pt x="4096" y="1696"/>
                    </a:lnTo>
                    <a:lnTo>
                      <a:pt x="40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4136075" y="3673625"/>
                <a:ext cx="1101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4407" y="1179"/>
                    </a:lnTo>
                    <a:lnTo>
                      <a:pt x="44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4198075" y="3673625"/>
                <a:ext cx="479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1918" y="1179"/>
                    </a:lnTo>
                    <a:lnTo>
                      <a:pt x="19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>
                <a:off x="4456250" y="3513825"/>
                <a:ext cx="29525" cy="11020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4408" extrusionOk="0">
                    <a:moveTo>
                      <a:pt x="1" y="1"/>
                    </a:moveTo>
                    <a:lnTo>
                      <a:pt x="1" y="4407"/>
                    </a:lnTo>
                    <a:lnTo>
                      <a:pt x="1180" y="440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>
                <a:off x="4456250" y="3580250"/>
                <a:ext cx="29525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755" extrusionOk="0">
                    <a:moveTo>
                      <a:pt x="1" y="0"/>
                    </a:moveTo>
                    <a:lnTo>
                      <a:pt x="1" y="1754"/>
                    </a:lnTo>
                    <a:lnTo>
                      <a:pt x="1180" y="1754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>
                <a:off x="4485750" y="3521075"/>
                <a:ext cx="935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836" extrusionOk="0">
                    <a:moveTo>
                      <a:pt x="0" y="0"/>
                    </a:moveTo>
                    <a:lnTo>
                      <a:pt x="0" y="3836"/>
                    </a:lnTo>
                    <a:lnTo>
                      <a:pt x="374" y="3836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4485750" y="3578775"/>
                <a:ext cx="93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524" extrusionOk="0">
                    <a:moveTo>
                      <a:pt x="0" y="0"/>
                    </a:moveTo>
                    <a:lnTo>
                      <a:pt x="0" y="1524"/>
                    </a:lnTo>
                    <a:lnTo>
                      <a:pt x="374" y="1524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4493450" y="3490025"/>
                <a:ext cx="56575" cy="15790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316" extrusionOk="0">
                    <a:moveTo>
                      <a:pt x="244" y="0"/>
                    </a:moveTo>
                    <a:lnTo>
                      <a:pt x="60" y="739"/>
                    </a:lnTo>
                    <a:lnTo>
                      <a:pt x="1" y="987"/>
                    </a:lnTo>
                    <a:lnTo>
                      <a:pt x="1" y="5330"/>
                    </a:lnTo>
                    <a:lnTo>
                      <a:pt x="244" y="6316"/>
                    </a:lnTo>
                    <a:lnTo>
                      <a:pt x="2023" y="6316"/>
                    </a:lnTo>
                    <a:lnTo>
                      <a:pt x="2263" y="5330"/>
                    </a:lnTo>
                    <a:lnTo>
                      <a:pt x="2263" y="987"/>
                    </a:lnTo>
                    <a:lnTo>
                      <a:pt x="2204" y="739"/>
                    </a:lnTo>
                    <a:lnTo>
                      <a:pt x="20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4492725" y="3534200"/>
                <a:ext cx="5815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787" extrusionOk="0">
                    <a:moveTo>
                      <a:pt x="294" y="0"/>
                    </a:moveTo>
                    <a:cubicBezTo>
                      <a:pt x="0" y="902"/>
                      <a:pt x="0" y="1880"/>
                      <a:pt x="294" y="2786"/>
                    </a:cubicBezTo>
                    <a:lnTo>
                      <a:pt x="2023" y="2786"/>
                    </a:lnTo>
                    <a:cubicBezTo>
                      <a:pt x="2325" y="1880"/>
                      <a:pt x="2325" y="902"/>
                      <a:pt x="2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4495025" y="3489925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185" y="0"/>
                    </a:moveTo>
                    <a:lnTo>
                      <a:pt x="1" y="743"/>
                    </a:lnTo>
                    <a:cubicBezTo>
                      <a:pt x="26" y="1091"/>
                      <a:pt x="97" y="1435"/>
                      <a:pt x="206" y="1767"/>
                    </a:cubicBezTo>
                    <a:lnTo>
                      <a:pt x="1939" y="1767"/>
                    </a:lnTo>
                    <a:cubicBezTo>
                      <a:pt x="2049" y="1435"/>
                      <a:pt x="2112" y="1091"/>
                      <a:pt x="2141" y="743"/>
                    </a:cubicBezTo>
                    <a:lnTo>
                      <a:pt x="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4495025" y="3603750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206" y="0"/>
                    </a:moveTo>
                    <a:cubicBezTo>
                      <a:pt x="97" y="332"/>
                      <a:pt x="26" y="676"/>
                      <a:pt x="1" y="1024"/>
                    </a:cubicBezTo>
                    <a:lnTo>
                      <a:pt x="185" y="1767"/>
                    </a:lnTo>
                    <a:lnTo>
                      <a:pt x="1965" y="1767"/>
                    </a:lnTo>
                    <a:lnTo>
                      <a:pt x="2141" y="1024"/>
                    </a:lnTo>
                    <a:cubicBezTo>
                      <a:pt x="2112" y="676"/>
                      <a:pt x="2049" y="332"/>
                      <a:pt x="19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4145825" y="3702875"/>
                <a:ext cx="90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49" extrusionOk="0">
                    <a:moveTo>
                      <a:pt x="1" y="1"/>
                    </a:moveTo>
                    <a:lnTo>
                      <a:pt x="1" y="248"/>
                    </a:lnTo>
                    <a:lnTo>
                      <a:pt x="3631" y="248"/>
                    </a:lnTo>
                    <a:lnTo>
                      <a:pt x="36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4293550" y="3526950"/>
                <a:ext cx="162725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3400" extrusionOk="0">
                    <a:moveTo>
                      <a:pt x="0" y="0"/>
                    </a:moveTo>
                    <a:lnTo>
                      <a:pt x="0" y="3400"/>
                    </a:lnTo>
                    <a:lnTo>
                      <a:pt x="6509" y="34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4293550" y="3569550"/>
                <a:ext cx="16272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700" extrusionOk="0">
                    <a:moveTo>
                      <a:pt x="0" y="0"/>
                    </a:moveTo>
                    <a:lnTo>
                      <a:pt x="0" y="1700"/>
                    </a:lnTo>
                    <a:lnTo>
                      <a:pt x="6509" y="17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7" name="Google Shape;187;p2"/>
          <p:cNvGrpSpPr/>
          <p:nvPr/>
        </p:nvGrpSpPr>
        <p:grpSpPr>
          <a:xfrm>
            <a:off x="7684187" y="-942825"/>
            <a:ext cx="1324854" cy="7048094"/>
            <a:chOff x="7684187" y="-942825"/>
            <a:chExt cx="1324854" cy="7048094"/>
          </a:xfrm>
        </p:grpSpPr>
        <p:grpSp>
          <p:nvGrpSpPr>
            <p:cNvPr id="188" name="Google Shape;188;p2"/>
            <p:cNvGrpSpPr/>
            <p:nvPr/>
          </p:nvGrpSpPr>
          <p:grpSpPr>
            <a:xfrm>
              <a:off x="7684187" y="440400"/>
              <a:ext cx="1324854" cy="4428942"/>
              <a:chOff x="7220691" y="-16375"/>
              <a:chExt cx="1561776" cy="5220962"/>
            </a:xfrm>
          </p:grpSpPr>
          <p:sp>
            <p:nvSpPr>
              <p:cNvPr id="189" name="Google Shape;189;p2"/>
              <p:cNvSpPr/>
              <p:nvPr/>
            </p:nvSpPr>
            <p:spPr>
              <a:xfrm>
                <a:off x="7768968" y="3598359"/>
                <a:ext cx="332248" cy="722512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11171" extrusionOk="0">
                    <a:moveTo>
                      <a:pt x="1553" y="0"/>
                    </a:moveTo>
                    <a:lnTo>
                      <a:pt x="1553" y="3663"/>
                    </a:lnTo>
                    <a:cubicBezTo>
                      <a:pt x="1553" y="4339"/>
                      <a:pt x="1079" y="4910"/>
                      <a:pt x="445" y="5057"/>
                    </a:cubicBezTo>
                    <a:cubicBezTo>
                      <a:pt x="336" y="5086"/>
                      <a:pt x="231" y="5094"/>
                      <a:pt x="114" y="5094"/>
                    </a:cubicBezTo>
                    <a:lnTo>
                      <a:pt x="0" y="5094"/>
                    </a:lnTo>
                    <a:lnTo>
                      <a:pt x="0" y="7910"/>
                    </a:lnTo>
                    <a:lnTo>
                      <a:pt x="114" y="7910"/>
                    </a:lnTo>
                    <a:cubicBezTo>
                      <a:pt x="911" y="7910"/>
                      <a:pt x="1553" y="8556"/>
                      <a:pt x="1553" y="9350"/>
                    </a:cubicBezTo>
                    <a:lnTo>
                      <a:pt x="1553" y="11171"/>
                    </a:lnTo>
                    <a:lnTo>
                      <a:pt x="5137" y="11171"/>
                    </a:lnTo>
                    <a:lnTo>
                      <a:pt x="5137" y="8"/>
                    </a:lnTo>
                    <a:lnTo>
                      <a:pt x="51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7869349" y="-16375"/>
                <a:ext cx="913117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10370"/>
                      <a:pt x="2414" y="12783"/>
                      <a:pt x="5381" y="12783"/>
                    </a:cubicBezTo>
                    <a:lnTo>
                      <a:pt x="8734" y="12783"/>
                    </a:lnTo>
                    <a:cubicBezTo>
                      <a:pt x="9720" y="12783"/>
                      <a:pt x="10530" y="13589"/>
                      <a:pt x="10530" y="14575"/>
                    </a:cubicBezTo>
                    <a:lnTo>
                      <a:pt x="10530" y="47714"/>
                    </a:lnTo>
                    <a:cubicBezTo>
                      <a:pt x="10530" y="48700"/>
                      <a:pt x="9720" y="49505"/>
                      <a:pt x="8734" y="49505"/>
                    </a:cubicBezTo>
                    <a:lnTo>
                      <a:pt x="5381" y="49505"/>
                    </a:lnTo>
                    <a:cubicBezTo>
                      <a:pt x="2414" y="49505"/>
                      <a:pt x="1" y="51918"/>
                      <a:pt x="1" y="54889"/>
                    </a:cubicBezTo>
                    <a:lnTo>
                      <a:pt x="1" y="80722"/>
                    </a:lnTo>
                    <a:lnTo>
                      <a:pt x="3589" y="80722"/>
                    </a:lnTo>
                    <a:lnTo>
                      <a:pt x="3589" y="54885"/>
                    </a:lnTo>
                    <a:cubicBezTo>
                      <a:pt x="3589" y="53903"/>
                      <a:pt x="4395" y="53093"/>
                      <a:pt x="5381" y="53093"/>
                    </a:cubicBezTo>
                    <a:lnTo>
                      <a:pt x="8734" y="53093"/>
                    </a:lnTo>
                    <a:cubicBezTo>
                      <a:pt x="11705" y="53093"/>
                      <a:pt x="14118" y="50680"/>
                      <a:pt x="14118" y="47714"/>
                    </a:cubicBezTo>
                    <a:lnTo>
                      <a:pt x="14118" y="14575"/>
                    </a:lnTo>
                    <a:cubicBezTo>
                      <a:pt x="14118" y="11612"/>
                      <a:pt x="11705" y="9195"/>
                      <a:pt x="8734" y="9195"/>
                    </a:cubicBezTo>
                    <a:lnTo>
                      <a:pt x="5381" y="9195"/>
                    </a:lnTo>
                    <a:cubicBezTo>
                      <a:pt x="4395" y="9195"/>
                      <a:pt x="3589" y="8385"/>
                      <a:pt x="3589" y="7399"/>
                    </a:cubicBezTo>
                    <a:lnTo>
                      <a:pt x="35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7985252" y="-16375"/>
                <a:ext cx="797215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2326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9380"/>
                      <a:pt x="1612" y="10987"/>
                      <a:pt x="3589" y="10987"/>
                    </a:cubicBezTo>
                    <a:lnTo>
                      <a:pt x="6942" y="10987"/>
                    </a:lnTo>
                    <a:cubicBezTo>
                      <a:pt x="8918" y="10987"/>
                      <a:pt x="10530" y="12598"/>
                      <a:pt x="10530" y="14575"/>
                    </a:cubicBezTo>
                    <a:lnTo>
                      <a:pt x="10530" y="47714"/>
                    </a:lnTo>
                    <a:cubicBezTo>
                      <a:pt x="10530" y="49690"/>
                      <a:pt x="8918" y="51301"/>
                      <a:pt x="6942" y="51301"/>
                    </a:cubicBezTo>
                    <a:lnTo>
                      <a:pt x="3589" y="51301"/>
                    </a:lnTo>
                    <a:cubicBezTo>
                      <a:pt x="1612" y="51301"/>
                      <a:pt x="1" y="52909"/>
                      <a:pt x="1" y="54889"/>
                    </a:cubicBezTo>
                    <a:lnTo>
                      <a:pt x="1" y="80722"/>
                    </a:lnTo>
                    <a:lnTo>
                      <a:pt x="1797" y="80722"/>
                    </a:lnTo>
                    <a:lnTo>
                      <a:pt x="1797" y="54885"/>
                    </a:lnTo>
                    <a:cubicBezTo>
                      <a:pt x="1797" y="53903"/>
                      <a:pt x="2603" y="53093"/>
                      <a:pt x="3589" y="53093"/>
                    </a:cubicBezTo>
                    <a:lnTo>
                      <a:pt x="6942" y="53093"/>
                    </a:lnTo>
                    <a:cubicBezTo>
                      <a:pt x="9913" y="53093"/>
                      <a:pt x="12326" y="50680"/>
                      <a:pt x="12326" y="47714"/>
                    </a:cubicBezTo>
                    <a:lnTo>
                      <a:pt x="12326" y="14575"/>
                    </a:lnTo>
                    <a:cubicBezTo>
                      <a:pt x="12326" y="11612"/>
                      <a:pt x="9913" y="9195"/>
                      <a:pt x="6942" y="9195"/>
                    </a:cubicBezTo>
                    <a:lnTo>
                      <a:pt x="3589" y="9195"/>
                    </a:lnTo>
                    <a:cubicBezTo>
                      <a:pt x="2603" y="9195"/>
                      <a:pt x="1797" y="8385"/>
                      <a:pt x="1797" y="7399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7869349" y="377450"/>
                <a:ext cx="450932" cy="432951"/>
              </a:xfrm>
              <a:custGeom>
                <a:avLst/>
                <a:gdLst/>
                <a:ahLst/>
                <a:cxnLst/>
                <a:rect l="l" t="t" r="r" b="b"/>
                <a:pathLst>
                  <a:path w="6972" h="6694" extrusionOk="0">
                    <a:moveTo>
                      <a:pt x="1" y="1"/>
                    </a:moveTo>
                    <a:lnTo>
                      <a:pt x="1" y="1310"/>
                    </a:lnTo>
                    <a:cubicBezTo>
                      <a:pt x="1" y="4281"/>
                      <a:pt x="2418" y="6694"/>
                      <a:pt x="5381" y="6694"/>
                    </a:cubicBezTo>
                    <a:lnTo>
                      <a:pt x="6971" y="6694"/>
                    </a:lnTo>
                    <a:lnTo>
                      <a:pt x="6971" y="3106"/>
                    </a:lnTo>
                    <a:lnTo>
                      <a:pt x="5381" y="3106"/>
                    </a:lnTo>
                    <a:cubicBezTo>
                      <a:pt x="4395" y="3106"/>
                      <a:pt x="3589" y="2296"/>
                      <a:pt x="3589" y="1310"/>
                    </a:cubicBezTo>
                    <a:lnTo>
                      <a:pt x="3589" y="51"/>
                    </a:lnTo>
                    <a:lnTo>
                      <a:pt x="3207" y="437"/>
                    </a:lnTo>
                    <a:cubicBezTo>
                      <a:pt x="2775" y="868"/>
                      <a:pt x="2289" y="1049"/>
                      <a:pt x="1820" y="1049"/>
                    </a:cubicBezTo>
                    <a:cubicBezTo>
                      <a:pt x="1091" y="1049"/>
                      <a:pt x="399" y="613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5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7869349" y="578341"/>
                <a:ext cx="913117" cy="4356741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67361" extrusionOk="0">
                    <a:moveTo>
                      <a:pt x="7303" y="0"/>
                    </a:moveTo>
                    <a:lnTo>
                      <a:pt x="7303" y="3588"/>
                    </a:lnTo>
                    <a:lnTo>
                      <a:pt x="8734" y="3588"/>
                    </a:lnTo>
                    <a:cubicBezTo>
                      <a:pt x="9720" y="3588"/>
                      <a:pt x="10530" y="4394"/>
                      <a:pt x="10530" y="5380"/>
                    </a:cubicBezTo>
                    <a:lnTo>
                      <a:pt x="10530" y="38519"/>
                    </a:lnTo>
                    <a:cubicBezTo>
                      <a:pt x="10530" y="39505"/>
                      <a:pt x="9720" y="40310"/>
                      <a:pt x="8734" y="40310"/>
                    </a:cubicBezTo>
                    <a:lnTo>
                      <a:pt x="5381" y="40310"/>
                    </a:lnTo>
                    <a:cubicBezTo>
                      <a:pt x="2414" y="40310"/>
                      <a:pt x="1" y="42723"/>
                      <a:pt x="1" y="45690"/>
                    </a:cubicBezTo>
                    <a:lnTo>
                      <a:pt x="1" y="67163"/>
                    </a:lnTo>
                    <a:cubicBezTo>
                      <a:pt x="392" y="66605"/>
                      <a:pt x="1062" y="66326"/>
                      <a:pt x="1733" y="66326"/>
                    </a:cubicBezTo>
                    <a:cubicBezTo>
                      <a:pt x="2478" y="66326"/>
                      <a:pt x="3224" y="66671"/>
                      <a:pt x="3589" y="67360"/>
                    </a:cubicBezTo>
                    <a:lnTo>
                      <a:pt x="3589" y="45694"/>
                    </a:lnTo>
                    <a:cubicBezTo>
                      <a:pt x="3589" y="44708"/>
                      <a:pt x="4395" y="43898"/>
                      <a:pt x="5381" y="43898"/>
                    </a:cubicBezTo>
                    <a:lnTo>
                      <a:pt x="8734" y="43898"/>
                    </a:lnTo>
                    <a:cubicBezTo>
                      <a:pt x="11705" y="43898"/>
                      <a:pt x="14118" y="41485"/>
                      <a:pt x="14118" y="38519"/>
                    </a:cubicBezTo>
                    <a:lnTo>
                      <a:pt x="14118" y="5380"/>
                    </a:lnTo>
                    <a:cubicBezTo>
                      <a:pt x="14118" y="2417"/>
                      <a:pt x="11705" y="0"/>
                      <a:pt x="8734" y="0"/>
                    </a:cubicBezTo>
                    <a:close/>
                  </a:path>
                </a:pathLst>
              </a:custGeom>
              <a:solidFill>
                <a:srgbClr val="000000">
                  <a:alpha val="5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7797750" y="3659933"/>
                <a:ext cx="162599" cy="266083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4114" extrusionOk="0">
                    <a:moveTo>
                      <a:pt x="1108" y="1"/>
                    </a:moveTo>
                    <a:lnTo>
                      <a:pt x="1108" y="2716"/>
                    </a:lnTo>
                    <a:cubicBezTo>
                      <a:pt x="1108" y="3391"/>
                      <a:pt x="634" y="3966"/>
                      <a:pt x="0" y="4113"/>
                    </a:cubicBezTo>
                    <a:lnTo>
                      <a:pt x="718" y="4113"/>
                    </a:lnTo>
                    <a:cubicBezTo>
                      <a:pt x="1708" y="4113"/>
                      <a:pt x="2514" y="3307"/>
                      <a:pt x="2514" y="2317"/>
                    </a:cubicBezTo>
                    <a:lnTo>
                      <a:pt x="2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7857706" y="4320814"/>
                <a:ext cx="258193" cy="118942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1839" extrusionOk="0">
                    <a:moveTo>
                      <a:pt x="1" y="1"/>
                    </a:moveTo>
                    <a:lnTo>
                      <a:pt x="1" y="1839"/>
                    </a:lnTo>
                    <a:lnTo>
                      <a:pt x="3991" y="1839"/>
                    </a:lnTo>
                    <a:lnTo>
                      <a:pt x="39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>
                <a:off x="7846841" y="3598618"/>
                <a:ext cx="226436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2007" extrusionOk="0">
                    <a:moveTo>
                      <a:pt x="1" y="0"/>
                    </a:moveTo>
                    <a:lnTo>
                      <a:pt x="1" y="2006"/>
                    </a:lnTo>
                    <a:lnTo>
                      <a:pt x="3500" y="2006"/>
                    </a:lnTo>
                    <a:lnTo>
                      <a:pt x="35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>
                <a:off x="8008083" y="3598618"/>
                <a:ext cx="118360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007" extrusionOk="0">
                    <a:moveTo>
                      <a:pt x="0" y="0"/>
                    </a:moveTo>
                    <a:lnTo>
                      <a:pt x="0" y="2006"/>
                    </a:lnTo>
                    <a:lnTo>
                      <a:pt x="1830" y="2006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>
                <a:off x="7846841" y="3618150"/>
                <a:ext cx="279601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299" extrusionOk="0">
                    <a:moveTo>
                      <a:pt x="1" y="0"/>
                    </a:moveTo>
                    <a:lnTo>
                      <a:pt x="1" y="298"/>
                    </a:lnTo>
                    <a:lnTo>
                      <a:pt x="4323" y="298"/>
                    </a:lnTo>
                    <a:lnTo>
                      <a:pt x="43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>
                <a:off x="8008083" y="3618150"/>
                <a:ext cx="118360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99" extrusionOk="0">
                    <a:moveTo>
                      <a:pt x="0" y="0"/>
                    </a:moveTo>
                    <a:lnTo>
                      <a:pt x="0" y="298"/>
                    </a:lnTo>
                    <a:lnTo>
                      <a:pt x="1830" y="298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>
                <a:off x="7585217" y="3964437"/>
                <a:ext cx="189764" cy="109499"/>
              </a:xfrm>
              <a:custGeom>
                <a:avLst/>
                <a:gdLst/>
                <a:ahLst/>
                <a:cxnLst/>
                <a:rect l="l" t="t" r="r" b="b"/>
                <a:pathLst>
                  <a:path w="2934" h="1693" extrusionOk="0">
                    <a:moveTo>
                      <a:pt x="0" y="1"/>
                    </a:moveTo>
                    <a:lnTo>
                      <a:pt x="0" y="1692"/>
                    </a:lnTo>
                    <a:lnTo>
                      <a:pt x="2934" y="1692"/>
                    </a:lnTo>
                    <a:lnTo>
                      <a:pt x="2934" y="1"/>
                    </a:lnTo>
                    <a:close/>
                  </a:path>
                </a:pathLst>
              </a:custGeom>
              <a:solidFill>
                <a:srgbClr val="202E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>
                <a:off x="7663931" y="3938437"/>
                <a:ext cx="110793" cy="1615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497" extrusionOk="0">
                    <a:moveTo>
                      <a:pt x="0" y="0"/>
                    </a:moveTo>
                    <a:lnTo>
                      <a:pt x="0" y="2497"/>
                    </a:lnTo>
                    <a:lnTo>
                      <a:pt x="1712" y="2497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>
                <a:off x="7764893" y="3925954"/>
                <a:ext cx="9831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888" extrusionOk="0">
                    <a:moveTo>
                      <a:pt x="0" y="0"/>
                    </a:moveTo>
                    <a:lnTo>
                      <a:pt x="0" y="2887"/>
                    </a:lnTo>
                    <a:lnTo>
                      <a:pt x="151" y="2887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>
                <a:off x="7655522" y="3925954"/>
                <a:ext cx="34538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4" h="2888" extrusionOk="0">
                    <a:moveTo>
                      <a:pt x="269" y="0"/>
                    </a:moveTo>
                    <a:lnTo>
                      <a:pt x="0" y="21"/>
                    </a:lnTo>
                    <a:lnTo>
                      <a:pt x="265" y="2887"/>
                    </a:lnTo>
                    <a:lnTo>
                      <a:pt x="533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rgbClr val="597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>
                <a:off x="7689996" y="3925954"/>
                <a:ext cx="34214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888" extrusionOk="0">
                    <a:moveTo>
                      <a:pt x="265" y="0"/>
                    </a:moveTo>
                    <a:lnTo>
                      <a:pt x="0" y="21"/>
                    </a:lnTo>
                    <a:lnTo>
                      <a:pt x="260" y="2887"/>
                    </a:lnTo>
                    <a:lnTo>
                      <a:pt x="529" y="2862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>
                <a:off x="7724146" y="3925954"/>
                <a:ext cx="34279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888" extrusionOk="0">
                    <a:moveTo>
                      <a:pt x="269" y="0"/>
                    </a:moveTo>
                    <a:lnTo>
                      <a:pt x="1" y="21"/>
                    </a:lnTo>
                    <a:lnTo>
                      <a:pt x="261" y="2887"/>
                    </a:lnTo>
                    <a:lnTo>
                      <a:pt x="530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>
                <a:off x="7220691" y="3778294"/>
                <a:ext cx="481847" cy="481783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7449" extrusionOk="0">
                    <a:moveTo>
                      <a:pt x="3723" y="0"/>
                    </a:moveTo>
                    <a:cubicBezTo>
                      <a:pt x="1667" y="0"/>
                      <a:pt x="1" y="1666"/>
                      <a:pt x="1" y="3722"/>
                    </a:cubicBezTo>
                    <a:cubicBezTo>
                      <a:pt x="1" y="5779"/>
                      <a:pt x="1667" y="7449"/>
                      <a:pt x="3723" y="7449"/>
                    </a:cubicBezTo>
                    <a:cubicBezTo>
                      <a:pt x="5779" y="7449"/>
                      <a:pt x="7449" y="5779"/>
                      <a:pt x="7449" y="3722"/>
                    </a:cubicBezTo>
                    <a:cubicBezTo>
                      <a:pt x="7449" y="1666"/>
                      <a:pt x="5779" y="0"/>
                      <a:pt x="37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>
                <a:off x="7237507" y="3795110"/>
                <a:ext cx="447892" cy="447892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6925" extrusionOk="0">
                    <a:moveTo>
                      <a:pt x="3463" y="0"/>
                    </a:moveTo>
                    <a:cubicBezTo>
                      <a:pt x="1553" y="0"/>
                      <a:pt x="1" y="1553"/>
                      <a:pt x="1" y="3462"/>
                    </a:cubicBezTo>
                    <a:cubicBezTo>
                      <a:pt x="1" y="5376"/>
                      <a:pt x="1553" y="6924"/>
                      <a:pt x="3463" y="6924"/>
                    </a:cubicBezTo>
                    <a:cubicBezTo>
                      <a:pt x="5376" y="6924"/>
                      <a:pt x="6925" y="5376"/>
                      <a:pt x="6925" y="3462"/>
                    </a:cubicBezTo>
                    <a:cubicBezTo>
                      <a:pt x="6925" y="1553"/>
                      <a:pt x="5376" y="0"/>
                      <a:pt x="34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>
                <a:off x="7248632" y="3806493"/>
                <a:ext cx="425643" cy="425384"/>
              </a:xfrm>
              <a:custGeom>
                <a:avLst/>
                <a:gdLst/>
                <a:ahLst/>
                <a:cxnLst/>
                <a:rect l="l" t="t" r="r" b="b"/>
                <a:pathLst>
                  <a:path w="6581" h="6577" extrusionOk="0">
                    <a:moveTo>
                      <a:pt x="3291" y="1"/>
                    </a:moveTo>
                    <a:cubicBezTo>
                      <a:pt x="1474" y="1"/>
                      <a:pt x="1" y="1469"/>
                      <a:pt x="1" y="3286"/>
                    </a:cubicBezTo>
                    <a:cubicBezTo>
                      <a:pt x="1" y="5103"/>
                      <a:pt x="1474" y="6576"/>
                      <a:pt x="3291" y="6576"/>
                    </a:cubicBezTo>
                    <a:cubicBezTo>
                      <a:pt x="5108" y="6576"/>
                      <a:pt x="6581" y="5103"/>
                      <a:pt x="6581" y="3286"/>
                    </a:cubicBezTo>
                    <a:cubicBezTo>
                      <a:pt x="6581" y="1469"/>
                      <a:pt x="5108" y="1"/>
                      <a:pt x="3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>
                <a:off x="7277673" y="3835275"/>
                <a:ext cx="367821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5687" h="5687" extrusionOk="0">
                    <a:moveTo>
                      <a:pt x="2842" y="0"/>
                    </a:moveTo>
                    <a:cubicBezTo>
                      <a:pt x="1272" y="0"/>
                      <a:pt x="1" y="1272"/>
                      <a:pt x="1" y="2841"/>
                    </a:cubicBezTo>
                    <a:cubicBezTo>
                      <a:pt x="1" y="4411"/>
                      <a:pt x="1272" y="5687"/>
                      <a:pt x="2842" y="5687"/>
                    </a:cubicBezTo>
                    <a:cubicBezTo>
                      <a:pt x="4411" y="5687"/>
                      <a:pt x="5687" y="4411"/>
                      <a:pt x="5687" y="2841"/>
                    </a:cubicBezTo>
                    <a:cubicBezTo>
                      <a:pt x="5687" y="1272"/>
                      <a:pt x="4411" y="0"/>
                      <a:pt x="28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>
                <a:off x="7461423" y="3835534"/>
                <a:ext cx="184072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5687" extrusionOk="0">
                    <a:moveTo>
                      <a:pt x="1" y="1"/>
                    </a:moveTo>
                    <a:lnTo>
                      <a:pt x="1" y="5687"/>
                    </a:lnTo>
                    <a:cubicBezTo>
                      <a:pt x="1570" y="5687"/>
                      <a:pt x="2846" y="4411"/>
                      <a:pt x="2846" y="2846"/>
                    </a:cubicBezTo>
                    <a:cubicBezTo>
                      <a:pt x="2846" y="1276"/>
                      <a:pt x="1570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>
                <a:off x="7435358" y="3992960"/>
                <a:ext cx="52453" cy="5245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404" y="1"/>
                    </a:moveTo>
                    <a:cubicBezTo>
                      <a:pt x="186" y="1"/>
                      <a:pt x="1" y="181"/>
                      <a:pt x="1" y="403"/>
                    </a:cubicBezTo>
                    <a:cubicBezTo>
                      <a:pt x="1" y="626"/>
                      <a:pt x="186" y="810"/>
                      <a:pt x="404" y="810"/>
                    </a:cubicBezTo>
                    <a:cubicBezTo>
                      <a:pt x="626" y="810"/>
                      <a:pt x="811" y="630"/>
                      <a:pt x="811" y="403"/>
                    </a:cubicBezTo>
                    <a:cubicBezTo>
                      <a:pt x="811" y="185"/>
                      <a:pt x="626" y="1"/>
                      <a:pt x="4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7282329" y="3839867"/>
                <a:ext cx="358831" cy="358895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5549" extrusionOk="0">
                    <a:moveTo>
                      <a:pt x="3210" y="1"/>
                    </a:moveTo>
                    <a:lnTo>
                      <a:pt x="3072" y="853"/>
                    </a:lnTo>
                    <a:cubicBezTo>
                      <a:pt x="3181" y="869"/>
                      <a:pt x="3290" y="899"/>
                      <a:pt x="3395" y="937"/>
                    </a:cubicBezTo>
                    <a:lnTo>
                      <a:pt x="3685" y="123"/>
                    </a:lnTo>
                    <a:cubicBezTo>
                      <a:pt x="3534" y="72"/>
                      <a:pt x="3370" y="30"/>
                      <a:pt x="3210" y="1"/>
                    </a:cubicBezTo>
                    <a:close/>
                    <a:moveTo>
                      <a:pt x="1771" y="135"/>
                    </a:moveTo>
                    <a:cubicBezTo>
                      <a:pt x="1624" y="190"/>
                      <a:pt x="1473" y="261"/>
                      <a:pt x="1335" y="345"/>
                    </a:cubicBezTo>
                    <a:lnTo>
                      <a:pt x="1771" y="1088"/>
                    </a:lnTo>
                    <a:cubicBezTo>
                      <a:pt x="1868" y="1037"/>
                      <a:pt x="1968" y="983"/>
                      <a:pt x="2073" y="941"/>
                    </a:cubicBezTo>
                    <a:lnTo>
                      <a:pt x="1771" y="135"/>
                    </a:lnTo>
                    <a:close/>
                    <a:moveTo>
                      <a:pt x="4868" y="941"/>
                    </a:moveTo>
                    <a:lnTo>
                      <a:pt x="4213" y="1503"/>
                    </a:lnTo>
                    <a:cubicBezTo>
                      <a:pt x="4289" y="1587"/>
                      <a:pt x="4356" y="1679"/>
                      <a:pt x="4415" y="1776"/>
                    </a:cubicBezTo>
                    <a:lnTo>
                      <a:pt x="5153" y="1335"/>
                    </a:lnTo>
                    <a:cubicBezTo>
                      <a:pt x="5069" y="1193"/>
                      <a:pt x="4973" y="1063"/>
                      <a:pt x="4868" y="941"/>
                    </a:cubicBezTo>
                    <a:close/>
                    <a:moveTo>
                      <a:pt x="323" y="1373"/>
                    </a:moveTo>
                    <a:cubicBezTo>
                      <a:pt x="244" y="1512"/>
                      <a:pt x="176" y="1667"/>
                      <a:pt x="118" y="1818"/>
                    </a:cubicBezTo>
                    <a:lnTo>
                      <a:pt x="932" y="2107"/>
                    </a:lnTo>
                    <a:cubicBezTo>
                      <a:pt x="965" y="2002"/>
                      <a:pt x="1016" y="1898"/>
                      <a:pt x="1070" y="1801"/>
                    </a:cubicBezTo>
                    <a:lnTo>
                      <a:pt x="323" y="1373"/>
                    </a:lnTo>
                    <a:close/>
                    <a:moveTo>
                      <a:pt x="5367" y="2733"/>
                    </a:moveTo>
                    <a:lnTo>
                      <a:pt x="4679" y="2758"/>
                    </a:lnTo>
                    <a:cubicBezTo>
                      <a:pt x="4679" y="2867"/>
                      <a:pt x="4671" y="2980"/>
                      <a:pt x="4650" y="3094"/>
                    </a:cubicBezTo>
                    <a:lnTo>
                      <a:pt x="5497" y="3240"/>
                    </a:lnTo>
                    <a:cubicBezTo>
                      <a:pt x="5531" y="3081"/>
                      <a:pt x="5539" y="2917"/>
                      <a:pt x="5548" y="2741"/>
                    </a:cubicBezTo>
                    <a:lnTo>
                      <a:pt x="5367" y="2733"/>
                    </a:lnTo>
                    <a:close/>
                    <a:moveTo>
                      <a:pt x="852" y="3102"/>
                    </a:moveTo>
                    <a:lnTo>
                      <a:pt x="0" y="3253"/>
                    </a:lnTo>
                    <a:cubicBezTo>
                      <a:pt x="30" y="3417"/>
                      <a:pt x="72" y="3576"/>
                      <a:pt x="126" y="3727"/>
                    </a:cubicBezTo>
                    <a:lnTo>
                      <a:pt x="940" y="3421"/>
                    </a:lnTo>
                    <a:cubicBezTo>
                      <a:pt x="898" y="3324"/>
                      <a:pt x="873" y="3211"/>
                      <a:pt x="852" y="3102"/>
                    </a:cubicBezTo>
                    <a:close/>
                    <a:moveTo>
                      <a:pt x="4230" y="3996"/>
                    </a:moveTo>
                    <a:cubicBezTo>
                      <a:pt x="4155" y="4080"/>
                      <a:pt x="4079" y="4155"/>
                      <a:pt x="3995" y="4231"/>
                    </a:cubicBezTo>
                    <a:lnTo>
                      <a:pt x="4549" y="4890"/>
                    </a:lnTo>
                    <a:cubicBezTo>
                      <a:pt x="4671" y="4785"/>
                      <a:pt x="4784" y="4671"/>
                      <a:pt x="4889" y="4550"/>
                    </a:cubicBezTo>
                    <a:lnTo>
                      <a:pt x="4230" y="3996"/>
                    </a:lnTo>
                    <a:close/>
                    <a:moveTo>
                      <a:pt x="1511" y="4239"/>
                    </a:moveTo>
                    <a:lnTo>
                      <a:pt x="961" y="4902"/>
                    </a:lnTo>
                    <a:cubicBezTo>
                      <a:pt x="1087" y="5007"/>
                      <a:pt x="1217" y="5099"/>
                      <a:pt x="1360" y="5179"/>
                    </a:cubicBezTo>
                    <a:lnTo>
                      <a:pt x="1792" y="4436"/>
                    </a:lnTo>
                    <a:cubicBezTo>
                      <a:pt x="1691" y="4378"/>
                      <a:pt x="1595" y="4315"/>
                      <a:pt x="1511" y="4239"/>
                    </a:cubicBezTo>
                    <a:close/>
                    <a:moveTo>
                      <a:pt x="3093" y="4650"/>
                    </a:moveTo>
                    <a:cubicBezTo>
                      <a:pt x="2980" y="4671"/>
                      <a:pt x="2871" y="4680"/>
                      <a:pt x="2757" y="4680"/>
                    </a:cubicBezTo>
                    <a:lnTo>
                      <a:pt x="2757" y="5548"/>
                    </a:lnTo>
                    <a:cubicBezTo>
                      <a:pt x="2917" y="5548"/>
                      <a:pt x="3080" y="5532"/>
                      <a:pt x="3244" y="5498"/>
                    </a:cubicBezTo>
                    <a:lnTo>
                      <a:pt x="3093" y="46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7453015" y="3920586"/>
                <a:ext cx="84210" cy="102837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590" extrusionOk="0">
                    <a:moveTo>
                      <a:pt x="995" y="0"/>
                    </a:moveTo>
                    <a:cubicBezTo>
                      <a:pt x="975" y="0"/>
                      <a:pt x="954" y="10"/>
                      <a:pt x="941" y="29"/>
                    </a:cubicBezTo>
                    <a:lnTo>
                      <a:pt x="1" y="1350"/>
                    </a:lnTo>
                    <a:lnTo>
                      <a:pt x="341" y="1590"/>
                    </a:lnTo>
                    <a:lnTo>
                      <a:pt x="1281" y="272"/>
                    </a:lnTo>
                    <a:cubicBezTo>
                      <a:pt x="1302" y="243"/>
                      <a:pt x="1293" y="201"/>
                      <a:pt x="1260" y="175"/>
                    </a:cubicBezTo>
                    <a:lnTo>
                      <a:pt x="1029" y="12"/>
                    </a:lnTo>
                    <a:cubicBezTo>
                      <a:pt x="1019" y="4"/>
                      <a:pt x="1007" y="0"/>
                      <a:pt x="9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7460065" y="3935073"/>
                <a:ext cx="63319" cy="834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291" extrusionOk="0">
                    <a:moveTo>
                      <a:pt x="872" y="0"/>
                    </a:moveTo>
                    <a:cubicBezTo>
                      <a:pt x="865" y="0"/>
                      <a:pt x="859" y="3"/>
                      <a:pt x="857" y="10"/>
                    </a:cubicBezTo>
                    <a:lnTo>
                      <a:pt x="1" y="1210"/>
                    </a:lnTo>
                    <a:lnTo>
                      <a:pt x="110" y="1290"/>
                    </a:lnTo>
                    <a:lnTo>
                      <a:pt x="966" y="90"/>
                    </a:lnTo>
                    <a:cubicBezTo>
                      <a:pt x="979" y="77"/>
                      <a:pt x="974" y="69"/>
                      <a:pt x="962" y="56"/>
                    </a:cubicBezTo>
                    <a:lnTo>
                      <a:pt x="890" y="6"/>
                    </a:lnTo>
                    <a:cubicBezTo>
                      <a:pt x="885" y="2"/>
                      <a:pt x="878" y="0"/>
                      <a:pt x="8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7452498" y="4010035"/>
                <a:ext cx="18239" cy="1830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39" y="1"/>
                    </a:moveTo>
                    <a:cubicBezTo>
                      <a:pt x="63" y="1"/>
                      <a:pt x="0" y="64"/>
                      <a:pt x="0" y="139"/>
                    </a:cubicBezTo>
                    <a:cubicBezTo>
                      <a:pt x="0" y="219"/>
                      <a:pt x="63" y="282"/>
                      <a:pt x="139" y="282"/>
                    </a:cubicBezTo>
                    <a:cubicBezTo>
                      <a:pt x="219" y="282"/>
                      <a:pt x="282" y="219"/>
                      <a:pt x="282" y="139"/>
                    </a:cubicBezTo>
                    <a:cubicBezTo>
                      <a:pt x="282" y="64"/>
                      <a:pt x="219" y="1"/>
                      <a:pt x="1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7774918" y="4028275"/>
                <a:ext cx="185430" cy="292601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4524" extrusionOk="0">
                    <a:moveTo>
                      <a:pt x="1" y="0"/>
                    </a:moveTo>
                    <a:lnTo>
                      <a:pt x="1" y="1263"/>
                    </a:lnTo>
                    <a:lnTo>
                      <a:pt x="22" y="1263"/>
                    </a:lnTo>
                    <a:cubicBezTo>
                      <a:pt x="819" y="1263"/>
                      <a:pt x="1461" y="1909"/>
                      <a:pt x="1461" y="2703"/>
                    </a:cubicBezTo>
                    <a:lnTo>
                      <a:pt x="1461" y="4524"/>
                    </a:lnTo>
                    <a:lnTo>
                      <a:pt x="2867" y="4524"/>
                    </a:lnTo>
                    <a:lnTo>
                      <a:pt x="2867" y="1796"/>
                    </a:lnTo>
                    <a:cubicBezTo>
                      <a:pt x="2867" y="802"/>
                      <a:pt x="2065" y="0"/>
                      <a:pt x="10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7" name="Google Shape;217;p2"/>
            <p:cNvGrpSpPr/>
            <p:nvPr/>
          </p:nvGrpSpPr>
          <p:grpSpPr>
            <a:xfrm>
              <a:off x="8235250" y="4712425"/>
              <a:ext cx="196447" cy="1392844"/>
              <a:chOff x="8049200" y="-918250"/>
              <a:chExt cx="196447" cy="1392844"/>
            </a:xfrm>
          </p:grpSpPr>
          <p:sp>
            <p:nvSpPr>
              <p:cNvPr id="218" name="Google Shape;218;p2"/>
              <p:cNvSpPr/>
              <p:nvPr/>
            </p:nvSpPr>
            <p:spPr>
              <a:xfrm>
                <a:off x="8049200" y="-918250"/>
                <a:ext cx="98246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8147424" y="-918250"/>
                <a:ext cx="98223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2"/>
            <p:cNvGrpSpPr/>
            <p:nvPr/>
          </p:nvGrpSpPr>
          <p:grpSpPr>
            <a:xfrm>
              <a:off x="8235250" y="-942825"/>
              <a:ext cx="196447" cy="1392844"/>
              <a:chOff x="8049200" y="-918250"/>
              <a:chExt cx="196447" cy="1392844"/>
            </a:xfrm>
          </p:grpSpPr>
          <p:sp>
            <p:nvSpPr>
              <p:cNvPr id="221" name="Google Shape;221;p2"/>
              <p:cNvSpPr/>
              <p:nvPr/>
            </p:nvSpPr>
            <p:spPr>
              <a:xfrm>
                <a:off x="8049200" y="-918250"/>
                <a:ext cx="98246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8147424" y="-918250"/>
                <a:ext cx="98223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23" name="Google Shape;223;p2"/>
          <p:cNvGrpSpPr/>
          <p:nvPr/>
        </p:nvGrpSpPr>
        <p:grpSpPr>
          <a:xfrm rot="10800000">
            <a:off x="2985413" y="-218935"/>
            <a:ext cx="1514643" cy="804874"/>
            <a:chOff x="4136075" y="3489925"/>
            <a:chExt cx="711100" cy="377875"/>
          </a:xfrm>
        </p:grpSpPr>
        <p:sp>
          <p:nvSpPr>
            <p:cNvPr id="224" name="Google Shape;224;p2"/>
            <p:cNvSpPr/>
            <p:nvPr/>
          </p:nvSpPr>
          <p:spPr>
            <a:xfrm rot="-5400000">
              <a:off x="4525638" y="3588563"/>
              <a:ext cx="298500" cy="259775"/>
            </a:xfrm>
            <a:custGeom>
              <a:avLst/>
              <a:gdLst/>
              <a:ahLst/>
              <a:cxnLst/>
              <a:rect l="l" t="t" r="r" b="b"/>
              <a:pathLst>
                <a:path w="11940" h="10391" extrusionOk="0">
                  <a:moveTo>
                    <a:pt x="10244" y="0"/>
                  </a:moveTo>
                  <a:lnTo>
                    <a:pt x="10244" y="6996"/>
                  </a:lnTo>
                  <a:cubicBezTo>
                    <a:pt x="10244" y="7932"/>
                    <a:pt x="9484" y="8691"/>
                    <a:pt x="8553" y="8691"/>
                  </a:cubicBezTo>
                  <a:lnTo>
                    <a:pt x="0" y="8691"/>
                  </a:lnTo>
                  <a:lnTo>
                    <a:pt x="0" y="10387"/>
                  </a:lnTo>
                  <a:lnTo>
                    <a:pt x="8548" y="10387"/>
                  </a:lnTo>
                  <a:lnTo>
                    <a:pt x="8548" y="10391"/>
                  </a:lnTo>
                  <a:cubicBezTo>
                    <a:pt x="10420" y="10391"/>
                    <a:pt x="11939" y="8867"/>
                    <a:pt x="11939" y="6996"/>
                  </a:cubicBezTo>
                  <a:lnTo>
                    <a:pt x="11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 rot="-5400000">
              <a:off x="4525600" y="3546225"/>
              <a:ext cx="340975" cy="302175"/>
            </a:xfrm>
            <a:custGeom>
              <a:avLst/>
              <a:gdLst/>
              <a:ahLst/>
              <a:cxnLst/>
              <a:rect l="l" t="t" r="r" b="b"/>
              <a:pathLst>
                <a:path w="13639" h="12087" extrusionOk="0">
                  <a:moveTo>
                    <a:pt x="11943" y="0"/>
                  </a:moveTo>
                  <a:lnTo>
                    <a:pt x="11943" y="6996"/>
                  </a:lnTo>
                  <a:cubicBezTo>
                    <a:pt x="11943" y="8867"/>
                    <a:pt x="10424" y="10391"/>
                    <a:pt x="8552" y="10391"/>
                  </a:cubicBezTo>
                  <a:lnTo>
                    <a:pt x="0" y="10391"/>
                  </a:lnTo>
                  <a:lnTo>
                    <a:pt x="0" y="12086"/>
                  </a:lnTo>
                  <a:lnTo>
                    <a:pt x="8552" y="12086"/>
                  </a:lnTo>
                  <a:cubicBezTo>
                    <a:pt x="11356" y="12086"/>
                    <a:pt x="13638" y="9803"/>
                    <a:pt x="13638" y="6996"/>
                  </a:cubicBezTo>
                  <a:lnTo>
                    <a:pt x="13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6" name="Google Shape;226;p2"/>
            <p:cNvGrpSpPr/>
            <p:nvPr/>
          </p:nvGrpSpPr>
          <p:grpSpPr>
            <a:xfrm>
              <a:off x="4136075" y="3489925"/>
              <a:ext cx="414800" cy="219175"/>
              <a:chOff x="4136075" y="3489925"/>
              <a:chExt cx="414800" cy="219175"/>
            </a:xfrm>
          </p:grpSpPr>
          <p:sp>
            <p:nvSpPr>
              <p:cNvPr id="227" name="Google Shape;227;p2"/>
              <p:cNvSpPr/>
              <p:nvPr/>
            </p:nvSpPr>
            <p:spPr>
              <a:xfrm>
                <a:off x="4148775" y="3527150"/>
                <a:ext cx="144800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5792" h="5859" extrusionOk="0">
                    <a:moveTo>
                      <a:pt x="5292" y="1"/>
                    </a:moveTo>
                    <a:cubicBezTo>
                      <a:pt x="2376" y="1"/>
                      <a:pt x="0" y="2376"/>
                      <a:pt x="0" y="5292"/>
                    </a:cubicBezTo>
                    <a:lnTo>
                      <a:pt x="0" y="5859"/>
                    </a:lnTo>
                    <a:lnTo>
                      <a:pt x="3383" y="5859"/>
                    </a:lnTo>
                    <a:lnTo>
                      <a:pt x="3383" y="5292"/>
                    </a:lnTo>
                    <a:cubicBezTo>
                      <a:pt x="3383" y="4239"/>
                      <a:pt x="4239" y="3383"/>
                      <a:pt x="5292" y="3383"/>
                    </a:cubicBezTo>
                    <a:lnTo>
                      <a:pt x="5791" y="3383"/>
                    </a:lnTo>
                    <a:lnTo>
                      <a:pt x="57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4191150" y="3569325"/>
                <a:ext cx="102425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168" extrusionOk="0">
                    <a:moveTo>
                      <a:pt x="3597" y="1"/>
                    </a:moveTo>
                    <a:cubicBezTo>
                      <a:pt x="1608" y="1"/>
                      <a:pt x="1" y="1616"/>
                      <a:pt x="1" y="3601"/>
                    </a:cubicBezTo>
                    <a:lnTo>
                      <a:pt x="1" y="4168"/>
                    </a:lnTo>
                    <a:lnTo>
                      <a:pt x="1692" y="4168"/>
                    </a:lnTo>
                    <a:lnTo>
                      <a:pt x="1692" y="3601"/>
                    </a:lnTo>
                    <a:cubicBezTo>
                      <a:pt x="1688" y="2552"/>
                      <a:pt x="2544" y="1696"/>
                      <a:pt x="3597" y="1696"/>
                    </a:cubicBezTo>
                    <a:lnTo>
                      <a:pt x="4096" y="1696"/>
                    </a:lnTo>
                    <a:lnTo>
                      <a:pt x="40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>
                <a:off x="4136075" y="3673625"/>
                <a:ext cx="1101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4407" y="1179"/>
                    </a:lnTo>
                    <a:lnTo>
                      <a:pt x="44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>
                <a:off x="4198075" y="3673625"/>
                <a:ext cx="479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1918" y="1179"/>
                    </a:lnTo>
                    <a:lnTo>
                      <a:pt x="19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>
                <a:off x="4456250" y="3513825"/>
                <a:ext cx="29525" cy="11020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4408" extrusionOk="0">
                    <a:moveTo>
                      <a:pt x="1" y="1"/>
                    </a:moveTo>
                    <a:lnTo>
                      <a:pt x="1" y="4407"/>
                    </a:lnTo>
                    <a:lnTo>
                      <a:pt x="1180" y="440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>
                <a:off x="4456250" y="3580250"/>
                <a:ext cx="29525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755" extrusionOk="0">
                    <a:moveTo>
                      <a:pt x="1" y="0"/>
                    </a:moveTo>
                    <a:lnTo>
                      <a:pt x="1" y="1754"/>
                    </a:lnTo>
                    <a:lnTo>
                      <a:pt x="1180" y="1754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>
                <a:off x="4485750" y="3521075"/>
                <a:ext cx="935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836" extrusionOk="0">
                    <a:moveTo>
                      <a:pt x="0" y="0"/>
                    </a:moveTo>
                    <a:lnTo>
                      <a:pt x="0" y="3836"/>
                    </a:lnTo>
                    <a:lnTo>
                      <a:pt x="374" y="3836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>
                <a:off x="4485750" y="3578775"/>
                <a:ext cx="93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524" extrusionOk="0">
                    <a:moveTo>
                      <a:pt x="0" y="0"/>
                    </a:moveTo>
                    <a:lnTo>
                      <a:pt x="0" y="1524"/>
                    </a:lnTo>
                    <a:lnTo>
                      <a:pt x="374" y="1524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>
                <a:off x="4493450" y="3490025"/>
                <a:ext cx="56575" cy="15790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316" extrusionOk="0">
                    <a:moveTo>
                      <a:pt x="244" y="0"/>
                    </a:moveTo>
                    <a:lnTo>
                      <a:pt x="60" y="739"/>
                    </a:lnTo>
                    <a:lnTo>
                      <a:pt x="1" y="987"/>
                    </a:lnTo>
                    <a:lnTo>
                      <a:pt x="1" y="5330"/>
                    </a:lnTo>
                    <a:lnTo>
                      <a:pt x="244" y="6316"/>
                    </a:lnTo>
                    <a:lnTo>
                      <a:pt x="2023" y="6316"/>
                    </a:lnTo>
                    <a:lnTo>
                      <a:pt x="2263" y="5330"/>
                    </a:lnTo>
                    <a:lnTo>
                      <a:pt x="2263" y="987"/>
                    </a:lnTo>
                    <a:lnTo>
                      <a:pt x="2204" y="739"/>
                    </a:lnTo>
                    <a:lnTo>
                      <a:pt x="20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>
                <a:off x="4492725" y="3534200"/>
                <a:ext cx="5815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787" extrusionOk="0">
                    <a:moveTo>
                      <a:pt x="294" y="0"/>
                    </a:moveTo>
                    <a:cubicBezTo>
                      <a:pt x="0" y="902"/>
                      <a:pt x="0" y="1880"/>
                      <a:pt x="294" y="2786"/>
                    </a:cubicBezTo>
                    <a:lnTo>
                      <a:pt x="2023" y="2786"/>
                    </a:lnTo>
                    <a:cubicBezTo>
                      <a:pt x="2325" y="1880"/>
                      <a:pt x="2325" y="902"/>
                      <a:pt x="2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>
                <a:off x="4495025" y="3489925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185" y="0"/>
                    </a:moveTo>
                    <a:lnTo>
                      <a:pt x="1" y="743"/>
                    </a:lnTo>
                    <a:cubicBezTo>
                      <a:pt x="26" y="1091"/>
                      <a:pt x="97" y="1435"/>
                      <a:pt x="206" y="1767"/>
                    </a:cubicBezTo>
                    <a:lnTo>
                      <a:pt x="1939" y="1767"/>
                    </a:lnTo>
                    <a:cubicBezTo>
                      <a:pt x="2049" y="1435"/>
                      <a:pt x="2112" y="1091"/>
                      <a:pt x="2141" y="743"/>
                    </a:cubicBezTo>
                    <a:lnTo>
                      <a:pt x="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>
                <a:off x="4495025" y="3603750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206" y="0"/>
                    </a:moveTo>
                    <a:cubicBezTo>
                      <a:pt x="97" y="332"/>
                      <a:pt x="26" y="676"/>
                      <a:pt x="1" y="1024"/>
                    </a:cubicBezTo>
                    <a:lnTo>
                      <a:pt x="185" y="1767"/>
                    </a:lnTo>
                    <a:lnTo>
                      <a:pt x="1965" y="1767"/>
                    </a:lnTo>
                    <a:lnTo>
                      <a:pt x="2141" y="1024"/>
                    </a:lnTo>
                    <a:cubicBezTo>
                      <a:pt x="2112" y="676"/>
                      <a:pt x="2049" y="332"/>
                      <a:pt x="19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>
                <a:off x="4145825" y="3702875"/>
                <a:ext cx="90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49" extrusionOk="0">
                    <a:moveTo>
                      <a:pt x="1" y="1"/>
                    </a:moveTo>
                    <a:lnTo>
                      <a:pt x="1" y="248"/>
                    </a:lnTo>
                    <a:lnTo>
                      <a:pt x="3631" y="248"/>
                    </a:lnTo>
                    <a:lnTo>
                      <a:pt x="36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>
                <a:off x="4293550" y="3526950"/>
                <a:ext cx="162725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3400" extrusionOk="0">
                    <a:moveTo>
                      <a:pt x="0" y="0"/>
                    </a:moveTo>
                    <a:lnTo>
                      <a:pt x="0" y="3400"/>
                    </a:lnTo>
                    <a:lnTo>
                      <a:pt x="6509" y="34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>
                <a:off x="4293550" y="3569550"/>
                <a:ext cx="16272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700" extrusionOk="0">
                    <a:moveTo>
                      <a:pt x="0" y="0"/>
                    </a:moveTo>
                    <a:lnTo>
                      <a:pt x="0" y="1700"/>
                    </a:lnTo>
                    <a:lnTo>
                      <a:pt x="6509" y="17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2" name="Google Shape;242;p2"/>
          <p:cNvSpPr txBox="1">
            <a:spLocks noGrp="1"/>
          </p:cNvSpPr>
          <p:nvPr>
            <p:ph type="ctrTitle"/>
          </p:nvPr>
        </p:nvSpPr>
        <p:spPr>
          <a:xfrm>
            <a:off x="2278000" y="1453150"/>
            <a:ext cx="6152700" cy="18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2"/>
          <p:cNvSpPr txBox="1">
            <a:spLocks noGrp="1"/>
          </p:cNvSpPr>
          <p:nvPr>
            <p:ph type="subTitle" idx="1"/>
          </p:nvPr>
        </p:nvSpPr>
        <p:spPr>
          <a:xfrm>
            <a:off x="2278000" y="3221725"/>
            <a:ext cx="54609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2" name="Google Shape;1442;p13"/>
          <p:cNvGrpSpPr/>
          <p:nvPr/>
        </p:nvGrpSpPr>
        <p:grpSpPr>
          <a:xfrm>
            <a:off x="7380003" y="4277071"/>
            <a:ext cx="1630837" cy="866619"/>
            <a:chOff x="4136075" y="3489925"/>
            <a:chExt cx="711100" cy="377875"/>
          </a:xfrm>
        </p:grpSpPr>
        <p:sp>
          <p:nvSpPr>
            <p:cNvPr id="1443" name="Google Shape;1443;p13"/>
            <p:cNvSpPr/>
            <p:nvPr/>
          </p:nvSpPr>
          <p:spPr>
            <a:xfrm rot="-5400000">
              <a:off x="4525638" y="3588563"/>
              <a:ext cx="298500" cy="259775"/>
            </a:xfrm>
            <a:custGeom>
              <a:avLst/>
              <a:gdLst/>
              <a:ahLst/>
              <a:cxnLst/>
              <a:rect l="l" t="t" r="r" b="b"/>
              <a:pathLst>
                <a:path w="11940" h="10391" extrusionOk="0">
                  <a:moveTo>
                    <a:pt x="10244" y="0"/>
                  </a:moveTo>
                  <a:lnTo>
                    <a:pt x="10244" y="6996"/>
                  </a:lnTo>
                  <a:cubicBezTo>
                    <a:pt x="10244" y="7932"/>
                    <a:pt x="9484" y="8691"/>
                    <a:pt x="8553" y="8691"/>
                  </a:cubicBezTo>
                  <a:lnTo>
                    <a:pt x="0" y="8691"/>
                  </a:lnTo>
                  <a:lnTo>
                    <a:pt x="0" y="10387"/>
                  </a:lnTo>
                  <a:lnTo>
                    <a:pt x="8548" y="10387"/>
                  </a:lnTo>
                  <a:lnTo>
                    <a:pt x="8548" y="10391"/>
                  </a:lnTo>
                  <a:cubicBezTo>
                    <a:pt x="10420" y="10391"/>
                    <a:pt x="11939" y="8867"/>
                    <a:pt x="11939" y="6996"/>
                  </a:cubicBezTo>
                  <a:lnTo>
                    <a:pt x="11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 rot="-5400000">
              <a:off x="4525600" y="3546225"/>
              <a:ext cx="340975" cy="302175"/>
            </a:xfrm>
            <a:custGeom>
              <a:avLst/>
              <a:gdLst/>
              <a:ahLst/>
              <a:cxnLst/>
              <a:rect l="l" t="t" r="r" b="b"/>
              <a:pathLst>
                <a:path w="13639" h="12087" extrusionOk="0">
                  <a:moveTo>
                    <a:pt x="11943" y="0"/>
                  </a:moveTo>
                  <a:lnTo>
                    <a:pt x="11943" y="6996"/>
                  </a:lnTo>
                  <a:cubicBezTo>
                    <a:pt x="11943" y="8867"/>
                    <a:pt x="10424" y="10391"/>
                    <a:pt x="8552" y="10391"/>
                  </a:cubicBezTo>
                  <a:lnTo>
                    <a:pt x="0" y="10391"/>
                  </a:lnTo>
                  <a:lnTo>
                    <a:pt x="0" y="12086"/>
                  </a:lnTo>
                  <a:lnTo>
                    <a:pt x="8552" y="12086"/>
                  </a:lnTo>
                  <a:cubicBezTo>
                    <a:pt x="11356" y="12086"/>
                    <a:pt x="13638" y="9803"/>
                    <a:pt x="13638" y="6996"/>
                  </a:cubicBezTo>
                  <a:lnTo>
                    <a:pt x="136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5" name="Google Shape;1445;p13"/>
            <p:cNvGrpSpPr/>
            <p:nvPr/>
          </p:nvGrpSpPr>
          <p:grpSpPr>
            <a:xfrm>
              <a:off x="4136075" y="3489925"/>
              <a:ext cx="414800" cy="219175"/>
              <a:chOff x="4136075" y="3489925"/>
              <a:chExt cx="414800" cy="219175"/>
            </a:xfrm>
          </p:grpSpPr>
          <p:sp>
            <p:nvSpPr>
              <p:cNvPr id="1446" name="Google Shape;1446;p13"/>
              <p:cNvSpPr/>
              <p:nvPr/>
            </p:nvSpPr>
            <p:spPr>
              <a:xfrm>
                <a:off x="4148775" y="3527150"/>
                <a:ext cx="144800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5792" h="5859" extrusionOk="0">
                    <a:moveTo>
                      <a:pt x="5292" y="1"/>
                    </a:moveTo>
                    <a:cubicBezTo>
                      <a:pt x="2376" y="1"/>
                      <a:pt x="0" y="2376"/>
                      <a:pt x="0" y="5292"/>
                    </a:cubicBezTo>
                    <a:lnTo>
                      <a:pt x="0" y="5859"/>
                    </a:lnTo>
                    <a:lnTo>
                      <a:pt x="3383" y="5859"/>
                    </a:lnTo>
                    <a:lnTo>
                      <a:pt x="3383" y="5292"/>
                    </a:lnTo>
                    <a:cubicBezTo>
                      <a:pt x="3383" y="4239"/>
                      <a:pt x="4239" y="3383"/>
                      <a:pt x="5292" y="3383"/>
                    </a:cubicBezTo>
                    <a:lnTo>
                      <a:pt x="5791" y="3383"/>
                    </a:lnTo>
                    <a:lnTo>
                      <a:pt x="57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13"/>
              <p:cNvSpPr/>
              <p:nvPr/>
            </p:nvSpPr>
            <p:spPr>
              <a:xfrm>
                <a:off x="4191150" y="3569325"/>
                <a:ext cx="102425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168" extrusionOk="0">
                    <a:moveTo>
                      <a:pt x="3597" y="1"/>
                    </a:moveTo>
                    <a:cubicBezTo>
                      <a:pt x="1608" y="1"/>
                      <a:pt x="1" y="1616"/>
                      <a:pt x="1" y="3601"/>
                    </a:cubicBezTo>
                    <a:lnTo>
                      <a:pt x="1" y="4168"/>
                    </a:lnTo>
                    <a:lnTo>
                      <a:pt x="1692" y="4168"/>
                    </a:lnTo>
                    <a:lnTo>
                      <a:pt x="1692" y="3601"/>
                    </a:lnTo>
                    <a:cubicBezTo>
                      <a:pt x="1688" y="2552"/>
                      <a:pt x="2544" y="1696"/>
                      <a:pt x="3597" y="1696"/>
                    </a:cubicBezTo>
                    <a:lnTo>
                      <a:pt x="4096" y="1696"/>
                    </a:lnTo>
                    <a:lnTo>
                      <a:pt x="40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13"/>
              <p:cNvSpPr/>
              <p:nvPr/>
            </p:nvSpPr>
            <p:spPr>
              <a:xfrm>
                <a:off x="4136075" y="3673625"/>
                <a:ext cx="1101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4407" y="1179"/>
                    </a:lnTo>
                    <a:lnTo>
                      <a:pt x="44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13"/>
              <p:cNvSpPr/>
              <p:nvPr/>
            </p:nvSpPr>
            <p:spPr>
              <a:xfrm>
                <a:off x="4198075" y="3673625"/>
                <a:ext cx="479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1918" y="1179"/>
                    </a:lnTo>
                    <a:lnTo>
                      <a:pt x="19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13"/>
              <p:cNvSpPr/>
              <p:nvPr/>
            </p:nvSpPr>
            <p:spPr>
              <a:xfrm>
                <a:off x="4456250" y="3513825"/>
                <a:ext cx="29525" cy="11020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4408" extrusionOk="0">
                    <a:moveTo>
                      <a:pt x="1" y="1"/>
                    </a:moveTo>
                    <a:lnTo>
                      <a:pt x="1" y="4407"/>
                    </a:lnTo>
                    <a:lnTo>
                      <a:pt x="1180" y="440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13"/>
              <p:cNvSpPr/>
              <p:nvPr/>
            </p:nvSpPr>
            <p:spPr>
              <a:xfrm>
                <a:off x="4456250" y="3580250"/>
                <a:ext cx="29525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755" extrusionOk="0">
                    <a:moveTo>
                      <a:pt x="1" y="0"/>
                    </a:moveTo>
                    <a:lnTo>
                      <a:pt x="1" y="1754"/>
                    </a:lnTo>
                    <a:lnTo>
                      <a:pt x="1180" y="1754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13"/>
              <p:cNvSpPr/>
              <p:nvPr/>
            </p:nvSpPr>
            <p:spPr>
              <a:xfrm>
                <a:off x="4485750" y="3521075"/>
                <a:ext cx="935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836" extrusionOk="0">
                    <a:moveTo>
                      <a:pt x="0" y="0"/>
                    </a:moveTo>
                    <a:lnTo>
                      <a:pt x="0" y="3836"/>
                    </a:lnTo>
                    <a:lnTo>
                      <a:pt x="374" y="3836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13"/>
              <p:cNvSpPr/>
              <p:nvPr/>
            </p:nvSpPr>
            <p:spPr>
              <a:xfrm>
                <a:off x="4485750" y="3578775"/>
                <a:ext cx="93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524" extrusionOk="0">
                    <a:moveTo>
                      <a:pt x="0" y="0"/>
                    </a:moveTo>
                    <a:lnTo>
                      <a:pt x="0" y="1524"/>
                    </a:lnTo>
                    <a:lnTo>
                      <a:pt x="374" y="1524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13"/>
              <p:cNvSpPr/>
              <p:nvPr/>
            </p:nvSpPr>
            <p:spPr>
              <a:xfrm>
                <a:off x="4493450" y="3490025"/>
                <a:ext cx="56575" cy="15790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316" extrusionOk="0">
                    <a:moveTo>
                      <a:pt x="244" y="0"/>
                    </a:moveTo>
                    <a:lnTo>
                      <a:pt x="60" y="739"/>
                    </a:lnTo>
                    <a:lnTo>
                      <a:pt x="1" y="987"/>
                    </a:lnTo>
                    <a:lnTo>
                      <a:pt x="1" y="5330"/>
                    </a:lnTo>
                    <a:lnTo>
                      <a:pt x="244" y="6316"/>
                    </a:lnTo>
                    <a:lnTo>
                      <a:pt x="2023" y="6316"/>
                    </a:lnTo>
                    <a:lnTo>
                      <a:pt x="2263" y="5330"/>
                    </a:lnTo>
                    <a:lnTo>
                      <a:pt x="2263" y="987"/>
                    </a:lnTo>
                    <a:lnTo>
                      <a:pt x="2204" y="739"/>
                    </a:lnTo>
                    <a:lnTo>
                      <a:pt x="20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13"/>
              <p:cNvSpPr/>
              <p:nvPr/>
            </p:nvSpPr>
            <p:spPr>
              <a:xfrm>
                <a:off x="4492725" y="3534200"/>
                <a:ext cx="5815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787" extrusionOk="0">
                    <a:moveTo>
                      <a:pt x="294" y="0"/>
                    </a:moveTo>
                    <a:cubicBezTo>
                      <a:pt x="0" y="902"/>
                      <a:pt x="0" y="1880"/>
                      <a:pt x="294" y="2786"/>
                    </a:cubicBezTo>
                    <a:lnTo>
                      <a:pt x="2023" y="2786"/>
                    </a:lnTo>
                    <a:cubicBezTo>
                      <a:pt x="2325" y="1880"/>
                      <a:pt x="2325" y="902"/>
                      <a:pt x="20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13"/>
              <p:cNvSpPr/>
              <p:nvPr/>
            </p:nvSpPr>
            <p:spPr>
              <a:xfrm>
                <a:off x="4495025" y="3489925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185" y="0"/>
                    </a:moveTo>
                    <a:lnTo>
                      <a:pt x="1" y="743"/>
                    </a:lnTo>
                    <a:cubicBezTo>
                      <a:pt x="26" y="1091"/>
                      <a:pt x="97" y="1435"/>
                      <a:pt x="206" y="1767"/>
                    </a:cubicBezTo>
                    <a:lnTo>
                      <a:pt x="1939" y="1767"/>
                    </a:lnTo>
                    <a:cubicBezTo>
                      <a:pt x="2049" y="1435"/>
                      <a:pt x="2112" y="1091"/>
                      <a:pt x="2141" y="743"/>
                    </a:cubicBezTo>
                    <a:lnTo>
                      <a:pt x="19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13"/>
              <p:cNvSpPr/>
              <p:nvPr/>
            </p:nvSpPr>
            <p:spPr>
              <a:xfrm>
                <a:off x="4495025" y="3603750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206" y="0"/>
                    </a:moveTo>
                    <a:cubicBezTo>
                      <a:pt x="97" y="332"/>
                      <a:pt x="26" y="676"/>
                      <a:pt x="1" y="1024"/>
                    </a:cubicBezTo>
                    <a:lnTo>
                      <a:pt x="185" y="1767"/>
                    </a:lnTo>
                    <a:lnTo>
                      <a:pt x="1965" y="1767"/>
                    </a:lnTo>
                    <a:lnTo>
                      <a:pt x="2141" y="1024"/>
                    </a:lnTo>
                    <a:cubicBezTo>
                      <a:pt x="2112" y="676"/>
                      <a:pt x="2049" y="332"/>
                      <a:pt x="19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13"/>
              <p:cNvSpPr/>
              <p:nvPr/>
            </p:nvSpPr>
            <p:spPr>
              <a:xfrm>
                <a:off x="4145825" y="3702875"/>
                <a:ext cx="90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49" extrusionOk="0">
                    <a:moveTo>
                      <a:pt x="1" y="1"/>
                    </a:moveTo>
                    <a:lnTo>
                      <a:pt x="1" y="248"/>
                    </a:lnTo>
                    <a:lnTo>
                      <a:pt x="3631" y="248"/>
                    </a:lnTo>
                    <a:lnTo>
                      <a:pt x="36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13"/>
              <p:cNvSpPr/>
              <p:nvPr/>
            </p:nvSpPr>
            <p:spPr>
              <a:xfrm>
                <a:off x="4293550" y="3526950"/>
                <a:ext cx="162725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3400" extrusionOk="0">
                    <a:moveTo>
                      <a:pt x="0" y="0"/>
                    </a:moveTo>
                    <a:lnTo>
                      <a:pt x="0" y="3400"/>
                    </a:lnTo>
                    <a:lnTo>
                      <a:pt x="6509" y="34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13"/>
              <p:cNvSpPr/>
              <p:nvPr/>
            </p:nvSpPr>
            <p:spPr>
              <a:xfrm>
                <a:off x="4293550" y="3569550"/>
                <a:ext cx="16272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700" extrusionOk="0">
                    <a:moveTo>
                      <a:pt x="0" y="0"/>
                    </a:moveTo>
                    <a:lnTo>
                      <a:pt x="0" y="1700"/>
                    </a:lnTo>
                    <a:lnTo>
                      <a:pt x="6509" y="17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461" name="Google Shape;1461;p13"/>
          <p:cNvPicPr preferRelativeResize="0"/>
          <p:nvPr/>
        </p:nvPicPr>
        <p:blipFill rotWithShape="1">
          <a:blip r:embed="rId2">
            <a:alphaModFix amt="11000"/>
          </a:blip>
          <a:srcRect/>
          <a:stretch/>
        </p:blipFill>
        <p:spPr>
          <a:xfrm>
            <a:off x="25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2" name="Google Shape;1462;p13"/>
          <p:cNvGrpSpPr/>
          <p:nvPr/>
        </p:nvGrpSpPr>
        <p:grpSpPr>
          <a:xfrm>
            <a:off x="419209" y="-158779"/>
            <a:ext cx="8840228" cy="1052874"/>
            <a:chOff x="-416228" y="-158779"/>
            <a:chExt cx="8840228" cy="1052874"/>
          </a:xfrm>
        </p:grpSpPr>
        <p:sp>
          <p:nvSpPr>
            <p:cNvPr id="1463" name="Google Shape;1463;p13"/>
            <p:cNvSpPr/>
            <p:nvPr/>
          </p:nvSpPr>
          <p:spPr>
            <a:xfrm rot="5400000">
              <a:off x="3479013" y="-3615241"/>
              <a:ext cx="85121" cy="7875603"/>
            </a:xfrm>
            <a:custGeom>
              <a:avLst/>
              <a:gdLst/>
              <a:ahLst/>
              <a:cxnLst/>
              <a:rect l="l" t="t" r="r" b="b"/>
              <a:pathLst>
                <a:path w="4328" h="61352" extrusionOk="0">
                  <a:moveTo>
                    <a:pt x="1" y="1"/>
                  </a:moveTo>
                  <a:lnTo>
                    <a:pt x="1" y="61352"/>
                  </a:lnTo>
                  <a:lnTo>
                    <a:pt x="4327" y="61352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4" name="Google Shape;1464;p13"/>
            <p:cNvGrpSpPr/>
            <p:nvPr/>
          </p:nvGrpSpPr>
          <p:grpSpPr>
            <a:xfrm rot="-5400000">
              <a:off x="7369916" y="-159988"/>
              <a:ext cx="1052874" cy="1055293"/>
              <a:chOff x="6633675" y="1434550"/>
              <a:chExt cx="1044725" cy="1047125"/>
            </a:xfrm>
          </p:grpSpPr>
          <p:sp>
            <p:nvSpPr>
              <p:cNvPr id="1465" name="Google Shape;1465;p13"/>
              <p:cNvSpPr/>
              <p:nvPr/>
            </p:nvSpPr>
            <p:spPr>
              <a:xfrm>
                <a:off x="6684025" y="1434550"/>
                <a:ext cx="994375" cy="996675"/>
              </a:xfrm>
              <a:custGeom>
                <a:avLst/>
                <a:gdLst/>
                <a:ahLst/>
                <a:cxnLst/>
                <a:rect l="l" t="t" r="r" b="b"/>
                <a:pathLst>
                  <a:path w="39775" h="39867" extrusionOk="0">
                    <a:moveTo>
                      <a:pt x="18994" y="1"/>
                    </a:moveTo>
                    <a:lnTo>
                      <a:pt x="18994" y="7000"/>
                    </a:lnTo>
                    <a:cubicBezTo>
                      <a:pt x="18994" y="7936"/>
                      <a:pt x="18234" y="8696"/>
                      <a:pt x="17298" y="8696"/>
                    </a:cubicBezTo>
                    <a:lnTo>
                      <a:pt x="5087" y="8696"/>
                    </a:lnTo>
                    <a:cubicBezTo>
                      <a:pt x="2280" y="8696"/>
                      <a:pt x="1" y="10978"/>
                      <a:pt x="1" y="13786"/>
                    </a:cubicBezTo>
                    <a:lnTo>
                      <a:pt x="1" y="34776"/>
                    </a:lnTo>
                    <a:cubicBezTo>
                      <a:pt x="1" y="37583"/>
                      <a:pt x="2280" y="39866"/>
                      <a:pt x="5087" y="39866"/>
                    </a:cubicBezTo>
                    <a:lnTo>
                      <a:pt x="39774" y="39866"/>
                    </a:lnTo>
                    <a:lnTo>
                      <a:pt x="39774" y="36471"/>
                    </a:lnTo>
                    <a:lnTo>
                      <a:pt x="39774" y="36467"/>
                    </a:lnTo>
                    <a:lnTo>
                      <a:pt x="5087" y="36467"/>
                    </a:lnTo>
                    <a:cubicBezTo>
                      <a:pt x="4151" y="36467"/>
                      <a:pt x="3392" y="35703"/>
                      <a:pt x="3392" y="34772"/>
                    </a:cubicBezTo>
                    <a:lnTo>
                      <a:pt x="3392" y="13777"/>
                    </a:lnTo>
                    <a:cubicBezTo>
                      <a:pt x="3392" y="12846"/>
                      <a:pt x="4151" y="12086"/>
                      <a:pt x="5087" y="12086"/>
                    </a:cubicBezTo>
                    <a:lnTo>
                      <a:pt x="17298" y="12086"/>
                    </a:lnTo>
                    <a:cubicBezTo>
                      <a:pt x="20106" y="12086"/>
                      <a:pt x="22389" y="9803"/>
                      <a:pt x="22389" y="6996"/>
                    </a:cubicBezTo>
                    <a:lnTo>
                      <a:pt x="223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13"/>
              <p:cNvSpPr/>
              <p:nvPr/>
            </p:nvSpPr>
            <p:spPr>
              <a:xfrm>
                <a:off x="6726325" y="1434550"/>
                <a:ext cx="952075" cy="954175"/>
              </a:xfrm>
              <a:custGeom>
                <a:avLst/>
                <a:gdLst/>
                <a:ahLst/>
                <a:cxnLst/>
                <a:rect l="l" t="t" r="r" b="b"/>
                <a:pathLst>
                  <a:path w="38083" h="38167" extrusionOk="0">
                    <a:moveTo>
                      <a:pt x="19001" y="1"/>
                    </a:moveTo>
                    <a:lnTo>
                      <a:pt x="19001" y="6992"/>
                    </a:lnTo>
                    <a:cubicBezTo>
                      <a:pt x="19001" y="8863"/>
                      <a:pt x="17478" y="10382"/>
                      <a:pt x="15606" y="10382"/>
                    </a:cubicBezTo>
                    <a:lnTo>
                      <a:pt x="3395" y="10382"/>
                    </a:lnTo>
                    <a:cubicBezTo>
                      <a:pt x="1523" y="10382"/>
                      <a:pt x="0" y="11906"/>
                      <a:pt x="0" y="13777"/>
                    </a:cubicBezTo>
                    <a:lnTo>
                      <a:pt x="0" y="34772"/>
                    </a:lnTo>
                    <a:cubicBezTo>
                      <a:pt x="0" y="36643"/>
                      <a:pt x="1523" y="38167"/>
                      <a:pt x="3395" y="38167"/>
                    </a:cubicBezTo>
                    <a:lnTo>
                      <a:pt x="38082" y="38167"/>
                    </a:lnTo>
                    <a:lnTo>
                      <a:pt x="38082" y="36471"/>
                    </a:lnTo>
                    <a:lnTo>
                      <a:pt x="38082" y="36467"/>
                    </a:lnTo>
                    <a:lnTo>
                      <a:pt x="3395" y="36467"/>
                    </a:lnTo>
                    <a:cubicBezTo>
                      <a:pt x="2459" y="36467"/>
                      <a:pt x="1700" y="35703"/>
                      <a:pt x="1700" y="34772"/>
                    </a:cubicBezTo>
                    <a:lnTo>
                      <a:pt x="1700" y="13777"/>
                    </a:lnTo>
                    <a:cubicBezTo>
                      <a:pt x="1700" y="12846"/>
                      <a:pt x="2459" y="12086"/>
                      <a:pt x="3395" y="12086"/>
                    </a:cubicBezTo>
                    <a:lnTo>
                      <a:pt x="15606" y="12086"/>
                    </a:lnTo>
                    <a:cubicBezTo>
                      <a:pt x="18414" y="12086"/>
                      <a:pt x="20697" y="9803"/>
                      <a:pt x="20697" y="6996"/>
                    </a:cubicBezTo>
                    <a:lnTo>
                      <a:pt x="206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13"/>
              <p:cNvSpPr/>
              <p:nvPr/>
            </p:nvSpPr>
            <p:spPr>
              <a:xfrm>
                <a:off x="6683825" y="2024350"/>
                <a:ext cx="84900" cy="230925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9237" extrusionOk="0">
                    <a:moveTo>
                      <a:pt x="3395" y="1"/>
                    </a:moveTo>
                    <a:cubicBezTo>
                      <a:pt x="3046" y="628"/>
                      <a:pt x="2355" y="942"/>
                      <a:pt x="1663" y="942"/>
                    </a:cubicBezTo>
                    <a:cubicBezTo>
                      <a:pt x="1017" y="942"/>
                      <a:pt x="371" y="669"/>
                      <a:pt x="1" y="122"/>
                    </a:cubicBezTo>
                    <a:lnTo>
                      <a:pt x="1" y="9082"/>
                    </a:lnTo>
                    <a:cubicBezTo>
                      <a:pt x="389" y="8567"/>
                      <a:pt x="998" y="8213"/>
                      <a:pt x="1637" y="8213"/>
                    </a:cubicBezTo>
                    <a:cubicBezTo>
                      <a:pt x="2082" y="8213"/>
                      <a:pt x="2541" y="8384"/>
                      <a:pt x="2951" y="8792"/>
                    </a:cubicBezTo>
                    <a:lnTo>
                      <a:pt x="3395" y="9237"/>
                    </a:lnTo>
                    <a:lnTo>
                      <a:pt x="33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13"/>
              <p:cNvSpPr/>
              <p:nvPr/>
            </p:nvSpPr>
            <p:spPr>
              <a:xfrm>
                <a:off x="6684775" y="1803000"/>
                <a:ext cx="83000" cy="2282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9128" extrusionOk="0">
                    <a:moveTo>
                      <a:pt x="0" y="0"/>
                    </a:moveTo>
                    <a:lnTo>
                      <a:pt x="0" y="9127"/>
                    </a:lnTo>
                    <a:lnTo>
                      <a:pt x="3320" y="9127"/>
                    </a:lnTo>
                    <a:lnTo>
                      <a:pt x="33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13"/>
              <p:cNvSpPr/>
              <p:nvPr/>
            </p:nvSpPr>
            <p:spPr>
              <a:xfrm>
                <a:off x="6684875" y="1841400"/>
                <a:ext cx="82900" cy="185500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420" extrusionOk="0">
                    <a:moveTo>
                      <a:pt x="1658" y="0"/>
                    </a:moveTo>
                    <a:cubicBezTo>
                      <a:pt x="1062" y="0"/>
                      <a:pt x="500" y="143"/>
                      <a:pt x="1" y="395"/>
                    </a:cubicBezTo>
                    <a:lnTo>
                      <a:pt x="1" y="7025"/>
                    </a:lnTo>
                    <a:cubicBezTo>
                      <a:pt x="500" y="7277"/>
                      <a:pt x="1062" y="7419"/>
                      <a:pt x="1658" y="7419"/>
                    </a:cubicBezTo>
                    <a:cubicBezTo>
                      <a:pt x="2258" y="7419"/>
                      <a:pt x="2820" y="7277"/>
                      <a:pt x="3316" y="7025"/>
                    </a:cubicBezTo>
                    <a:lnTo>
                      <a:pt x="3316" y="395"/>
                    </a:lnTo>
                    <a:cubicBezTo>
                      <a:pt x="2820" y="143"/>
                      <a:pt x="2254" y="0"/>
                      <a:pt x="1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13"/>
              <p:cNvSpPr/>
              <p:nvPr/>
            </p:nvSpPr>
            <p:spPr>
              <a:xfrm>
                <a:off x="6684775" y="1803100"/>
                <a:ext cx="41450" cy="2282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9128" extrusionOk="0">
                    <a:moveTo>
                      <a:pt x="0" y="1"/>
                    </a:moveTo>
                    <a:lnTo>
                      <a:pt x="0" y="9128"/>
                    </a:lnTo>
                    <a:lnTo>
                      <a:pt x="1658" y="9128"/>
                    </a:lnTo>
                    <a:lnTo>
                      <a:pt x="16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13"/>
              <p:cNvSpPr/>
              <p:nvPr/>
            </p:nvSpPr>
            <p:spPr>
              <a:xfrm>
                <a:off x="6677850" y="1785800"/>
                <a:ext cx="969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878" h="1041" extrusionOk="0">
                    <a:moveTo>
                      <a:pt x="0" y="0"/>
                    </a:moveTo>
                    <a:lnTo>
                      <a:pt x="0" y="1041"/>
                    </a:lnTo>
                    <a:lnTo>
                      <a:pt x="3878" y="1041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13"/>
              <p:cNvSpPr/>
              <p:nvPr/>
            </p:nvSpPr>
            <p:spPr>
              <a:xfrm>
                <a:off x="6677850" y="1785800"/>
                <a:ext cx="3852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041" extrusionOk="0">
                    <a:moveTo>
                      <a:pt x="0" y="0"/>
                    </a:moveTo>
                    <a:lnTo>
                      <a:pt x="0" y="1041"/>
                    </a:lnTo>
                    <a:lnTo>
                      <a:pt x="1540" y="1041"/>
                    </a:lnTo>
                    <a:lnTo>
                      <a:pt x="15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13"/>
              <p:cNvSpPr/>
              <p:nvPr/>
            </p:nvSpPr>
            <p:spPr>
              <a:xfrm>
                <a:off x="6675425" y="1777500"/>
                <a:ext cx="1015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063" h="333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4063" y="332"/>
                    </a:lnTo>
                    <a:lnTo>
                      <a:pt x="40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13"/>
              <p:cNvSpPr/>
              <p:nvPr/>
            </p:nvSpPr>
            <p:spPr>
              <a:xfrm>
                <a:off x="6675425" y="1777500"/>
                <a:ext cx="40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333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1616" y="332"/>
                    </a:lnTo>
                    <a:lnTo>
                      <a:pt x="16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13"/>
              <p:cNvSpPr/>
              <p:nvPr/>
            </p:nvSpPr>
            <p:spPr>
              <a:xfrm>
                <a:off x="6677850" y="2031275"/>
                <a:ext cx="9695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3878" h="1042" extrusionOk="0">
                    <a:moveTo>
                      <a:pt x="0" y="1"/>
                    </a:moveTo>
                    <a:lnTo>
                      <a:pt x="0" y="1041"/>
                    </a:lnTo>
                    <a:lnTo>
                      <a:pt x="3878" y="1041"/>
                    </a:lnTo>
                    <a:lnTo>
                      <a:pt x="38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13"/>
              <p:cNvSpPr/>
              <p:nvPr/>
            </p:nvSpPr>
            <p:spPr>
              <a:xfrm>
                <a:off x="6677850" y="2031275"/>
                <a:ext cx="4220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1042" extrusionOk="0">
                    <a:moveTo>
                      <a:pt x="0" y="1"/>
                    </a:moveTo>
                    <a:lnTo>
                      <a:pt x="0" y="1041"/>
                    </a:lnTo>
                    <a:lnTo>
                      <a:pt x="1687" y="1041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13"/>
              <p:cNvSpPr/>
              <p:nvPr/>
            </p:nvSpPr>
            <p:spPr>
              <a:xfrm>
                <a:off x="6673650" y="2056975"/>
                <a:ext cx="1056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215" extrusionOk="0">
                    <a:moveTo>
                      <a:pt x="0" y="1"/>
                    </a:moveTo>
                    <a:lnTo>
                      <a:pt x="0" y="215"/>
                    </a:lnTo>
                    <a:lnTo>
                      <a:pt x="4226" y="215"/>
                    </a:lnTo>
                    <a:lnTo>
                      <a:pt x="42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13"/>
              <p:cNvSpPr/>
              <p:nvPr/>
            </p:nvSpPr>
            <p:spPr>
              <a:xfrm>
                <a:off x="6633675" y="1824500"/>
                <a:ext cx="185400" cy="185400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7416" extrusionOk="0">
                    <a:moveTo>
                      <a:pt x="3706" y="1"/>
                    </a:moveTo>
                    <a:cubicBezTo>
                      <a:pt x="1658" y="1"/>
                      <a:pt x="1" y="1662"/>
                      <a:pt x="1" y="3710"/>
                    </a:cubicBezTo>
                    <a:cubicBezTo>
                      <a:pt x="1" y="5758"/>
                      <a:pt x="1658" y="7416"/>
                      <a:pt x="3706" y="7416"/>
                    </a:cubicBezTo>
                    <a:cubicBezTo>
                      <a:pt x="5754" y="7416"/>
                      <a:pt x="7416" y="5758"/>
                      <a:pt x="7416" y="3710"/>
                    </a:cubicBezTo>
                    <a:cubicBezTo>
                      <a:pt x="7416" y="1662"/>
                      <a:pt x="5754" y="1"/>
                      <a:pt x="3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13"/>
              <p:cNvSpPr/>
              <p:nvPr/>
            </p:nvSpPr>
            <p:spPr>
              <a:xfrm>
                <a:off x="6638925" y="1829750"/>
                <a:ext cx="174900" cy="174900"/>
              </a:xfrm>
              <a:custGeom>
                <a:avLst/>
                <a:gdLst/>
                <a:ahLst/>
                <a:cxnLst/>
                <a:rect l="l" t="t" r="r" b="b"/>
                <a:pathLst>
                  <a:path w="6996" h="6996" extrusionOk="0">
                    <a:moveTo>
                      <a:pt x="3496" y="0"/>
                    </a:moveTo>
                    <a:cubicBezTo>
                      <a:pt x="1566" y="0"/>
                      <a:pt x="0" y="1566"/>
                      <a:pt x="0" y="3500"/>
                    </a:cubicBezTo>
                    <a:cubicBezTo>
                      <a:pt x="0" y="5430"/>
                      <a:pt x="1566" y="6996"/>
                      <a:pt x="3496" y="6996"/>
                    </a:cubicBezTo>
                    <a:cubicBezTo>
                      <a:pt x="5431" y="6996"/>
                      <a:pt x="6996" y="5430"/>
                      <a:pt x="6996" y="3500"/>
                    </a:cubicBezTo>
                    <a:cubicBezTo>
                      <a:pt x="6996" y="1566"/>
                      <a:pt x="5431" y="0"/>
                      <a:pt x="3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13"/>
              <p:cNvSpPr/>
              <p:nvPr/>
            </p:nvSpPr>
            <p:spPr>
              <a:xfrm>
                <a:off x="6651300" y="1842450"/>
                <a:ext cx="1498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5985" extrusionOk="0">
                    <a:moveTo>
                      <a:pt x="3005" y="0"/>
                    </a:moveTo>
                    <a:cubicBezTo>
                      <a:pt x="3002" y="0"/>
                      <a:pt x="2999" y="0"/>
                      <a:pt x="2997" y="0"/>
                    </a:cubicBezTo>
                    <a:cubicBezTo>
                      <a:pt x="1960" y="0"/>
                      <a:pt x="1050" y="525"/>
                      <a:pt x="513" y="1322"/>
                    </a:cubicBezTo>
                    <a:cubicBezTo>
                      <a:pt x="190" y="1800"/>
                      <a:pt x="1" y="2371"/>
                      <a:pt x="1" y="2992"/>
                    </a:cubicBezTo>
                    <a:cubicBezTo>
                      <a:pt x="1" y="3479"/>
                      <a:pt x="118" y="3941"/>
                      <a:pt x="328" y="4348"/>
                    </a:cubicBezTo>
                    <a:cubicBezTo>
                      <a:pt x="672" y="5027"/>
                      <a:pt x="1268" y="5556"/>
                      <a:pt x="1990" y="5812"/>
                    </a:cubicBezTo>
                    <a:cubicBezTo>
                      <a:pt x="2304" y="5921"/>
                      <a:pt x="2644" y="5984"/>
                      <a:pt x="2997" y="5984"/>
                    </a:cubicBezTo>
                    <a:cubicBezTo>
                      <a:pt x="4080" y="5984"/>
                      <a:pt x="5028" y="5413"/>
                      <a:pt x="5552" y="4553"/>
                    </a:cubicBezTo>
                    <a:cubicBezTo>
                      <a:pt x="5829" y="4096"/>
                      <a:pt x="5993" y="3563"/>
                      <a:pt x="5993" y="2992"/>
                    </a:cubicBezTo>
                    <a:cubicBezTo>
                      <a:pt x="5993" y="1341"/>
                      <a:pt x="4659" y="0"/>
                      <a:pt x="3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13"/>
              <p:cNvSpPr/>
              <p:nvPr/>
            </p:nvSpPr>
            <p:spPr>
              <a:xfrm>
                <a:off x="6651525" y="1842450"/>
                <a:ext cx="135025" cy="129375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5175" extrusionOk="0">
                    <a:moveTo>
                      <a:pt x="2992" y="0"/>
                    </a:moveTo>
                    <a:cubicBezTo>
                      <a:pt x="1960" y="0"/>
                      <a:pt x="1049" y="525"/>
                      <a:pt x="508" y="1322"/>
                    </a:cubicBezTo>
                    <a:cubicBezTo>
                      <a:pt x="189" y="1800"/>
                      <a:pt x="0" y="2371"/>
                      <a:pt x="0" y="2992"/>
                    </a:cubicBezTo>
                    <a:cubicBezTo>
                      <a:pt x="0" y="3479"/>
                      <a:pt x="113" y="3941"/>
                      <a:pt x="323" y="4352"/>
                    </a:cubicBezTo>
                    <a:cubicBezTo>
                      <a:pt x="483" y="4658"/>
                      <a:pt x="697" y="4939"/>
                      <a:pt x="948" y="5174"/>
                    </a:cubicBezTo>
                    <a:cubicBezTo>
                      <a:pt x="848" y="5044"/>
                      <a:pt x="760" y="4902"/>
                      <a:pt x="684" y="4755"/>
                    </a:cubicBezTo>
                    <a:cubicBezTo>
                      <a:pt x="474" y="4343"/>
                      <a:pt x="361" y="3882"/>
                      <a:pt x="361" y="3395"/>
                    </a:cubicBezTo>
                    <a:cubicBezTo>
                      <a:pt x="361" y="2778"/>
                      <a:pt x="550" y="2203"/>
                      <a:pt x="869" y="1729"/>
                    </a:cubicBezTo>
                    <a:cubicBezTo>
                      <a:pt x="1410" y="932"/>
                      <a:pt x="2316" y="407"/>
                      <a:pt x="3357" y="407"/>
                    </a:cubicBezTo>
                    <a:cubicBezTo>
                      <a:pt x="4146" y="407"/>
                      <a:pt x="4868" y="714"/>
                      <a:pt x="5401" y="1217"/>
                    </a:cubicBezTo>
                    <a:cubicBezTo>
                      <a:pt x="4855" y="479"/>
                      <a:pt x="3978" y="0"/>
                      <a:pt x="29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13"/>
              <p:cNvSpPr/>
              <p:nvPr/>
            </p:nvSpPr>
            <p:spPr>
              <a:xfrm>
                <a:off x="6655700" y="1846325"/>
                <a:ext cx="14145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658" h="5670" extrusionOk="0">
                    <a:moveTo>
                      <a:pt x="2972" y="0"/>
                    </a:moveTo>
                    <a:lnTo>
                      <a:pt x="2951" y="382"/>
                    </a:lnTo>
                    <a:cubicBezTo>
                      <a:pt x="2972" y="382"/>
                      <a:pt x="2989" y="386"/>
                      <a:pt x="3010" y="386"/>
                    </a:cubicBezTo>
                    <a:lnTo>
                      <a:pt x="3043" y="5"/>
                    </a:lnTo>
                    <a:cubicBezTo>
                      <a:pt x="3022" y="0"/>
                      <a:pt x="2993" y="0"/>
                      <a:pt x="2972" y="0"/>
                    </a:cubicBezTo>
                    <a:close/>
                    <a:moveTo>
                      <a:pt x="2426" y="26"/>
                    </a:moveTo>
                    <a:cubicBezTo>
                      <a:pt x="2405" y="30"/>
                      <a:pt x="2380" y="30"/>
                      <a:pt x="2359" y="34"/>
                    </a:cubicBezTo>
                    <a:lnTo>
                      <a:pt x="2422" y="412"/>
                    </a:lnTo>
                    <a:cubicBezTo>
                      <a:pt x="2439" y="412"/>
                      <a:pt x="2460" y="407"/>
                      <a:pt x="2481" y="403"/>
                    </a:cubicBezTo>
                    <a:lnTo>
                      <a:pt x="2426" y="26"/>
                    </a:lnTo>
                    <a:close/>
                    <a:moveTo>
                      <a:pt x="3572" y="105"/>
                    </a:moveTo>
                    <a:lnTo>
                      <a:pt x="3471" y="470"/>
                    </a:lnTo>
                    <a:cubicBezTo>
                      <a:pt x="3492" y="475"/>
                      <a:pt x="3509" y="483"/>
                      <a:pt x="3530" y="487"/>
                    </a:cubicBezTo>
                    <a:lnTo>
                      <a:pt x="3639" y="126"/>
                    </a:lnTo>
                    <a:cubicBezTo>
                      <a:pt x="3614" y="114"/>
                      <a:pt x="3593" y="110"/>
                      <a:pt x="3572" y="105"/>
                    </a:cubicBezTo>
                    <a:close/>
                    <a:moveTo>
                      <a:pt x="1831" y="177"/>
                    </a:moveTo>
                    <a:cubicBezTo>
                      <a:pt x="1810" y="189"/>
                      <a:pt x="1789" y="193"/>
                      <a:pt x="1768" y="202"/>
                    </a:cubicBezTo>
                    <a:lnTo>
                      <a:pt x="1910" y="559"/>
                    </a:lnTo>
                    <a:cubicBezTo>
                      <a:pt x="1931" y="550"/>
                      <a:pt x="1944" y="546"/>
                      <a:pt x="1965" y="533"/>
                    </a:cubicBezTo>
                    <a:lnTo>
                      <a:pt x="1831" y="177"/>
                    </a:lnTo>
                    <a:close/>
                    <a:moveTo>
                      <a:pt x="4143" y="328"/>
                    </a:moveTo>
                    <a:lnTo>
                      <a:pt x="3966" y="663"/>
                    </a:lnTo>
                    <a:cubicBezTo>
                      <a:pt x="3979" y="672"/>
                      <a:pt x="4000" y="680"/>
                      <a:pt x="4017" y="693"/>
                    </a:cubicBezTo>
                    <a:lnTo>
                      <a:pt x="4201" y="361"/>
                    </a:lnTo>
                    <a:cubicBezTo>
                      <a:pt x="4185" y="349"/>
                      <a:pt x="4164" y="340"/>
                      <a:pt x="4143" y="328"/>
                    </a:cubicBezTo>
                    <a:close/>
                    <a:moveTo>
                      <a:pt x="1285" y="454"/>
                    </a:moveTo>
                    <a:cubicBezTo>
                      <a:pt x="1264" y="466"/>
                      <a:pt x="1247" y="483"/>
                      <a:pt x="1226" y="491"/>
                    </a:cubicBezTo>
                    <a:lnTo>
                      <a:pt x="1440" y="806"/>
                    </a:lnTo>
                    <a:cubicBezTo>
                      <a:pt x="1457" y="798"/>
                      <a:pt x="1474" y="785"/>
                      <a:pt x="1495" y="777"/>
                    </a:cubicBezTo>
                    <a:lnTo>
                      <a:pt x="1285" y="454"/>
                    </a:lnTo>
                    <a:close/>
                    <a:moveTo>
                      <a:pt x="4655" y="672"/>
                    </a:moveTo>
                    <a:lnTo>
                      <a:pt x="4411" y="966"/>
                    </a:lnTo>
                    <a:cubicBezTo>
                      <a:pt x="4420" y="974"/>
                      <a:pt x="4436" y="991"/>
                      <a:pt x="4453" y="999"/>
                    </a:cubicBezTo>
                    <a:lnTo>
                      <a:pt x="4709" y="718"/>
                    </a:lnTo>
                    <a:cubicBezTo>
                      <a:pt x="4692" y="701"/>
                      <a:pt x="4671" y="684"/>
                      <a:pt x="4655" y="672"/>
                    </a:cubicBezTo>
                    <a:close/>
                    <a:moveTo>
                      <a:pt x="807" y="844"/>
                    </a:moveTo>
                    <a:lnTo>
                      <a:pt x="760" y="890"/>
                    </a:lnTo>
                    <a:lnTo>
                      <a:pt x="1037" y="1154"/>
                    </a:lnTo>
                    <a:cubicBezTo>
                      <a:pt x="1054" y="1138"/>
                      <a:pt x="1063" y="1121"/>
                      <a:pt x="1079" y="1108"/>
                    </a:cubicBezTo>
                    <a:lnTo>
                      <a:pt x="807" y="844"/>
                    </a:lnTo>
                    <a:close/>
                    <a:moveTo>
                      <a:pt x="5079" y="1108"/>
                    </a:moveTo>
                    <a:lnTo>
                      <a:pt x="4772" y="1343"/>
                    </a:lnTo>
                    <a:cubicBezTo>
                      <a:pt x="4789" y="1356"/>
                      <a:pt x="4797" y="1373"/>
                      <a:pt x="4810" y="1389"/>
                    </a:cubicBezTo>
                    <a:lnTo>
                      <a:pt x="5120" y="1163"/>
                    </a:lnTo>
                    <a:cubicBezTo>
                      <a:pt x="5104" y="1146"/>
                      <a:pt x="5091" y="1125"/>
                      <a:pt x="5079" y="1108"/>
                    </a:cubicBezTo>
                    <a:close/>
                    <a:moveTo>
                      <a:pt x="429" y="1322"/>
                    </a:moveTo>
                    <a:cubicBezTo>
                      <a:pt x="412" y="1343"/>
                      <a:pt x="404" y="1356"/>
                      <a:pt x="391" y="1377"/>
                    </a:cubicBezTo>
                    <a:lnTo>
                      <a:pt x="718" y="1578"/>
                    </a:lnTo>
                    <a:cubicBezTo>
                      <a:pt x="727" y="1557"/>
                      <a:pt x="739" y="1540"/>
                      <a:pt x="756" y="1524"/>
                    </a:cubicBezTo>
                    <a:lnTo>
                      <a:pt x="429" y="1322"/>
                    </a:lnTo>
                    <a:close/>
                    <a:moveTo>
                      <a:pt x="5393" y="1637"/>
                    </a:moveTo>
                    <a:lnTo>
                      <a:pt x="5045" y="1796"/>
                    </a:lnTo>
                    <a:cubicBezTo>
                      <a:pt x="5058" y="1813"/>
                      <a:pt x="5062" y="1834"/>
                      <a:pt x="5070" y="1851"/>
                    </a:cubicBezTo>
                    <a:lnTo>
                      <a:pt x="5418" y="1700"/>
                    </a:lnTo>
                    <a:cubicBezTo>
                      <a:pt x="5414" y="1679"/>
                      <a:pt x="5402" y="1658"/>
                      <a:pt x="5393" y="1637"/>
                    </a:cubicBezTo>
                    <a:close/>
                    <a:moveTo>
                      <a:pt x="156" y="1872"/>
                    </a:moveTo>
                    <a:cubicBezTo>
                      <a:pt x="152" y="1893"/>
                      <a:pt x="139" y="1914"/>
                      <a:pt x="135" y="1935"/>
                    </a:cubicBezTo>
                    <a:lnTo>
                      <a:pt x="496" y="2057"/>
                    </a:lnTo>
                    <a:cubicBezTo>
                      <a:pt x="504" y="2040"/>
                      <a:pt x="509" y="2019"/>
                      <a:pt x="517" y="2002"/>
                    </a:cubicBezTo>
                    <a:lnTo>
                      <a:pt x="156" y="1872"/>
                    </a:lnTo>
                    <a:close/>
                    <a:moveTo>
                      <a:pt x="5590" y="2212"/>
                    </a:moveTo>
                    <a:lnTo>
                      <a:pt x="5217" y="2296"/>
                    </a:lnTo>
                    <a:cubicBezTo>
                      <a:pt x="5225" y="2317"/>
                      <a:pt x="5225" y="2334"/>
                      <a:pt x="5230" y="2355"/>
                    </a:cubicBezTo>
                    <a:lnTo>
                      <a:pt x="5607" y="2279"/>
                    </a:lnTo>
                    <a:cubicBezTo>
                      <a:pt x="5603" y="2254"/>
                      <a:pt x="5595" y="2233"/>
                      <a:pt x="5590" y="2212"/>
                    </a:cubicBezTo>
                    <a:close/>
                    <a:moveTo>
                      <a:pt x="14" y="2464"/>
                    </a:moveTo>
                    <a:cubicBezTo>
                      <a:pt x="9" y="2485"/>
                      <a:pt x="5" y="2510"/>
                      <a:pt x="5" y="2531"/>
                    </a:cubicBezTo>
                    <a:lnTo>
                      <a:pt x="383" y="2573"/>
                    </a:lnTo>
                    <a:cubicBezTo>
                      <a:pt x="387" y="2552"/>
                      <a:pt x="387" y="2539"/>
                      <a:pt x="391" y="2510"/>
                    </a:cubicBezTo>
                    <a:lnTo>
                      <a:pt x="14" y="2464"/>
                    </a:lnTo>
                    <a:close/>
                    <a:moveTo>
                      <a:pt x="5658" y="2825"/>
                    </a:moveTo>
                    <a:lnTo>
                      <a:pt x="5276" y="2837"/>
                    </a:lnTo>
                    <a:lnTo>
                      <a:pt x="5276" y="2896"/>
                    </a:lnTo>
                    <a:lnTo>
                      <a:pt x="5658" y="2904"/>
                    </a:lnTo>
                    <a:lnTo>
                      <a:pt x="5658" y="2837"/>
                    </a:lnTo>
                    <a:lnTo>
                      <a:pt x="5658" y="2825"/>
                    </a:lnTo>
                    <a:close/>
                    <a:moveTo>
                      <a:pt x="383" y="3047"/>
                    </a:moveTo>
                    <a:lnTo>
                      <a:pt x="1" y="3076"/>
                    </a:lnTo>
                    <a:cubicBezTo>
                      <a:pt x="1" y="3097"/>
                      <a:pt x="5" y="3127"/>
                      <a:pt x="5" y="3148"/>
                    </a:cubicBezTo>
                    <a:lnTo>
                      <a:pt x="387" y="3106"/>
                    </a:lnTo>
                    <a:cubicBezTo>
                      <a:pt x="387" y="3085"/>
                      <a:pt x="383" y="3068"/>
                      <a:pt x="383" y="3047"/>
                    </a:cubicBezTo>
                    <a:close/>
                    <a:moveTo>
                      <a:pt x="5225" y="3366"/>
                    </a:moveTo>
                    <a:cubicBezTo>
                      <a:pt x="5217" y="3387"/>
                      <a:pt x="5213" y="3404"/>
                      <a:pt x="5209" y="3425"/>
                    </a:cubicBezTo>
                    <a:lnTo>
                      <a:pt x="5582" y="3513"/>
                    </a:lnTo>
                    <a:cubicBezTo>
                      <a:pt x="5586" y="3488"/>
                      <a:pt x="5590" y="3467"/>
                      <a:pt x="5595" y="3450"/>
                    </a:cubicBezTo>
                    <a:lnTo>
                      <a:pt x="5225" y="3366"/>
                    </a:lnTo>
                    <a:close/>
                    <a:moveTo>
                      <a:pt x="483" y="3567"/>
                    </a:moveTo>
                    <a:lnTo>
                      <a:pt x="114" y="3681"/>
                    </a:lnTo>
                    <a:cubicBezTo>
                      <a:pt x="118" y="3702"/>
                      <a:pt x="131" y="3723"/>
                      <a:pt x="135" y="3744"/>
                    </a:cubicBezTo>
                    <a:lnTo>
                      <a:pt x="504" y="3622"/>
                    </a:lnTo>
                    <a:lnTo>
                      <a:pt x="483" y="3567"/>
                    </a:lnTo>
                    <a:close/>
                    <a:moveTo>
                      <a:pt x="5058" y="3865"/>
                    </a:moveTo>
                    <a:cubicBezTo>
                      <a:pt x="5045" y="3882"/>
                      <a:pt x="5041" y="3903"/>
                      <a:pt x="5028" y="3916"/>
                    </a:cubicBezTo>
                    <a:lnTo>
                      <a:pt x="5372" y="4083"/>
                    </a:lnTo>
                    <a:cubicBezTo>
                      <a:pt x="5381" y="4071"/>
                      <a:pt x="5393" y="4050"/>
                      <a:pt x="5402" y="4029"/>
                    </a:cubicBezTo>
                    <a:lnTo>
                      <a:pt x="5058" y="3865"/>
                    </a:lnTo>
                    <a:close/>
                    <a:moveTo>
                      <a:pt x="693" y="4054"/>
                    </a:moveTo>
                    <a:lnTo>
                      <a:pt x="362" y="4243"/>
                    </a:lnTo>
                    <a:cubicBezTo>
                      <a:pt x="379" y="4264"/>
                      <a:pt x="387" y="4281"/>
                      <a:pt x="400" y="4302"/>
                    </a:cubicBezTo>
                    <a:lnTo>
                      <a:pt x="723" y="4104"/>
                    </a:lnTo>
                    <a:cubicBezTo>
                      <a:pt x="714" y="4083"/>
                      <a:pt x="702" y="4071"/>
                      <a:pt x="693" y="4054"/>
                    </a:cubicBezTo>
                    <a:close/>
                    <a:moveTo>
                      <a:pt x="4776" y="4314"/>
                    </a:moveTo>
                    <a:cubicBezTo>
                      <a:pt x="4768" y="4331"/>
                      <a:pt x="4751" y="4348"/>
                      <a:pt x="4743" y="4365"/>
                    </a:cubicBezTo>
                    <a:lnTo>
                      <a:pt x="5041" y="4604"/>
                    </a:lnTo>
                    <a:cubicBezTo>
                      <a:pt x="5058" y="4587"/>
                      <a:pt x="5066" y="4566"/>
                      <a:pt x="5083" y="4545"/>
                    </a:cubicBezTo>
                    <a:lnTo>
                      <a:pt x="4776" y="4314"/>
                    </a:lnTo>
                    <a:close/>
                    <a:moveTo>
                      <a:pt x="1008" y="4478"/>
                    </a:moveTo>
                    <a:lnTo>
                      <a:pt x="723" y="4734"/>
                    </a:lnTo>
                    <a:cubicBezTo>
                      <a:pt x="739" y="4755"/>
                      <a:pt x="756" y="4772"/>
                      <a:pt x="769" y="4788"/>
                    </a:cubicBezTo>
                    <a:lnTo>
                      <a:pt x="1050" y="4520"/>
                    </a:lnTo>
                    <a:cubicBezTo>
                      <a:pt x="1033" y="4507"/>
                      <a:pt x="1021" y="4495"/>
                      <a:pt x="1008" y="4478"/>
                    </a:cubicBezTo>
                    <a:close/>
                    <a:moveTo>
                      <a:pt x="4415" y="4705"/>
                    </a:moveTo>
                    <a:cubicBezTo>
                      <a:pt x="4399" y="4713"/>
                      <a:pt x="4386" y="4730"/>
                      <a:pt x="4369" y="4742"/>
                    </a:cubicBezTo>
                    <a:lnTo>
                      <a:pt x="4609" y="5040"/>
                    </a:lnTo>
                    <a:cubicBezTo>
                      <a:pt x="4625" y="5023"/>
                      <a:pt x="4646" y="5007"/>
                      <a:pt x="4663" y="4990"/>
                    </a:cubicBezTo>
                    <a:lnTo>
                      <a:pt x="4415" y="4705"/>
                    </a:lnTo>
                    <a:close/>
                    <a:moveTo>
                      <a:pt x="1398" y="4839"/>
                    </a:moveTo>
                    <a:lnTo>
                      <a:pt x="1180" y="5149"/>
                    </a:lnTo>
                    <a:cubicBezTo>
                      <a:pt x="1201" y="5162"/>
                      <a:pt x="1218" y="5175"/>
                      <a:pt x="1239" y="5187"/>
                    </a:cubicBezTo>
                    <a:lnTo>
                      <a:pt x="1449" y="4872"/>
                    </a:lnTo>
                    <a:lnTo>
                      <a:pt x="1398" y="4839"/>
                    </a:lnTo>
                    <a:close/>
                    <a:moveTo>
                      <a:pt x="3975" y="5002"/>
                    </a:moveTo>
                    <a:cubicBezTo>
                      <a:pt x="3958" y="5015"/>
                      <a:pt x="3937" y="5019"/>
                      <a:pt x="3920" y="5028"/>
                    </a:cubicBezTo>
                    <a:lnTo>
                      <a:pt x="4097" y="5372"/>
                    </a:lnTo>
                    <a:cubicBezTo>
                      <a:pt x="4118" y="5359"/>
                      <a:pt x="4134" y="5351"/>
                      <a:pt x="4155" y="5338"/>
                    </a:cubicBezTo>
                    <a:lnTo>
                      <a:pt x="3975" y="5002"/>
                    </a:lnTo>
                    <a:close/>
                    <a:moveTo>
                      <a:pt x="1868" y="5091"/>
                    </a:moveTo>
                    <a:lnTo>
                      <a:pt x="1713" y="5443"/>
                    </a:lnTo>
                    <a:cubicBezTo>
                      <a:pt x="1734" y="5456"/>
                      <a:pt x="1755" y="5460"/>
                      <a:pt x="1776" y="5468"/>
                    </a:cubicBezTo>
                    <a:lnTo>
                      <a:pt x="1919" y="5112"/>
                    </a:lnTo>
                    <a:cubicBezTo>
                      <a:pt x="1902" y="5107"/>
                      <a:pt x="1881" y="5095"/>
                      <a:pt x="1868" y="5091"/>
                    </a:cubicBezTo>
                    <a:close/>
                    <a:moveTo>
                      <a:pt x="3480" y="5196"/>
                    </a:moveTo>
                    <a:cubicBezTo>
                      <a:pt x="3459" y="5204"/>
                      <a:pt x="3446" y="5208"/>
                      <a:pt x="3425" y="5212"/>
                    </a:cubicBezTo>
                    <a:lnTo>
                      <a:pt x="3517" y="5586"/>
                    </a:lnTo>
                    <a:cubicBezTo>
                      <a:pt x="3538" y="5582"/>
                      <a:pt x="3559" y="5573"/>
                      <a:pt x="3580" y="5565"/>
                    </a:cubicBezTo>
                    <a:lnTo>
                      <a:pt x="3480" y="5196"/>
                    </a:lnTo>
                    <a:close/>
                    <a:moveTo>
                      <a:pt x="2376" y="5246"/>
                    </a:moveTo>
                    <a:lnTo>
                      <a:pt x="2301" y="5624"/>
                    </a:lnTo>
                    <a:cubicBezTo>
                      <a:pt x="2322" y="5628"/>
                      <a:pt x="2351" y="5628"/>
                      <a:pt x="2372" y="5632"/>
                    </a:cubicBezTo>
                    <a:lnTo>
                      <a:pt x="2435" y="5254"/>
                    </a:lnTo>
                    <a:cubicBezTo>
                      <a:pt x="2414" y="5250"/>
                      <a:pt x="2397" y="5250"/>
                      <a:pt x="2376" y="5246"/>
                    </a:cubicBezTo>
                    <a:close/>
                    <a:moveTo>
                      <a:pt x="2901" y="5288"/>
                    </a:moveTo>
                    <a:lnTo>
                      <a:pt x="2909" y="5670"/>
                    </a:lnTo>
                    <a:lnTo>
                      <a:pt x="2980" y="5670"/>
                    </a:lnTo>
                    <a:lnTo>
                      <a:pt x="2959" y="528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13"/>
              <p:cNvSpPr/>
              <p:nvPr/>
            </p:nvSpPr>
            <p:spPr>
              <a:xfrm>
                <a:off x="6718350" y="1914525"/>
                <a:ext cx="638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672" extrusionOk="0">
                    <a:moveTo>
                      <a:pt x="336" y="0"/>
                    </a:moveTo>
                    <a:cubicBezTo>
                      <a:pt x="151" y="0"/>
                      <a:pt x="0" y="151"/>
                      <a:pt x="0" y="336"/>
                    </a:cubicBezTo>
                    <a:cubicBezTo>
                      <a:pt x="0" y="516"/>
                      <a:pt x="151" y="671"/>
                      <a:pt x="336" y="671"/>
                    </a:cubicBezTo>
                    <a:cubicBezTo>
                      <a:pt x="520" y="671"/>
                      <a:pt x="2552" y="516"/>
                      <a:pt x="2552" y="336"/>
                    </a:cubicBezTo>
                    <a:cubicBezTo>
                      <a:pt x="2552" y="147"/>
                      <a:pt x="520" y="0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13"/>
              <p:cNvSpPr/>
              <p:nvPr/>
            </p:nvSpPr>
            <p:spPr>
              <a:xfrm>
                <a:off x="6717925" y="1908850"/>
                <a:ext cx="638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672" extrusionOk="0">
                    <a:moveTo>
                      <a:pt x="336" y="0"/>
                    </a:moveTo>
                    <a:cubicBezTo>
                      <a:pt x="156" y="0"/>
                      <a:pt x="0" y="152"/>
                      <a:pt x="0" y="336"/>
                    </a:cubicBezTo>
                    <a:cubicBezTo>
                      <a:pt x="0" y="521"/>
                      <a:pt x="156" y="672"/>
                      <a:pt x="336" y="672"/>
                    </a:cubicBezTo>
                    <a:cubicBezTo>
                      <a:pt x="521" y="672"/>
                      <a:pt x="2552" y="521"/>
                      <a:pt x="2552" y="336"/>
                    </a:cubicBezTo>
                    <a:cubicBezTo>
                      <a:pt x="2552" y="147"/>
                      <a:pt x="521" y="0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13"/>
              <p:cNvSpPr/>
              <p:nvPr/>
            </p:nvSpPr>
            <p:spPr>
              <a:xfrm>
                <a:off x="6717825" y="1908850"/>
                <a:ext cx="638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337" extrusionOk="0">
                    <a:moveTo>
                      <a:pt x="336" y="0"/>
                    </a:moveTo>
                    <a:cubicBezTo>
                      <a:pt x="151" y="0"/>
                      <a:pt x="0" y="152"/>
                      <a:pt x="0" y="336"/>
                    </a:cubicBezTo>
                    <a:lnTo>
                      <a:pt x="2552" y="336"/>
                    </a:lnTo>
                    <a:cubicBezTo>
                      <a:pt x="2552" y="152"/>
                      <a:pt x="521" y="0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13"/>
              <p:cNvSpPr/>
              <p:nvPr/>
            </p:nvSpPr>
            <p:spPr>
              <a:xfrm>
                <a:off x="6734700" y="1914300"/>
                <a:ext cx="341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24" extrusionOk="0">
                    <a:moveTo>
                      <a:pt x="212" y="0"/>
                    </a:moveTo>
                    <a:cubicBezTo>
                      <a:pt x="97" y="0"/>
                      <a:pt x="1" y="46"/>
                      <a:pt x="1" y="114"/>
                    </a:cubicBezTo>
                    <a:cubicBezTo>
                      <a:pt x="1" y="178"/>
                      <a:pt x="97" y="223"/>
                      <a:pt x="212" y="223"/>
                    </a:cubicBezTo>
                    <a:cubicBezTo>
                      <a:pt x="217" y="223"/>
                      <a:pt x="222" y="223"/>
                      <a:pt x="227" y="223"/>
                    </a:cubicBezTo>
                    <a:lnTo>
                      <a:pt x="1344" y="148"/>
                    </a:lnTo>
                    <a:cubicBezTo>
                      <a:pt x="1356" y="148"/>
                      <a:pt x="1365" y="135"/>
                      <a:pt x="1365" y="114"/>
                    </a:cubicBezTo>
                    <a:cubicBezTo>
                      <a:pt x="1365" y="93"/>
                      <a:pt x="1356" y="76"/>
                      <a:pt x="1344" y="76"/>
                    </a:cubicBezTo>
                    <a:lnTo>
                      <a:pt x="227" y="1"/>
                    </a:lnTo>
                    <a:cubicBezTo>
                      <a:pt x="222" y="0"/>
                      <a:pt x="217" y="0"/>
                      <a:pt x="2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13"/>
              <p:cNvSpPr/>
              <p:nvPr/>
            </p:nvSpPr>
            <p:spPr>
              <a:xfrm>
                <a:off x="6718225" y="1909050"/>
                <a:ext cx="1630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324" y="1"/>
                    </a:moveTo>
                    <a:cubicBezTo>
                      <a:pt x="144" y="1"/>
                      <a:pt x="1" y="148"/>
                      <a:pt x="1" y="328"/>
                    </a:cubicBezTo>
                    <a:cubicBezTo>
                      <a:pt x="1" y="509"/>
                      <a:pt x="144" y="651"/>
                      <a:pt x="324" y="651"/>
                    </a:cubicBezTo>
                    <a:cubicBezTo>
                      <a:pt x="505" y="651"/>
                      <a:pt x="651" y="509"/>
                      <a:pt x="651" y="328"/>
                    </a:cubicBezTo>
                    <a:cubicBezTo>
                      <a:pt x="651" y="148"/>
                      <a:pt x="505" y="1"/>
                      <a:pt x="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13"/>
              <p:cNvSpPr/>
              <p:nvPr/>
            </p:nvSpPr>
            <p:spPr>
              <a:xfrm>
                <a:off x="6723475" y="1914300"/>
                <a:ext cx="58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2" extrusionOk="0">
                    <a:moveTo>
                      <a:pt x="114" y="1"/>
                    </a:moveTo>
                    <a:cubicBezTo>
                      <a:pt x="51" y="1"/>
                      <a:pt x="1" y="55"/>
                      <a:pt x="1" y="118"/>
                    </a:cubicBezTo>
                    <a:cubicBezTo>
                      <a:pt x="1" y="181"/>
                      <a:pt x="51" y="231"/>
                      <a:pt x="114" y="231"/>
                    </a:cubicBezTo>
                    <a:cubicBezTo>
                      <a:pt x="177" y="231"/>
                      <a:pt x="232" y="181"/>
                      <a:pt x="232" y="118"/>
                    </a:cubicBezTo>
                    <a:cubicBezTo>
                      <a:pt x="232" y="55"/>
                      <a:pt x="177" y="1"/>
                      <a:pt x="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13"/>
              <p:cNvSpPr/>
              <p:nvPr/>
            </p:nvSpPr>
            <p:spPr>
              <a:xfrm>
                <a:off x="6719275" y="1941475"/>
                <a:ext cx="14400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949" extrusionOk="0">
                    <a:moveTo>
                      <a:pt x="290" y="1"/>
                    </a:moveTo>
                    <a:lnTo>
                      <a:pt x="47" y="504"/>
                    </a:lnTo>
                    <a:cubicBezTo>
                      <a:pt x="39" y="525"/>
                      <a:pt x="26" y="542"/>
                      <a:pt x="22" y="563"/>
                    </a:cubicBezTo>
                    <a:lnTo>
                      <a:pt x="18" y="571"/>
                    </a:lnTo>
                    <a:cubicBezTo>
                      <a:pt x="5" y="596"/>
                      <a:pt x="1" y="630"/>
                      <a:pt x="1" y="659"/>
                    </a:cubicBezTo>
                    <a:cubicBezTo>
                      <a:pt x="1" y="819"/>
                      <a:pt x="131" y="949"/>
                      <a:pt x="290" y="949"/>
                    </a:cubicBezTo>
                    <a:cubicBezTo>
                      <a:pt x="446" y="949"/>
                      <a:pt x="576" y="819"/>
                      <a:pt x="576" y="659"/>
                    </a:cubicBezTo>
                    <a:cubicBezTo>
                      <a:pt x="572" y="634"/>
                      <a:pt x="567" y="605"/>
                      <a:pt x="555" y="580"/>
                    </a:cubicBezTo>
                    <a:lnTo>
                      <a:pt x="555" y="567"/>
                    </a:lnTo>
                    <a:cubicBezTo>
                      <a:pt x="551" y="546"/>
                      <a:pt x="538" y="525"/>
                      <a:pt x="530" y="508"/>
                    </a:cubicBezTo>
                    <a:lnTo>
                      <a:pt x="2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13"/>
              <p:cNvSpPr/>
              <p:nvPr/>
            </p:nvSpPr>
            <p:spPr>
              <a:xfrm>
                <a:off x="7275000" y="2297225"/>
                <a:ext cx="241625" cy="184450"/>
              </a:xfrm>
              <a:custGeom>
                <a:avLst/>
                <a:gdLst/>
                <a:ahLst/>
                <a:cxnLst/>
                <a:rect l="l" t="t" r="r" b="b"/>
                <a:pathLst>
                  <a:path w="9665" h="7378" extrusionOk="0">
                    <a:moveTo>
                      <a:pt x="4834" y="0"/>
                    </a:moveTo>
                    <a:cubicBezTo>
                      <a:pt x="3517" y="0"/>
                      <a:pt x="2363" y="693"/>
                      <a:pt x="1712" y="1734"/>
                    </a:cubicBezTo>
                    <a:lnTo>
                      <a:pt x="0" y="1734"/>
                    </a:lnTo>
                    <a:lnTo>
                      <a:pt x="0" y="5645"/>
                    </a:lnTo>
                    <a:lnTo>
                      <a:pt x="1712" y="5645"/>
                    </a:lnTo>
                    <a:cubicBezTo>
                      <a:pt x="2363" y="6685"/>
                      <a:pt x="3517" y="7378"/>
                      <a:pt x="4834" y="7378"/>
                    </a:cubicBezTo>
                    <a:cubicBezTo>
                      <a:pt x="6148" y="7378"/>
                      <a:pt x="7302" y="6685"/>
                      <a:pt x="7952" y="5645"/>
                    </a:cubicBezTo>
                    <a:lnTo>
                      <a:pt x="9664" y="5645"/>
                    </a:lnTo>
                    <a:lnTo>
                      <a:pt x="9664" y="1734"/>
                    </a:lnTo>
                    <a:lnTo>
                      <a:pt x="7952" y="1734"/>
                    </a:lnTo>
                    <a:cubicBezTo>
                      <a:pt x="7302" y="693"/>
                      <a:pt x="6148" y="0"/>
                      <a:pt x="48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13"/>
              <p:cNvSpPr/>
              <p:nvPr/>
            </p:nvSpPr>
            <p:spPr>
              <a:xfrm>
                <a:off x="7375900" y="2259150"/>
                <a:ext cx="397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524" extrusionOk="0">
                    <a:moveTo>
                      <a:pt x="1" y="0"/>
                    </a:moveTo>
                    <a:lnTo>
                      <a:pt x="1" y="1523"/>
                    </a:lnTo>
                    <a:lnTo>
                      <a:pt x="1587" y="1523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13"/>
              <p:cNvSpPr/>
              <p:nvPr/>
            </p:nvSpPr>
            <p:spPr>
              <a:xfrm>
                <a:off x="7374025" y="2264600"/>
                <a:ext cx="434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02" extrusionOk="0">
                    <a:moveTo>
                      <a:pt x="0" y="0"/>
                    </a:moveTo>
                    <a:lnTo>
                      <a:pt x="0" y="1301"/>
                    </a:lnTo>
                    <a:lnTo>
                      <a:pt x="1738" y="1301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13"/>
              <p:cNvSpPr/>
              <p:nvPr/>
            </p:nvSpPr>
            <p:spPr>
              <a:xfrm>
                <a:off x="7365725" y="2291450"/>
                <a:ext cx="60150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28" extrusionOk="0">
                    <a:moveTo>
                      <a:pt x="1" y="1"/>
                    </a:moveTo>
                    <a:lnTo>
                      <a:pt x="1" y="227"/>
                    </a:lnTo>
                    <a:lnTo>
                      <a:pt x="2405" y="227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13"/>
              <p:cNvSpPr/>
              <p:nvPr/>
            </p:nvSpPr>
            <p:spPr>
              <a:xfrm>
                <a:off x="7348425" y="2297125"/>
                <a:ext cx="94750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538" extrusionOk="0">
                    <a:moveTo>
                      <a:pt x="1" y="0"/>
                    </a:moveTo>
                    <a:lnTo>
                      <a:pt x="1" y="537"/>
                    </a:lnTo>
                    <a:lnTo>
                      <a:pt x="3790" y="537"/>
                    </a:lnTo>
                    <a:lnTo>
                      <a:pt x="37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13"/>
              <p:cNvSpPr/>
              <p:nvPr/>
            </p:nvSpPr>
            <p:spPr>
              <a:xfrm>
                <a:off x="7370550" y="2262400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0"/>
                    </a:moveTo>
                    <a:lnTo>
                      <a:pt x="1" y="181"/>
                    </a:lnTo>
                    <a:lnTo>
                      <a:pt x="18" y="365"/>
                    </a:lnTo>
                    <a:lnTo>
                      <a:pt x="2015" y="181"/>
                    </a:lnTo>
                    <a:lnTo>
                      <a:pt x="19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13"/>
              <p:cNvSpPr/>
              <p:nvPr/>
            </p:nvSpPr>
            <p:spPr>
              <a:xfrm>
                <a:off x="7370550" y="2271525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0"/>
                    </a:moveTo>
                    <a:lnTo>
                      <a:pt x="1" y="185"/>
                    </a:lnTo>
                    <a:lnTo>
                      <a:pt x="18" y="365"/>
                    </a:lnTo>
                    <a:lnTo>
                      <a:pt x="2015" y="185"/>
                    </a:lnTo>
                    <a:lnTo>
                      <a:pt x="19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13"/>
              <p:cNvSpPr/>
              <p:nvPr/>
            </p:nvSpPr>
            <p:spPr>
              <a:xfrm>
                <a:off x="7370550" y="2280750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1"/>
                    </a:moveTo>
                    <a:lnTo>
                      <a:pt x="1" y="181"/>
                    </a:lnTo>
                    <a:lnTo>
                      <a:pt x="18" y="366"/>
                    </a:lnTo>
                    <a:lnTo>
                      <a:pt x="2015" y="181"/>
                    </a:lnTo>
                    <a:lnTo>
                      <a:pt x="19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13"/>
              <p:cNvSpPr/>
              <p:nvPr/>
            </p:nvSpPr>
            <p:spPr>
              <a:xfrm>
                <a:off x="7252325" y="2336450"/>
                <a:ext cx="22475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4244" extrusionOk="0">
                    <a:moveTo>
                      <a:pt x="1" y="1"/>
                    </a:moveTo>
                    <a:lnTo>
                      <a:pt x="1" y="4243"/>
                    </a:lnTo>
                    <a:lnTo>
                      <a:pt x="899" y="4243"/>
                    </a:lnTo>
                    <a:lnTo>
                      <a:pt x="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13"/>
              <p:cNvSpPr/>
              <p:nvPr/>
            </p:nvSpPr>
            <p:spPr>
              <a:xfrm>
                <a:off x="7252325" y="2396250"/>
                <a:ext cx="22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852" extrusionOk="0">
                    <a:moveTo>
                      <a:pt x="1" y="1"/>
                    </a:moveTo>
                    <a:lnTo>
                      <a:pt x="1" y="1851"/>
                    </a:lnTo>
                    <a:lnTo>
                      <a:pt x="899" y="1851"/>
                    </a:lnTo>
                    <a:lnTo>
                      <a:pt x="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13"/>
              <p:cNvSpPr/>
              <p:nvPr/>
            </p:nvSpPr>
            <p:spPr>
              <a:xfrm>
                <a:off x="7247825" y="2345700"/>
                <a:ext cx="4750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496" extrusionOk="0">
                    <a:moveTo>
                      <a:pt x="0" y="0"/>
                    </a:moveTo>
                    <a:lnTo>
                      <a:pt x="0" y="3496"/>
                    </a:lnTo>
                    <a:lnTo>
                      <a:pt x="189" y="3496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13"/>
              <p:cNvSpPr/>
              <p:nvPr/>
            </p:nvSpPr>
            <p:spPr>
              <a:xfrm>
                <a:off x="7516600" y="2336450"/>
                <a:ext cx="22475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4244" extrusionOk="0">
                    <a:moveTo>
                      <a:pt x="0" y="1"/>
                    </a:moveTo>
                    <a:lnTo>
                      <a:pt x="0" y="4243"/>
                    </a:lnTo>
                    <a:lnTo>
                      <a:pt x="898" y="4243"/>
                    </a:lnTo>
                    <a:lnTo>
                      <a:pt x="8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13"/>
              <p:cNvSpPr/>
              <p:nvPr/>
            </p:nvSpPr>
            <p:spPr>
              <a:xfrm>
                <a:off x="7516600" y="2396250"/>
                <a:ext cx="22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852" extrusionOk="0">
                    <a:moveTo>
                      <a:pt x="0" y="1"/>
                    </a:moveTo>
                    <a:lnTo>
                      <a:pt x="0" y="1851"/>
                    </a:lnTo>
                    <a:lnTo>
                      <a:pt x="898" y="1851"/>
                    </a:lnTo>
                    <a:lnTo>
                      <a:pt x="8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13"/>
              <p:cNvSpPr/>
              <p:nvPr/>
            </p:nvSpPr>
            <p:spPr>
              <a:xfrm>
                <a:off x="7538825" y="2345700"/>
                <a:ext cx="4750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496" extrusionOk="0">
                    <a:moveTo>
                      <a:pt x="1" y="0"/>
                    </a:moveTo>
                    <a:lnTo>
                      <a:pt x="1" y="3496"/>
                    </a:lnTo>
                    <a:lnTo>
                      <a:pt x="190" y="3496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13"/>
              <p:cNvSpPr/>
              <p:nvPr/>
            </p:nvSpPr>
            <p:spPr>
              <a:xfrm>
                <a:off x="7336350" y="2174575"/>
                <a:ext cx="118575" cy="1083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332" extrusionOk="0">
                    <a:moveTo>
                      <a:pt x="2367" y="1"/>
                    </a:moveTo>
                    <a:cubicBezTo>
                      <a:pt x="1370" y="1"/>
                      <a:pt x="474" y="690"/>
                      <a:pt x="253" y="1705"/>
                    </a:cubicBezTo>
                    <a:cubicBezTo>
                      <a:pt x="1" y="2875"/>
                      <a:pt x="740" y="4029"/>
                      <a:pt x="1910" y="4281"/>
                    </a:cubicBezTo>
                    <a:cubicBezTo>
                      <a:pt x="2066" y="4315"/>
                      <a:pt x="2222" y="4332"/>
                      <a:pt x="2376" y="4332"/>
                    </a:cubicBezTo>
                    <a:cubicBezTo>
                      <a:pt x="3370" y="4332"/>
                      <a:pt x="4265" y="3642"/>
                      <a:pt x="4487" y="2628"/>
                    </a:cubicBezTo>
                    <a:cubicBezTo>
                      <a:pt x="4743" y="1461"/>
                      <a:pt x="4000" y="307"/>
                      <a:pt x="2833" y="51"/>
                    </a:cubicBezTo>
                    <a:cubicBezTo>
                      <a:pt x="2677" y="17"/>
                      <a:pt x="2521" y="1"/>
                      <a:pt x="23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13"/>
              <p:cNvSpPr/>
              <p:nvPr/>
            </p:nvSpPr>
            <p:spPr>
              <a:xfrm>
                <a:off x="7349675" y="2182875"/>
                <a:ext cx="92050" cy="92025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3681" extrusionOk="0">
                    <a:moveTo>
                      <a:pt x="1847" y="0"/>
                    </a:moveTo>
                    <a:cubicBezTo>
                      <a:pt x="1844" y="0"/>
                      <a:pt x="1841" y="0"/>
                      <a:pt x="1839" y="0"/>
                    </a:cubicBezTo>
                    <a:cubicBezTo>
                      <a:pt x="1205" y="0"/>
                      <a:pt x="643" y="323"/>
                      <a:pt x="316" y="814"/>
                    </a:cubicBezTo>
                    <a:cubicBezTo>
                      <a:pt x="114" y="1108"/>
                      <a:pt x="1" y="1465"/>
                      <a:pt x="1" y="1843"/>
                    </a:cubicBezTo>
                    <a:cubicBezTo>
                      <a:pt x="1" y="2141"/>
                      <a:pt x="72" y="2426"/>
                      <a:pt x="198" y="2678"/>
                    </a:cubicBezTo>
                    <a:cubicBezTo>
                      <a:pt x="412" y="3093"/>
                      <a:pt x="777" y="3416"/>
                      <a:pt x="1222" y="3576"/>
                    </a:cubicBezTo>
                    <a:cubicBezTo>
                      <a:pt x="1415" y="3643"/>
                      <a:pt x="1625" y="3681"/>
                      <a:pt x="1839" y="3681"/>
                    </a:cubicBezTo>
                    <a:cubicBezTo>
                      <a:pt x="2502" y="3681"/>
                      <a:pt x="3085" y="3328"/>
                      <a:pt x="3408" y="2799"/>
                    </a:cubicBezTo>
                    <a:cubicBezTo>
                      <a:pt x="3580" y="2518"/>
                      <a:pt x="3681" y="2191"/>
                      <a:pt x="3681" y="1838"/>
                    </a:cubicBezTo>
                    <a:cubicBezTo>
                      <a:pt x="3681" y="821"/>
                      <a:pt x="2863" y="0"/>
                      <a:pt x="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13"/>
              <p:cNvSpPr/>
              <p:nvPr/>
            </p:nvSpPr>
            <p:spPr>
              <a:xfrm>
                <a:off x="7350850" y="2183825"/>
                <a:ext cx="89825" cy="90025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3601" extrusionOk="0">
                    <a:moveTo>
                      <a:pt x="1800" y="0"/>
                    </a:moveTo>
                    <a:cubicBezTo>
                      <a:pt x="1175" y="0"/>
                      <a:pt x="629" y="319"/>
                      <a:pt x="302" y="797"/>
                    </a:cubicBezTo>
                    <a:cubicBezTo>
                      <a:pt x="109" y="1083"/>
                      <a:pt x="0" y="1427"/>
                      <a:pt x="0" y="1800"/>
                    </a:cubicBezTo>
                    <a:cubicBezTo>
                      <a:pt x="0" y="2094"/>
                      <a:pt x="67" y="2371"/>
                      <a:pt x="193" y="2619"/>
                    </a:cubicBezTo>
                    <a:cubicBezTo>
                      <a:pt x="403" y="3022"/>
                      <a:pt x="760" y="3340"/>
                      <a:pt x="1196" y="3496"/>
                    </a:cubicBezTo>
                    <a:cubicBezTo>
                      <a:pt x="1385" y="3563"/>
                      <a:pt x="1590" y="3601"/>
                      <a:pt x="1800" y="3601"/>
                    </a:cubicBezTo>
                    <a:cubicBezTo>
                      <a:pt x="2442" y="3601"/>
                      <a:pt x="3017" y="3252"/>
                      <a:pt x="3332" y="2740"/>
                    </a:cubicBezTo>
                    <a:cubicBezTo>
                      <a:pt x="3496" y="2468"/>
                      <a:pt x="3592" y="2144"/>
                      <a:pt x="3592" y="1800"/>
                    </a:cubicBezTo>
                    <a:cubicBezTo>
                      <a:pt x="3592" y="810"/>
                      <a:pt x="2791" y="0"/>
                      <a:pt x="18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13"/>
              <p:cNvSpPr/>
              <p:nvPr/>
            </p:nvSpPr>
            <p:spPr>
              <a:xfrm>
                <a:off x="7352300" y="2185700"/>
                <a:ext cx="86800" cy="86575"/>
              </a:xfrm>
              <a:custGeom>
                <a:avLst/>
                <a:gdLst/>
                <a:ahLst/>
                <a:cxnLst/>
                <a:rect l="l" t="t" r="r" b="b"/>
                <a:pathLst>
                  <a:path w="3472" h="3463" extrusionOk="0">
                    <a:moveTo>
                      <a:pt x="1749" y="1"/>
                    </a:moveTo>
                    <a:cubicBezTo>
                      <a:pt x="1744" y="1"/>
                      <a:pt x="1739" y="1"/>
                      <a:pt x="1734" y="1"/>
                    </a:cubicBezTo>
                    <a:cubicBezTo>
                      <a:pt x="1134" y="1"/>
                      <a:pt x="601" y="303"/>
                      <a:pt x="295" y="764"/>
                    </a:cubicBezTo>
                    <a:cubicBezTo>
                      <a:pt x="110" y="1037"/>
                      <a:pt x="1" y="1373"/>
                      <a:pt x="1" y="1730"/>
                    </a:cubicBezTo>
                    <a:cubicBezTo>
                      <a:pt x="1" y="2015"/>
                      <a:pt x="68" y="2279"/>
                      <a:pt x="190" y="2518"/>
                    </a:cubicBezTo>
                    <a:cubicBezTo>
                      <a:pt x="387" y="2905"/>
                      <a:pt x="735" y="3215"/>
                      <a:pt x="1155" y="3362"/>
                    </a:cubicBezTo>
                    <a:cubicBezTo>
                      <a:pt x="1335" y="3425"/>
                      <a:pt x="1532" y="3463"/>
                      <a:pt x="1734" y="3463"/>
                    </a:cubicBezTo>
                    <a:cubicBezTo>
                      <a:pt x="2359" y="3463"/>
                      <a:pt x="2909" y="3131"/>
                      <a:pt x="3215" y="2632"/>
                    </a:cubicBezTo>
                    <a:cubicBezTo>
                      <a:pt x="3379" y="2363"/>
                      <a:pt x="3471" y="2057"/>
                      <a:pt x="3471" y="1725"/>
                    </a:cubicBezTo>
                    <a:cubicBezTo>
                      <a:pt x="3471" y="774"/>
                      <a:pt x="2703" y="1"/>
                      <a:pt x="17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13"/>
              <p:cNvSpPr/>
              <p:nvPr/>
            </p:nvSpPr>
            <p:spPr>
              <a:xfrm>
                <a:off x="7352400" y="2185500"/>
                <a:ext cx="82925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3317" h="2749" extrusionOk="0">
                    <a:moveTo>
                      <a:pt x="1738" y="0"/>
                    </a:moveTo>
                    <a:cubicBezTo>
                      <a:pt x="1138" y="0"/>
                      <a:pt x="609" y="307"/>
                      <a:pt x="295" y="768"/>
                    </a:cubicBezTo>
                    <a:cubicBezTo>
                      <a:pt x="110" y="1045"/>
                      <a:pt x="1" y="1377"/>
                      <a:pt x="1" y="1733"/>
                    </a:cubicBezTo>
                    <a:cubicBezTo>
                      <a:pt x="1" y="2015"/>
                      <a:pt x="68" y="2283"/>
                      <a:pt x="190" y="2518"/>
                    </a:cubicBezTo>
                    <a:cubicBezTo>
                      <a:pt x="232" y="2598"/>
                      <a:pt x="278" y="2678"/>
                      <a:pt x="333" y="2749"/>
                    </a:cubicBezTo>
                    <a:cubicBezTo>
                      <a:pt x="232" y="2535"/>
                      <a:pt x="177" y="2296"/>
                      <a:pt x="177" y="2036"/>
                    </a:cubicBezTo>
                    <a:cubicBezTo>
                      <a:pt x="177" y="1679"/>
                      <a:pt x="291" y="1343"/>
                      <a:pt x="471" y="1070"/>
                    </a:cubicBezTo>
                    <a:cubicBezTo>
                      <a:pt x="782" y="609"/>
                      <a:pt x="1310" y="307"/>
                      <a:pt x="1915" y="307"/>
                    </a:cubicBezTo>
                    <a:cubicBezTo>
                      <a:pt x="2494" y="307"/>
                      <a:pt x="3001" y="584"/>
                      <a:pt x="3316" y="1020"/>
                    </a:cubicBezTo>
                    <a:cubicBezTo>
                      <a:pt x="3043" y="420"/>
                      <a:pt x="2439" y="0"/>
                      <a:pt x="1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13"/>
              <p:cNvSpPr/>
              <p:nvPr/>
            </p:nvSpPr>
            <p:spPr>
              <a:xfrm>
                <a:off x="7355550" y="2188425"/>
                <a:ext cx="80700" cy="8080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232" extrusionOk="0">
                    <a:moveTo>
                      <a:pt x="1478" y="0"/>
                    </a:moveTo>
                    <a:cubicBezTo>
                      <a:pt x="1475" y="0"/>
                      <a:pt x="1472" y="1"/>
                      <a:pt x="1470" y="1"/>
                    </a:cubicBezTo>
                    <a:cubicBezTo>
                      <a:pt x="1428" y="1"/>
                      <a:pt x="1394" y="39"/>
                      <a:pt x="1402" y="81"/>
                    </a:cubicBezTo>
                    <a:cubicBezTo>
                      <a:pt x="1407" y="122"/>
                      <a:pt x="1436" y="148"/>
                      <a:pt x="1474" y="148"/>
                    </a:cubicBezTo>
                    <a:lnTo>
                      <a:pt x="1478" y="148"/>
                    </a:lnTo>
                    <a:cubicBezTo>
                      <a:pt x="1520" y="148"/>
                      <a:pt x="1554" y="110"/>
                      <a:pt x="1549" y="68"/>
                    </a:cubicBezTo>
                    <a:cubicBezTo>
                      <a:pt x="1549" y="29"/>
                      <a:pt x="1516" y="0"/>
                      <a:pt x="1478" y="0"/>
                    </a:cubicBezTo>
                    <a:close/>
                    <a:moveTo>
                      <a:pt x="1976" y="39"/>
                    </a:moveTo>
                    <a:cubicBezTo>
                      <a:pt x="1946" y="39"/>
                      <a:pt x="1917" y="59"/>
                      <a:pt x="1910" y="93"/>
                    </a:cubicBezTo>
                    <a:cubicBezTo>
                      <a:pt x="1898" y="131"/>
                      <a:pt x="1927" y="173"/>
                      <a:pt x="1961" y="185"/>
                    </a:cubicBezTo>
                    <a:cubicBezTo>
                      <a:pt x="1973" y="190"/>
                      <a:pt x="1977" y="190"/>
                      <a:pt x="1977" y="190"/>
                    </a:cubicBezTo>
                    <a:cubicBezTo>
                      <a:pt x="2015" y="190"/>
                      <a:pt x="2040" y="164"/>
                      <a:pt x="2049" y="131"/>
                    </a:cubicBezTo>
                    <a:cubicBezTo>
                      <a:pt x="2061" y="93"/>
                      <a:pt x="2040" y="51"/>
                      <a:pt x="1998" y="43"/>
                    </a:cubicBezTo>
                    <a:cubicBezTo>
                      <a:pt x="1991" y="40"/>
                      <a:pt x="1983" y="39"/>
                      <a:pt x="1976" y="39"/>
                    </a:cubicBezTo>
                    <a:close/>
                    <a:moveTo>
                      <a:pt x="979" y="124"/>
                    </a:moveTo>
                    <a:cubicBezTo>
                      <a:pt x="969" y="124"/>
                      <a:pt x="959" y="126"/>
                      <a:pt x="949" y="131"/>
                    </a:cubicBezTo>
                    <a:cubicBezTo>
                      <a:pt x="911" y="152"/>
                      <a:pt x="895" y="194"/>
                      <a:pt x="911" y="232"/>
                    </a:cubicBezTo>
                    <a:cubicBezTo>
                      <a:pt x="924" y="257"/>
                      <a:pt x="953" y="274"/>
                      <a:pt x="983" y="274"/>
                    </a:cubicBezTo>
                    <a:cubicBezTo>
                      <a:pt x="991" y="274"/>
                      <a:pt x="1004" y="274"/>
                      <a:pt x="1012" y="269"/>
                    </a:cubicBezTo>
                    <a:cubicBezTo>
                      <a:pt x="1050" y="248"/>
                      <a:pt x="1067" y="206"/>
                      <a:pt x="1050" y="169"/>
                    </a:cubicBezTo>
                    <a:cubicBezTo>
                      <a:pt x="1035" y="141"/>
                      <a:pt x="1008" y="124"/>
                      <a:pt x="979" y="124"/>
                    </a:cubicBezTo>
                    <a:close/>
                    <a:moveTo>
                      <a:pt x="2453" y="246"/>
                    </a:moveTo>
                    <a:cubicBezTo>
                      <a:pt x="2427" y="246"/>
                      <a:pt x="2402" y="258"/>
                      <a:pt x="2389" y="278"/>
                    </a:cubicBezTo>
                    <a:cubicBezTo>
                      <a:pt x="2363" y="311"/>
                      <a:pt x="2376" y="357"/>
                      <a:pt x="2410" y="378"/>
                    </a:cubicBezTo>
                    <a:cubicBezTo>
                      <a:pt x="2422" y="387"/>
                      <a:pt x="2435" y="387"/>
                      <a:pt x="2452" y="391"/>
                    </a:cubicBezTo>
                    <a:cubicBezTo>
                      <a:pt x="2477" y="391"/>
                      <a:pt x="2498" y="383"/>
                      <a:pt x="2515" y="362"/>
                    </a:cubicBezTo>
                    <a:cubicBezTo>
                      <a:pt x="2535" y="324"/>
                      <a:pt x="2523" y="278"/>
                      <a:pt x="2494" y="257"/>
                    </a:cubicBezTo>
                    <a:cubicBezTo>
                      <a:pt x="2481" y="250"/>
                      <a:pt x="2467" y="246"/>
                      <a:pt x="2453" y="246"/>
                    </a:cubicBezTo>
                    <a:close/>
                    <a:moveTo>
                      <a:pt x="562" y="406"/>
                    </a:moveTo>
                    <a:cubicBezTo>
                      <a:pt x="544" y="406"/>
                      <a:pt x="525" y="413"/>
                      <a:pt x="509" y="425"/>
                    </a:cubicBezTo>
                    <a:cubicBezTo>
                      <a:pt x="479" y="450"/>
                      <a:pt x="479" y="500"/>
                      <a:pt x="504" y="530"/>
                    </a:cubicBezTo>
                    <a:cubicBezTo>
                      <a:pt x="513" y="546"/>
                      <a:pt x="534" y="555"/>
                      <a:pt x="555" y="555"/>
                    </a:cubicBezTo>
                    <a:cubicBezTo>
                      <a:pt x="576" y="555"/>
                      <a:pt x="593" y="551"/>
                      <a:pt x="609" y="534"/>
                    </a:cubicBezTo>
                    <a:cubicBezTo>
                      <a:pt x="639" y="509"/>
                      <a:pt x="639" y="462"/>
                      <a:pt x="614" y="429"/>
                    </a:cubicBezTo>
                    <a:cubicBezTo>
                      <a:pt x="600" y="414"/>
                      <a:pt x="582" y="406"/>
                      <a:pt x="562" y="406"/>
                    </a:cubicBezTo>
                    <a:close/>
                    <a:moveTo>
                      <a:pt x="2826" y="587"/>
                    </a:moveTo>
                    <a:cubicBezTo>
                      <a:pt x="2810" y="587"/>
                      <a:pt x="2793" y="592"/>
                      <a:pt x="2779" y="605"/>
                    </a:cubicBezTo>
                    <a:cubicBezTo>
                      <a:pt x="2750" y="630"/>
                      <a:pt x="2745" y="676"/>
                      <a:pt x="2770" y="710"/>
                    </a:cubicBezTo>
                    <a:cubicBezTo>
                      <a:pt x="2779" y="723"/>
                      <a:pt x="2808" y="735"/>
                      <a:pt x="2829" y="735"/>
                    </a:cubicBezTo>
                    <a:cubicBezTo>
                      <a:pt x="2842" y="735"/>
                      <a:pt x="2859" y="731"/>
                      <a:pt x="2875" y="718"/>
                    </a:cubicBezTo>
                    <a:cubicBezTo>
                      <a:pt x="2905" y="693"/>
                      <a:pt x="2913" y="647"/>
                      <a:pt x="2884" y="613"/>
                    </a:cubicBezTo>
                    <a:cubicBezTo>
                      <a:pt x="2869" y="597"/>
                      <a:pt x="2848" y="587"/>
                      <a:pt x="2826" y="587"/>
                    </a:cubicBezTo>
                    <a:close/>
                    <a:moveTo>
                      <a:pt x="244" y="812"/>
                    </a:moveTo>
                    <a:cubicBezTo>
                      <a:pt x="217" y="812"/>
                      <a:pt x="192" y="825"/>
                      <a:pt x="177" y="848"/>
                    </a:cubicBezTo>
                    <a:cubicBezTo>
                      <a:pt x="165" y="886"/>
                      <a:pt x="173" y="928"/>
                      <a:pt x="211" y="949"/>
                    </a:cubicBezTo>
                    <a:cubicBezTo>
                      <a:pt x="219" y="953"/>
                      <a:pt x="232" y="953"/>
                      <a:pt x="248" y="953"/>
                    </a:cubicBezTo>
                    <a:cubicBezTo>
                      <a:pt x="274" y="953"/>
                      <a:pt x="295" y="945"/>
                      <a:pt x="311" y="920"/>
                    </a:cubicBezTo>
                    <a:cubicBezTo>
                      <a:pt x="324" y="882"/>
                      <a:pt x="316" y="840"/>
                      <a:pt x="278" y="819"/>
                    </a:cubicBezTo>
                    <a:cubicBezTo>
                      <a:pt x="267" y="814"/>
                      <a:pt x="255" y="812"/>
                      <a:pt x="244" y="812"/>
                    </a:cubicBezTo>
                    <a:close/>
                    <a:moveTo>
                      <a:pt x="3070" y="1034"/>
                    </a:moveTo>
                    <a:cubicBezTo>
                      <a:pt x="3062" y="1034"/>
                      <a:pt x="3055" y="1035"/>
                      <a:pt x="3047" y="1037"/>
                    </a:cubicBezTo>
                    <a:cubicBezTo>
                      <a:pt x="3005" y="1054"/>
                      <a:pt x="2984" y="1096"/>
                      <a:pt x="3001" y="1134"/>
                    </a:cubicBezTo>
                    <a:cubicBezTo>
                      <a:pt x="3010" y="1163"/>
                      <a:pt x="3039" y="1180"/>
                      <a:pt x="3068" y="1184"/>
                    </a:cubicBezTo>
                    <a:cubicBezTo>
                      <a:pt x="3081" y="1184"/>
                      <a:pt x="3085" y="1184"/>
                      <a:pt x="3094" y="1180"/>
                    </a:cubicBezTo>
                    <a:cubicBezTo>
                      <a:pt x="3136" y="1163"/>
                      <a:pt x="3157" y="1121"/>
                      <a:pt x="3144" y="1088"/>
                    </a:cubicBezTo>
                    <a:cubicBezTo>
                      <a:pt x="3130" y="1054"/>
                      <a:pt x="3101" y="1034"/>
                      <a:pt x="3070" y="1034"/>
                    </a:cubicBezTo>
                    <a:close/>
                    <a:moveTo>
                      <a:pt x="80" y="1289"/>
                    </a:moveTo>
                    <a:cubicBezTo>
                      <a:pt x="42" y="1289"/>
                      <a:pt x="9" y="1313"/>
                      <a:pt x="5" y="1352"/>
                    </a:cubicBezTo>
                    <a:cubicBezTo>
                      <a:pt x="1" y="1390"/>
                      <a:pt x="26" y="1432"/>
                      <a:pt x="68" y="1436"/>
                    </a:cubicBezTo>
                    <a:lnTo>
                      <a:pt x="81" y="1436"/>
                    </a:lnTo>
                    <a:cubicBezTo>
                      <a:pt x="114" y="1436"/>
                      <a:pt x="148" y="1411"/>
                      <a:pt x="152" y="1373"/>
                    </a:cubicBezTo>
                    <a:cubicBezTo>
                      <a:pt x="156" y="1339"/>
                      <a:pt x="131" y="1297"/>
                      <a:pt x="89" y="1289"/>
                    </a:cubicBezTo>
                    <a:cubicBezTo>
                      <a:pt x="86" y="1289"/>
                      <a:pt x="83" y="1289"/>
                      <a:pt x="80" y="1289"/>
                    </a:cubicBezTo>
                    <a:close/>
                    <a:moveTo>
                      <a:pt x="3152" y="1537"/>
                    </a:moveTo>
                    <a:cubicBezTo>
                      <a:pt x="3110" y="1537"/>
                      <a:pt x="3081" y="1570"/>
                      <a:pt x="3081" y="1612"/>
                    </a:cubicBezTo>
                    <a:lnTo>
                      <a:pt x="3081" y="1616"/>
                    </a:lnTo>
                    <a:cubicBezTo>
                      <a:pt x="3081" y="1658"/>
                      <a:pt x="3115" y="1688"/>
                      <a:pt x="3152" y="1696"/>
                    </a:cubicBezTo>
                    <a:cubicBezTo>
                      <a:pt x="3194" y="1696"/>
                      <a:pt x="3228" y="1663"/>
                      <a:pt x="3228" y="1621"/>
                    </a:cubicBezTo>
                    <a:lnTo>
                      <a:pt x="3228" y="1616"/>
                    </a:lnTo>
                    <a:lnTo>
                      <a:pt x="3228" y="1612"/>
                    </a:lnTo>
                    <a:cubicBezTo>
                      <a:pt x="3228" y="1570"/>
                      <a:pt x="3194" y="1537"/>
                      <a:pt x="3152" y="1537"/>
                    </a:cubicBezTo>
                    <a:close/>
                    <a:moveTo>
                      <a:pt x="77" y="1805"/>
                    </a:moveTo>
                    <a:cubicBezTo>
                      <a:pt x="74" y="1805"/>
                      <a:pt x="71" y="1805"/>
                      <a:pt x="68" y="1805"/>
                    </a:cubicBezTo>
                    <a:cubicBezTo>
                      <a:pt x="26" y="1809"/>
                      <a:pt x="1" y="1847"/>
                      <a:pt x="5" y="1889"/>
                    </a:cubicBezTo>
                    <a:cubicBezTo>
                      <a:pt x="18" y="1919"/>
                      <a:pt x="43" y="1948"/>
                      <a:pt x="81" y="1952"/>
                    </a:cubicBezTo>
                    <a:lnTo>
                      <a:pt x="89" y="1952"/>
                    </a:lnTo>
                    <a:cubicBezTo>
                      <a:pt x="131" y="1948"/>
                      <a:pt x="156" y="1910"/>
                      <a:pt x="152" y="1868"/>
                    </a:cubicBezTo>
                    <a:cubicBezTo>
                      <a:pt x="148" y="1829"/>
                      <a:pt x="115" y="1805"/>
                      <a:pt x="77" y="1805"/>
                    </a:cubicBezTo>
                    <a:close/>
                    <a:moveTo>
                      <a:pt x="3078" y="2043"/>
                    </a:moveTo>
                    <a:cubicBezTo>
                      <a:pt x="3048" y="2043"/>
                      <a:pt x="3016" y="2063"/>
                      <a:pt x="3001" y="2095"/>
                    </a:cubicBezTo>
                    <a:cubicBezTo>
                      <a:pt x="2989" y="2128"/>
                      <a:pt x="3010" y="2170"/>
                      <a:pt x="3047" y="2187"/>
                    </a:cubicBezTo>
                    <a:cubicBezTo>
                      <a:pt x="3060" y="2191"/>
                      <a:pt x="3064" y="2191"/>
                      <a:pt x="3073" y="2191"/>
                    </a:cubicBezTo>
                    <a:cubicBezTo>
                      <a:pt x="3102" y="2191"/>
                      <a:pt x="3131" y="2170"/>
                      <a:pt x="3144" y="2141"/>
                    </a:cubicBezTo>
                    <a:cubicBezTo>
                      <a:pt x="3152" y="2103"/>
                      <a:pt x="3131" y="2061"/>
                      <a:pt x="3094" y="2044"/>
                    </a:cubicBezTo>
                    <a:cubicBezTo>
                      <a:pt x="3089" y="2043"/>
                      <a:pt x="3084" y="2043"/>
                      <a:pt x="3078" y="2043"/>
                    </a:cubicBezTo>
                    <a:close/>
                    <a:moveTo>
                      <a:pt x="250" y="2283"/>
                    </a:moveTo>
                    <a:cubicBezTo>
                      <a:pt x="238" y="2283"/>
                      <a:pt x="226" y="2286"/>
                      <a:pt x="215" y="2292"/>
                    </a:cubicBezTo>
                    <a:cubicBezTo>
                      <a:pt x="177" y="2313"/>
                      <a:pt x="165" y="2355"/>
                      <a:pt x="186" y="2393"/>
                    </a:cubicBezTo>
                    <a:cubicBezTo>
                      <a:pt x="194" y="2418"/>
                      <a:pt x="219" y="2430"/>
                      <a:pt x="248" y="2435"/>
                    </a:cubicBezTo>
                    <a:cubicBezTo>
                      <a:pt x="257" y="2435"/>
                      <a:pt x="274" y="2426"/>
                      <a:pt x="282" y="2422"/>
                    </a:cubicBezTo>
                    <a:cubicBezTo>
                      <a:pt x="320" y="2401"/>
                      <a:pt x="337" y="2359"/>
                      <a:pt x="316" y="2321"/>
                    </a:cubicBezTo>
                    <a:cubicBezTo>
                      <a:pt x="301" y="2298"/>
                      <a:pt x="276" y="2283"/>
                      <a:pt x="250" y="2283"/>
                    </a:cubicBezTo>
                    <a:close/>
                    <a:moveTo>
                      <a:pt x="2828" y="2490"/>
                    </a:moveTo>
                    <a:cubicBezTo>
                      <a:pt x="2806" y="2490"/>
                      <a:pt x="2785" y="2499"/>
                      <a:pt x="2770" y="2519"/>
                    </a:cubicBezTo>
                    <a:cubicBezTo>
                      <a:pt x="2750" y="2548"/>
                      <a:pt x="2754" y="2598"/>
                      <a:pt x="2787" y="2624"/>
                    </a:cubicBezTo>
                    <a:cubicBezTo>
                      <a:pt x="2796" y="2640"/>
                      <a:pt x="2812" y="2640"/>
                      <a:pt x="2829" y="2640"/>
                    </a:cubicBezTo>
                    <a:cubicBezTo>
                      <a:pt x="2850" y="2640"/>
                      <a:pt x="2867" y="2632"/>
                      <a:pt x="2884" y="2611"/>
                    </a:cubicBezTo>
                    <a:cubicBezTo>
                      <a:pt x="2913" y="2582"/>
                      <a:pt x="2905" y="2535"/>
                      <a:pt x="2875" y="2506"/>
                    </a:cubicBezTo>
                    <a:cubicBezTo>
                      <a:pt x="2861" y="2495"/>
                      <a:pt x="2844" y="2490"/>
                      <a:pt x="2828" y="2490"/>
                    </a:cubicBezTo>
                    <a:close/>
                    <a:moveTo>
                      <a:pt x="556" y="2682"/>
                    </a:moveTo>
                    <a:cubicBezTo>
                      <a:pt x="536" y="2682"/>
                      <a:pt x="517" y="2690"/>
                      <a:pt x="504" y="2707"/>
                    </a:cubicBezTo>
                    <a:cubicBezTo>
                      <a:pt x="479" y="2737"/>
                      <a:pt x="479" y="2787"/>
                      <a:pt x="509" y="2812"/>
                    </a:cubicBezTo>
                    <a:cubicBezTo>
                      <a:pt x="525" y="2829"/>
                      <a:pt x="542" y="2833"/>
                      <a:pt x="563" y="2833"/>
                    </a:cubicBezTo>
                    <a:cubicBezTo>
                      <a:pt x="576" y="2833"/>
                      <a:pt x="597" y="2821"/>
                      <a:pt x="614" y="2808"/>
                    </a:cubicBezTo>
                    <a:cubicBezTo>
                      <a:pt x="639" y="2775"/>
                      <a:pt x="639" y="2728"/>
                      <a:pt x="609" y="2703"/>
                    </a:cubicBezTo>
                    <a:cubicBezTo>
                      <a:pt x="593" y="2689"/>
                      <a:pt x="574" y="2682"/>
                      <a:pt x="556" y="2682"/>
                    </a:cubicBezTo>
                    <a:close/>
                    <a:moveTo>
                      <a:pt x="2452" y="2839"/>
                    </a:moveTo>
                    <a:cubicBezTo>
                      <a:pt x="2438" y="2839"/>
                      <a:pt x="2425" y="2842"/>
                      <a:pt x="2414" y="2850"/>
                    </a:cubicBezTo>
                    <a:cubicBezTo>
                      <a:pt x="2380" y="2875"/>
                      <a:pt x="2372" y="2921"/>
                      <a:pt x="2393" y="2955"/>
                    </a:cubicBezTo>
                    <a:cubicBezTo>
                      <a:pt x="2410" y="2976"/>
                      <a:pt x="2431" y="2984"/>
                      <a:pt x="2456" y="2984"/>
                    </a:cubicBezTo>
                    <a:cubicBezTo>
                      <a:pt x="2473" y="2984"/>
                      <a:pt x="2485" y="2984"/>
                      <a:pt x="2498" y="2976"/>
                    </a:cubicBezTo>
                    <a:cubicBezTo>
                      <a:pt x="2527" y="2947"/>
                      <a:pt x="2540" y="2900"/>
                      <a:pt x="2519" y="2871"/>
                    </a:cubicBezTo>
                    <a:cubicBezTo>
                      <a:pt x="2503" y="2850"/>
                      <a:pt x="2477" y="2839"/>
                      <a:pt x="2452" y="2839"/>
                    </a:cubicBezTo>
                    <a:close/>
                    <a:moveTo>
                      <a:pt x="983" y="2969"/>
                    </a:moveTo>
                    <a:cubicBezTo>
                      <a:pt x="954" y="2969"/>
                      <a:pt x="929" y="2985"/>
                      <a:pt x="920" y="3010"/>
                    </a:cubicBezTo>
                    <a:cubicBezTo>
                      <a:pt x="903" y="3047"/>
                      <a:pt x="920" y="3089"/>
                      <a:pt x="953" y="3106"/>
                    </a:cubicBezTo>
                    <a:cubicBezTo>
                      <a:pt x="966" y="3106"/>
                      <a:pt x="974" y="3110"/>
                      <a:pt x="987" y="3114"/>
                    </a:cubicBezTo>
                    <a:cubicBezTo>
                      <a:pt x="1016" y="3114"/>
                      <a:pt x="1046" y="3102"/>
                      <a:pt x="1054" y="3073"/>
                    </a:cubicBezTo>
                    <a:cubicBezTo>
                      <a:pt x="1071" y="3031"/>
                      <a:pt x="1054" y="2989"/>
                      <a:pt x="1016" y="2976"/>
                    </a:cubicBezTo>
                    <a:cubicBezTo>
                      <a:pt x="1005" y="2972"/>
                      <a:pt x="994" y="2969"/>
                      <a:pt x="983" y="2969"/>
                    </a:cubicBezTo>
                    <a:close/>
                    <a:moveTo>
                      <a:pt x="1982" y="3046"/>
                    </a:moveTo>
                    <a:cubicBezTo>
                      <a:pt x="1978" y="3046"/>
                      <a:pt x="1973" y="3046"/>
                      <a:pt x="1969" y="3047"/>
                    </a:cubicBezTo>
                    <a:cubicBezTo>
                      <a:pt x="1931" y="3060"/>
                      <a:pt x="1906" y="3102"/>
                      <a:pt x="1914" y="3135"/>
                    </a:cubicBezTo>
                    <a:cubicBezTo>
                      <a:pt x="1927" y="3169"/>
                      <a:pt x="1956" y="3190"/>
                      <a:pt x="1982" y="3190"/>
                    </a:cubicBezTo>
                    <a:lnTo>
                      <a:pt x="2003" y="3190"/>
                    </a:lnTo>
                    <a:cubicBezTo>
                      <a:pt x="2040" y="3177"/>
                      <a:pt x="2065" y="3144"/>
                      <a:pt x="2057" y="3102"/>
                    </a:cubicBezTo>
                    <a:cubicBezTo>
                      <a:pt x="2046" y="3069"/>
                      <a:pt x="2013" y="3046"/>
                      <a:pt x="1982" y="3046"/>
                    </a:cubicBezTo>
                    <a:close/>
                    <a:moveTo>
                      <a:pt x="1478" y="3085"/>
                    </a:moveTo>
                    <a:cubicBezTo>
                      <a:pt x="1440" y="3085"/>
                      <a:pt x="1411" y="3113"/>
                      <a:pt x="1407" y="3152"/>
                    </a:cubicBezTo>
                    <a:cubicBezTo>
                      <a:pt x="1402" y="3194"/>
                      <a:pt x="1432" y="3228"/>
                      <a:pt x="1474" y="3232"/>
                    </a:cubicBezTo>
                    <a:lnTo>
                      <a:pt x="1478" y="3232"/>
                    </a:lnTo>
                    <a:cubicBezTo>
                      <a:pt x="1516" y="3232"/>
                      <a:pt x="1549" y="3198"/>
                      <a:pt x="1554" y="3165"/>
                    </a:cubicBezTo>
                    <a:cubicBezTo>
                      <a:pt x="1558" y="3123"/>
                      <a:pt x="1528" y="3089"/>
                      <a:pt x="1486" y="3085"/>
                    </a:cubicBezTo>
                    <a:cubicBezTo>
                      <a:pt x="1484" y="3085"/>
                      <a:pt x="1481" y="3085"/>
                      <a:pt x="1478" y="30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13"/>
              <p:cNvSpPr/>
              <p:nvPr/>
            </p:nvSpPr>
            <p:spPr>
              <a:xfrm>
                <a:off x="7407175" y="2208375"/>
                <a:ext cx="175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819" extrusionOk="0">
                    <a:moveTo>
                      <a:pt x="366" y="0"/>
                    </a:moveTo>
                    <a:lnTo>
                      <a:pt x="0" y="361"/>
                    </a:lnTo>
                    <a:cubicBezTo>
                      <a:pt x="122" y="483"/>
                      <a:pt x="189" y="646"/>
                      <a:pt x="189" y="818"/>
                    </a:cubicBezTo>
                    <a:lnTo>
                      <a:pt x="701" y="818"/>
                    </a:lnTo>
                    <a:cubicBezTo>
                      <a:pt x="701" y="508"/>
                      <a:pt x="580" y="218"/>
                      <a:pt x="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13"/>
              <p:cNvSpPr/>
              <p:nvPr/>
            </p:nvSpPr>
            <p:spPr>
              <a:xfrm>
                <a:off x="7395625" y="2199975"/>
                <a:ext cx="205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97" extrusionOk="0">
                    <a:moveTo>
                      <a:pt x="1" y="0"/>
                    </a:moveTo>
                    <a:lnTo>
                      <a:pt x="1" y="508"/>
                    </a:lnTo>
                    <a:cubicBezTo>
                      <a:pt x="177" y="508"/>
                      <a:pt x="337" y="575"/>
                      <a:pt x="458" y="697"/>
                    </a:cubicBezTo>
                    <a:lnTo>
                      <a:pt x="819" y="340"/>
                    </a:lnTo>
                    <a:cubicBezTo>
                      <a:pt x="601" y="122"/>
                      <a:pt x="311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13"/>
              <p:cNvSpPr/>
              <p:nvPr/>
            </p:nvSpPr>
            <p:spPr>
              <a:xfrm>
                <a:off x="7375175" y="2199875"/>
                <a:ext cx="204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701" extrusionOk="0">
                    <a:moveTo>
                      <a:pt x="819" y="0"/>
                    </a:moveTo>
                    <a:cubicBezTo>
                      <a:pt x="508" y="0"/>
                      <a:pt x="223" y="118"/>
                      <a:pt x="1" y="340"/>
                    </a:cubicBezTo>
                    <a:lnTo>
                      <a:pt x="366" y="701"/>
                    </a:lnTo>
                    <a:cubicBezTo>
                      <a:pt x="492" y="579"/>
                      <a:pt x="647" y="512"/>
                      <a:pt x="819" y="508"/>
                    </a:cubicBez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13"/>
              <p:cNvSpPr/>
              <p:nvPr/>
            </p:nvSpPr>
            <p:spPr>
              <a:xfrm>
                <a:off x="7366775" y="2208375"/>
                <a:ext cx="175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819" extrusionOk="0">
                    <a:moveTo>
                      <a:pt x="337" y="0"/>
                    </a:moveTo>
                    <a:cubicBezTo>
                      <a:pt x="123" y="218"/>
                      <a:pt x="1" y="508"/>
                      <a:pt x="1" y="818"/>
                    </a:cubicBezTo>
                    <a:lnTo>
                      <a:pt x="513" y="818"/>
                    </a:lnTo>
                    <a:cubicBezTo>
                      <a:pt x="513" y="646"/>
                      <a:pt x="580" y="483"/>
                      <a:pt x="702" y="361"/>
                    </a:cubicBezTo>
                    <a:lnTo>
                      <a:pt x="3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13"/>
              <p:cNvSpPr/>
              <p:nvPr/>
            </p:nvSpPr>
            <p:spPr>
              <a:xfrm>
                <a:off x="7362900" y="2217100"/>
                <a:ext cx="319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492" extrusionOk="0">
                    <a:moveTo>
                      <a:pt x="50" y="1"/>
                    </a:moveTo>
                    <a:cubicBezTo>
                      <a:pt x="36" y="1"/>
                      <a:pt x="25" y="11"/>
                      <a:pt x="22" y="25"/>
                    </a:cubicBezTo>
                    <a:lnTo>
                      <a:pt x="5" y="71"/>
                    </a:lnTo>
                    <a:cubicBezTo>
                      <a:pt x="1" y="88"/>
                      <a:pt x="9" y="108"/>
                      <a:pt x="26" y="113"/>
                    </a:cubicBezTo>
                    <a:lnTo>
                      <a:pt x="1209" y="490"/>
                    </a:lnTo>
                    <a:cubicBezTo>
                      <a:pt x="1212" y="491"/>
                      <a:pt x="1215" y="491"/>
                      <a:pt x="1218" y="491"/>
                    </a:cubicBezTo>
                    <a:cubicBezTo>
                      <a:pt x="1233" y="491"/>
                      <a:pt x="1248" y="483"/>
                      <a:pt x="1255" y="469"/>
                    </a:cubicBezTo>
                    <a:lnTo>
                      <a:pt x="1268" y="423"/>
                    </a:lnTo>
                    <a:cubicBezTo>
                      <a:pt x="1276" y="406"/>
                      <a:pt x="1264" y="385"/>
                      <a:pt x="1247" y="381"/>
                    </a:cubicBezTo>
                    <a:lnTo>
                      <a:pt x="64" y="4"/>
                    </a:lnTo>
                    <a:cubicBezTo>
                      <a:pt x="59" y="2"/>
                      <a:pt x="55" y="1"/>
                      <a:pt x="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13"/>
              <p:cNvSpPr/>
              <p:nvPr/>
            </p:nvSpPr>
            <p:spPr>
              <a:xfrm>
                <a:off x="7391975" y="2225450"/>
                <a:ext cx="75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66" extrusionOk="0">
                    <a:moveTo>
                      <a:pt x="152" y="1"/>
                    </a:moveTo>
                    <a:cubicBezTo>
                      <a:pt x="99" y="1"/>
                      <a:pt x="49" y="30"/>
                      <a:pt x="29" y="81"/>
                    </a:cubicBezTo>
                    <a:cubicBezTo>
                      <a:pt x="0" y="152"/>
                      <a:pt x="34" y="228"/>
                      <a:pt x="101" y="257"/>
                    </a:cubicBezTo>
                    <a:cubicBezTo>
                      <a:pt x="116" y="263"/>
                      <a:pt x="132" y="265"/>
                      <a:pt x="147" y="265"/>
                    </a:cubicBezTo>
                    <a:cubicBezTo>
                      <a:pt x="201" y="265"/>
                      <a:pt x="253" y="234"/>
                      <a:pt x="273" y="182"/>
                    </a:cubicBezTo>
                    <a:cubicBezTo>
                      <a:pt x="302" y="114"/>
                      <a:pt x="264" y="35"/>
                      <a:pt x="201" y="9"/>
                    </a:cubicBezTo>
                    <a:cubicBezTo>
                      <a:pt x="185" y="3"/>
                      <a:pt x="169" y="1"/>
                      <a:pt x="1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13"/>
              <p:cNvSpPr/>
              <p:nvPr/>
            </p:nvSpPr>
            <p:spPr>
              <a:xfrm>
                <a:off x="7393000" y="2226525"/>
                <a:ext cx="517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81" extrusionOk="0">
                    <a:moveTo>
                      <a:pt x="103" y="0"/>
                    </a:moveTo>
                    <a:cubicBezTo>
                      <a:pt x="69" y="0"/>
                      <a:pt x="37" y="21"/>
                      <a:pt x="22" y="55"/>
                    </a:cubicBezTo>
                    <a:cubicBezTo>
                      <a:pt x="1" y="101"/>
                      <a:pt x="22" y="155"/>
                      <a:pt x="72" y="172"/>
                    </a:cubicBezTo>
                    <a:cubicBezTo>
                      <a:pt x="84" y="178"/>
                      <a:pt x="97" y="180"/>
                      <a:pt x="109" y="180"/>
                    </a:cubicBezTo>
                    <a:cubicBezTo>
                      <a:pt x="142" y="180"/>
                      <a:pt x="173" y="159"/>
                      <a:pt x="186" y="122"/>
                    </a:cubicBezTo>
                    <a:cubicBezTo>
                      <a:pt x="207" y="76"/>
                      <a:pt x="186" y="29"/>
                      <a:pt x="139" y="8"/>
                    </a:cubicBezTo>
                    <a:cubicBezTo>
                      <a:pt x="127" y="3"/>
                      <a:pt x="115" y="0"/>
                      <a:pt x="1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13"/>
              <p:cNvSpPr/>
              <p:nvPr/>
            </p:nvSpPr>
            <p:spPr>
              <a:xfrm>
                <a:off x="7347275" y="2341075"/>
                <a:ext cx="96750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870" extrusionOk="0">
                    <a:moveTo>
                      <a:pt x="1935" y="0"/>
                    </a:moveTo>
                    <a:cubicBezTo>
                      <a:pt x="869" y="0"/>
                      <a:pt x="0" y="865"/>
                      <a:pt x="0" y="1935"/>
                    </a:cubicBezTo>
                    <a:cubicBezTo>
                      <a:pt x="0" y="3005"/>
                      <a:pt x="869" y="3870"/>
                      <a:pt x="1935" y="3870"/>
                    </a:cubicBezTo>
                    <a:cubicBezTo>
                      <a:pt x="3005" y="3870"/>
                      <a:pt x="3869" y="3005"/>
                      <a:pt x="3869" y="1935"/>
                    </a:cubicBezTo>
                    <a:cubicBezTo>
                      <a:pt x="3869" y="865"/>
                      <a:pt x="3005" y="0"/>
                      <a:pt x="19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13"/>
              <p:cNvSpPr/>
              <p:nvPr/>
            </p:nvSpPr>
            <p:spPr>
              <a:xfrm>
                <a:off x="7351475" y="2351050"/>
                <a:ext cx="88550" cy="76700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3068" extrusionOk="0">
                    <a:moveTo>
                      <a:pt x="886" y="0"/>
                    </a:moveTo>
                    <a:lnTo>
                      <a:pt x="0" y="1536"/>
                    </a:lnTo>
                    <a:lnTo>
                      <a:pt x="886" y="3068"/>
                    </a:lnTo>
                    <a:lnTo>
                      <a:pt x="2657" y="3068"/>
                    </a:lnTo>
                    <a:lnTo>
                      <a:pt x="3542" y="1536"/>
                    </a:lnTo>
                    <a:lnTo>
                      <a:pt x="26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13"/>
              <p:cNvSpPr/>
              <p:nvPr/>
            </p:nvSpPr>
            <p:spPr>
              <a:xfrm>
                <a:off x="7357875" y="2351775"/>
                <a:ext cx="753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3014" extrusionOk="0">
                    <a:moveTo>
                      <a:pt x="1507" y="1"/>
                    </a:moveTo>
                    <a:cubicBezTo>
                      <a:pt x="676" y="1"/>
                      <a:pt x="0" y="676"/>
                      <a:pt x="0" y="1507"/>
                    </a:cubicBezTo>
                    <a:cubicBezTo>
                      <a:pt x="0" y="2338"/>
                      <a:pt x="676" y="3014"/>
                      <a:pt x="1507" y="3014"/>
                    </a:cubicBezTo>
                    <a:cubicBezTo>
                      <a:pt x="2338" y="3014"/>
                      <a:pt x="3013" y="2338"/>
                      <a:pt x="3013" y="1507"/>
                    </a:cubicBezTo>
                    <a:cubicBezTo>
                      <a:pt x="3013" y="676"/>
                      <a:pt x="2338" y="1"/>
                      <a:pt x="15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13"/>
              <p:cNvSpPr/>
              <p:nvPr/>
            </p:nvSpPr>
            <p:spPr>
              <a:xfrm>
                <a:off x="7368875" y="2362800"/>
                <a:ext cx="533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132" extrusionOk="0">
                    <a:moveTo>
                      <a:pt x="1067" y="0"/>
                    </a:moveTo>
                    <a:cubicBezTo>
                      <a:pt x="479" y="0"/>
                      <a:pt x="1" y="479"/>
                      <a:pt x="1" y="1066"/>
                    </a:cubicBezTo>
                    <a:cubicBezTo>
                      <a:pt x="1" y="1654"/>
                      <a:pt x="479" y="2132"/>
                      <a:pt x="1067" y="2132"/>
                    </a:cubicBezTo>
                    <a:cubicBezTo>
                      <a:pt x="1654" y="2132"/>
                      <a:pt x="2133" y="1654"/>
                      <a:pt x="2133" y="1066"/>
                    </a:cubicBezTo>
                    <a:cubicBezTo>
                      <a:pt x="2133" y="479"/>
                      <a:pt x="1654" y="0"/>
                      <a:pt x="1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13"/>
              <p:cNvSpPr/>
              <p:nvPr/>
            </p:nvSpPr>
            <p:spPr>
              <a:xfrm>
                <a:off x="7315800" y="2309600"/>
                <a:ext cx="159800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6388" extrusionOk="0">
                    <a:moveTo>
                      <a:pt x="3194" y="781"/>
                    </a:moveTo>
                    <a:cubicBezTo>
                      <a:pt x="4528" y="781"/>
                      <a:pt x="5607" y="1864"/>
                      <a:pt x="5607" y="3194"/>
                    </a:cubicBezTo>
                    <a:cubicBezTo>
                      <a:pt x="5607" y="4528"/>
                      <a:pt x="4528" y="5607"/>
                      <a:pt x="3194" y="5607"/>
                    </a:cubicBezTo>
                    <a:cubicBezTo>
                      <a:pt x="1864" y="5607"/>
                      <a:pt x="781" y="4528"/>
                      <a:pt x="781" y="3194"/>
                    </a:cubicBezTo>
                    <a:cubicBezTo>
                      <a:pt x="781" y="1864"/>
                      <a:pt x="1864" y="781"/>
                      <a:pt x="3194" y="781"/>
                    </a:cubicBezTo>
                    <a:close/>
                    <a:moveTo>
                      <a:pt x="3194" y="1"/>
                    </a:moveTo>
                    <a:cubicBezTo>
                      <a:pt x="1431" y="1"/>
                      <a:pt x="0" y="1432"/>
                      <a:pt x="0" y="3194"/>
                    </a:cubicBezTo>
                    <a:cubicBezTo>
                      <a:pt x="0" y="4957"/>
                      <a:pt x="1431" y="6387"/>
                      <a:pt x="3194" y="6387"/>
                    </a:cubicBezTo>
                    <a:cubicBezTo>
                      <a:pt x="4956" y="6387"/>
                      <a:pt x="6392" y="4957"/>
                      <a:pt x="6392" y="3194"/>
                    </a:cubicBezTo>
                    <a:cubicBezTo>
                      <a:pt x="6392" y="1432"/>
                      <a:pt x="4965" y="1"/>
                      <a:pt x="31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13"/>
              <p:cNvSpPr/>
              <p:nvPr/>
            </p:nvSpPr>
            <p:spPr>
              <a:xfrm>
                <a:off x="7368575" y="2362275"/>
                <a:ext cx="54250" cy="54350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174" extrusionOk="0">
                    <a:moveTo>
                      <a:pt x="1083" y="0"/>
                    </a:moveTo>
                    <a:cubicBezTo>
                      <a:pt x="483" y="0"/>
                      <a:pt x="0" y="491"/>
                      <a:pt x="0" y="1087"/>
                    </a:cubicBezTo>
                    <a:cubicBezTo>
                      <a:pt x="0" y="1691"/>
                      <a:pt x="487" y="2174"/>
                      <a:pt x="1083" y="2174"/>
                    </a:cubicBezTo>
                    <a:cubicBezTo>
                      <a:pt x="1687" y="2174"/>
                      <a:pt x="2170" y="1687"/>
                      <a:pt x="2170" y="1087"/>
                    </a:cubicBezTo>
                    <a:cubicBezTo>
                      <a:pt x="2170" y="491"/>
                      <a:pt x="1683" y="0"/>
                      <a:pt x="10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13"/>
              <p:cNvSpPr/>
              <p:nvPr/>
            </p:nvSpPr>
            <p:spPr>
              <a:xfrm>
                <a:off x="7406550" y="2378950"/>
                <a:ext cx="645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2582" h="840" extrusionOk="0">
                    <a:moveTo>
                      <a:pt x="1293" y="0"/>
                    </a:moveTo>
                    <a:cubicBezTo>
                      <a:pt x="579" y="0"/>
                      <a:pt x="0" y="189"/>
                      <a:pt x="0" y="420"/>
                    </a:cubicBezTo>
                    <a:cubicBezTo>
                      <a:pt x="0" y="651"/>
                      <a:pt x="579" y="840"/>
                      <a:pt x="1293" y="840"/>
                    </a:cubicBezTo>
                    <a:cubicBezTo>
                      <a:pt x="2002" y="840"/>
                      <a:pt x="2581" y="651"/>
                      <a:pt x="2581" y="420"/>
                    </a:cubicBezTo>
                    <a:cubicBezTo>
                      <a:pt x="2581" y="189"/>
                      <a:pt x="2002" y="0"/>
                      <a:pt x="12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13"/>
              <p:cNvSpPr/>
              <p:nvPr/>
            </p:nvSpPr>
            <p:spPr>
              <a:xfrm>
                <a:off x="7384400" y="2318950"/>
                <a:ext cx="22600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2195" extrusionOk="0">
                    <a:moveTo>
                      <a:pt x="232" y="0"/>
                    </a:moveTo>
                    <a:cubicBezTo>
                      <a:pt x="1" y="713"/>
                      <a:pt x="1" y="1481"/>
                      <a:pt x="232" y="2195"/>
                    </a:cubicBezTo>
                    <a:lnTo>
                      <a:pt x="672" y="2195"/>
                    </a:lnTo>
                    <a:cubicBezTo>
                      <a:pt x="903" y="1481"/>
                      <a:pt x="903" y="713"/>
                      <a:pt x="6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13"/>
              <p:cNvSpPr/>
              <p:nvPr/>
            </p:nvSpPr>
            <p:spPr>
              <a:xfrm>
                <a:off x="7325125" y="2379650"/>
                <a:ext cx="5500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788" extrusionOk="0">
                    <a:moveTo>
                      <a:pt x="1100" y="1"/>
                    </a:moveTo>
                    <a:cubicBezTo>
                      <a:pt x="729" y="1"/>
                      <a:pt x="358" y="58"/>
                      <a:pt x="1" y="174"/>
                    </a:cubicBezTo>
                    <a:lnTo>
                      <a:pt x="1" y="614"/>
                    </a:lnTo>
                    <a:cubicBezTo>
                      <a:pt x="358" y="730"/>
                      <a:pt x="729" y="788"/>
                      <a:pt x="1100" y="788"/>
                    </a:cubicBezTo>
                    <a:cubicBezTo>
                      <a:pt x="1472" y="788"/>
                      <a:pt x="1843" y="730"/>
                      <a:pt x="2200" y="614"/>
                    </a:cubicBezTo>
                    <a:lnTo>
                      <a:pt x="2200" y="174"/>
                    </a:lnTo>
                    <a:cubicBezTo>
                      <a:pt x="1843" y="58"/>
                      <a:pt x="1472" y="1"/>
                      <a:pt x="11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13"/>
              <p:cNvSpPr/>
              <p:nvPr/>
            </p:nvSpPr>
            <p:spPr>
              <a:xfrm>
                <a:off x="7384525" y="2405075"/>
                <a:ext cx="22575" cy="5500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2200" extrusionOk="0">
                    <a:moveTo>
                      <a:pt x="231" y="0"/>
                    </a:moveTo>
                    <a:cubicBezTo>
                      <a:pt x="0" y="714"/>
                      <a:pt x="0" y="1486"/>
                      <a:pt x="231" y="2199"/>
                    </a:cubicBezTo>
                    <a:lnTo>
                      <a:pt x="671" y="2199"/>
                    </a:lnTo>
                    <a:cubicBezTo>
                      <a:pt x="902" y="1486"/>
                      <a:pt x="902" y="714"/>
                      <a:pt x="6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13"/>
              <p:cNvSpPr/>
              <p:nvPr/>
            </p:nvSpPr>
            <p:spPr>
              <a:xfrm>
                <a:off x="7315900" y="2388700"/>
                <a:ext cx="159800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3220" extrusionOk="0">
                    <a:moveTo>
                      <a:pt x="2158" y="349"/>
                    </a:moveTo>
                    <a:cubicBezTo>
                      <a:pt x="2262" y="693"/>
                      <a:pt x="2531" y="953"/>
                      <a:pt x="2871" y="1062"/>
                    </a:cubicBezTo>
                    <a:cubicBezTo>
                      <a:pt x="2783" y="1511"/>
                      <a:pt x="2783" y="1973"/>
                      <a:pt x="2867" y="2418"/>
                    </a:cubicBezTo>
                    <a:cubicBezTo>
                      <a:pt x="1797" y="2271"/>
                      <a:pt x="953" y="1427"/>
                      <a:pt x="802" y="357"/>
                    </a:cubicBezTo>
                    <a:lnTo>
                      <a:pt x="802" y="357"/>
                    </a:lnTo>
                    <a:cubicBezTo>
                      <a:pt x="1021" y="398"/>
                      <a:pt x="1243" y="419"/>
                      <a:pt x="1465" y="419"/>
                    </a:cubicBezTo>
                    <a:cubicBezTo>
                      <a:pt x="1698" y="419"/>
                      <a:pt x="1930" y="396"/>
                      <a:pt x="2158" y="349"/>
                    </a:cubicBezTo>
                    <a:close/>
                    <a:moveTo>
                      <a:pt x="4231" y="349"/>
                    </a:moveTo>
                    <a:cubicBezTo>
                      <a:pt x="4458" y="396"/>
                      <a:pt x="4690" y="419"/>
                      <a:pt x="4922" y="419"/>
                    </a:cubicBezTo>
                    <a:cubicBezTo>
                      <a:pt x="5144" y="419"/>
                      <a:pt x="5365" y="398"/>
                      <a:pt x="5582" y="357"/>
                    </a:cubicBezTo>
                    <a:lnTo>
                      <a:pt x="5582" y="357"/>
                    </a:lnTo>
                    <a:cubicBezTo>
                      <a:pt x="5435" y="1427"/>
                      <a:pt x="4591" y="2271"/>
                      <a:pt x="3521" y="2418"/>
                    </a:cubicBezTo>
                    <a:cubicBezTo>
                      <a:pt x="3605" y="1973"/>
                      <a:pt x="3605" y="1511"/>
                      <a:pt x="3517" y="1062"/>
                    </a:cubicBezTo>
                    <a:cubicBezTo>
                      <a:pt x="3857" y="957"/>
                      <a:pt x="4121" y="693"/>
                      <a:pt x="4231" y="349"/>
                    </a:cubicBezTo>
                    <a:close/>
                    <a:moveTo>
                      <a:pt x="1" y="1"/>
                    </a:moveTo>
                    <a:lnTo>
                      <a:pt x="1" y="26"/>
                    </a:lnTo>
                    <a:cubicBezTo>
                      <a:pt x="1" y="1788"/>
                      <a:pt x="1436" y="3219"/>
                      <a:pt x="3198" y="3219"/>
                    </a:cubicBezTo>
                    <a:cubicBezTo>
                      <a:pt x="4961" y="3219"/>
                      <a:pt x="6392" y="1788"/>
                      <a:pt x="6392" y="26"/>
                    </a:cubicBezTo>
                    <a:lnTo>
                      <a:pt x="6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13"/>
              <p:cNvSpPr/>
              <p:nvPr/>
            </p:nvSpPr>
            <p:spPr>
              <a:xfrm>
                <a:off x="7378000" y="2371825"/>
                <a:ext cx="351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1406" extrusionOk="0">
                    <a:moveTo>
                      <a:pt x="702" y="0"/>
                    </a:moveTo>
                    <a:cubicBezTo>
                      <a:pt x="311" y="0"/>
                      <a:pt x="1" y="315"/>
                      <a:pt x="1" y="705"/>
                    </a:cubicBezTo>
                    <a:cubicBezTo>
                      <a:pt x="1" y="1095"/>
                      <a:pt x="311" y="1406"/>
                      <a:pt x="702" y="1406"/>
                    </a:cubicBezTo>
                    <a:cubicBezTo>
                      <a:pt x="1092" y="1406"/>
                      <a:pt x="1407" y="1095"/>
                      <a:pt x="1407" y="705"/>
                    </a:cubicBezTo>
                    <a:cubicBezTo>
                      <a:pt x="1407" y="315"/>
                      <a:pt x="1092" y="0"/>
                      <a:pt x="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13"/>
              <p:cNvSpPr/>
              <p:nvPr/>
            </p:nvSpPr>
            <p:spPr>
              <a:xfrm>
                <a:off x="7382950" y="2376850"/>
                <a:ext cx="252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1008" extrusionOk="0">
                    <a:moveTo>
                      <a:pt x="504" y="0"/>
                    </a:moveTo>
                    <a:cubicBezTo>
                      <a:pt x="227" y="0"/>
                      <a:pt x="0" y="227"/>
                      <a:pt x="0" y="504"/>
                    </a:cubicBezTo>
                    <a:cubicBezTo>
                      <a:pt x="0" y="781"/>
                      <a:pt x="227" y="1008"/>
                      <a:pt x="504" y="1008"/>
                    </a:cubicBezTo>
                    <a:cubicBezTo>
                      <a:pt x="781" y="1008"/>
                      <a:pt x="1007" y="781"/>
                      <a:pt x="1007" y="504"/>
                    </a:cubicBezTo>
                    <a:cubicBezTo>
                      <a:pt x="1007" y="227"/>
                      <a:pt x="781" y="0"/>
                      <a:pt x="5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0" name="Google Shape;1530;p13"/>
          <p:cNvGrpSpPr/>
          <p:nvPr/>
        </p:nvGrpSpPr>
        <p:grpSpPr>
          <a:xfrm rot="-5400000" flipH="1">
            <a:off x="-182384" y="4148126"/>
            <a:ext cx="1106050" cy="1108487"/>
            <a:chOff x="6633675" y="1434550"/>
            <a:chExt cx="1044725" cy="1047125"/>
          </a:xfrm>
        </p:grpSpPr>
        <p:sp>
          <p:nvSpPr>
            <p:cNvPr id="1531" name="Google Shape;1531;p13"/>
            <p:cNvSpPr/>
            <p:nvPr/>
          </p:nvSpPr>
          <p:spPr>
            <a:xfrm>
              <a:off x="6684025" y="1434550"/>
              <a:ext cx="994375" cy="996675"/>
            </a:xfrm>
            <a:custGeom>
              <a:avLst/>
              <a:gdLst/>
              <a:ahLst/>
              <a:cxnLst/>
              <a:rect l="l" t="t" r="r" b="b"/>
              <a:pathLst>
                <a:path w="39775" h="39867" extrusionOk="0">
                  <a:moveTo>
                    <a:pt x="18994" y="1"/>
                  </a:moveTo>
                  <a:lnTo>
                    <a:pt x="18994" y="7000"/>
                  </a:lnTo>
                  <a:cubicBezTo>
                    <a:pt x="18994" y="7936"/>
                    <a:pt x="18234" y="8696"/>
                    <a:pt x="17298" y="8696"/>
                  </a:cubicBezTo>
                  <a:lnTo>
                    <a:pt x="5087" y="8696"/>
                  </a:lnTo>
                  <a:cubicBezTo>
                    <a:pt x="2280" y="8696"/>
                    <a:pt x="1" y="10978"/>
                    <a:pt x="1" y="13786"/>
                  </a:cubicBezTo>
                  <a:lnTo>
                    <a:pt x="1" y="34776"/>
                  </a:lnTo>
                  <a:cubicBezTo>
                    <a:pt x="1" y="37583"/>
                    <a:pt x="2280" y="39866"/>
                    <a:pt x="5087" y="39866"/>
                  </a:cubicBezTo>
                  <a:lnTo>
                    <a:pt x="39774" y="39866"/>
                  </a:lnTo>
                  <a:lnTo>
                    <a:pt x="39774" y="36471"/>
                  </a:lnTo>
                  <a:lnTo>
                    <a:pt x="39774" y="36467"/>
                  </a:lnTo>
                  <a:lnTo>
                    <a:pt x="5087" y="36467"/>
                  </a:lnTo>
                  <a:cubicBezTo>
                    <a:pt x="4151" y="36467"/>
                    <a:pt x="3392" y="35703"/>
                    <a:pt x="3392" y="34772"/>
                  </a:cubicBezTo>
                  <a:lnTo>
                    <a:pt x="3392" y="13777"/>
                  </a:lnTo>
                  <a:cubicBezTo>
                    <a:pt x="3392" y="12846"/>
                    <a:pt x="4151" y="12086"/>
                    <a:pt x="5087" y="12086"/>
                  </a:cubicBezTo>
                  <a:lnTo>
                    <a:pt x="17298" y="12086"/>
                  </a:lnTo>
                  <a:cubicBezTo>
                    <a:pt x="20106" y="12086"/>
                    <a:pt x="22389" y="9803"/>
                    <a:pt x="22389" y="6996"/>
                  </a:cubicBezTo>
                  <a:lnTo>
                    <a:pt x="223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3"/>
            <p:cNvSpPr/>
            <p:nvPr/>
          </p:nvSpPr>
          <p:spPr>
            <a:xfrm>
              <a:off x="6726325" y="1434550"/>
              <a:ext cx="952075" cy="954175"/>
            </a:xfrm>
            <a:custGeom>
              <a:avLst/>
              <a:gdLst/>
              <a:ahLst/>
              <a:cxnLst/>
              <a:rect l="l" t="t" r="r" b="b"/>
              <a:pathLst>
                <a:path w="38083" h="38167" extrusionOk="0">
                  <a:moveTo>
                    <a:pt x="19001" y="1"/>
                  </a:moveTo>
                  <a:lnTo>
                    <a:pt x="19001" y="6992"/>
                  </a:lnTo>
                  <a:cubicBezTo>
                    <a:pt x="19001" y="8863"/>
                    <a:pt x="17478" y="10382"/>
                    <a:pt x="15606" y="10382"/>
                  </a:cubicBezTo>
                  <a:lnTo>
                    <a:pt x="3395" y="10382"/>
                  </a:lnTo>
                  <a:cubicBezTo>
                    <a:pt x="1523" y="10382"/>
                    <a:pt x="0" y="11906"/>
                    <a:pt x="0" y="13777"/>
                  </a:cubicBezTo>
                  <a:lnTo>
                    <a:pt x="0" y="34772"/>
                  </a:lnTo>
                  <a:cubicBezTo>
                    <a:pt x="0" y="36643"/>
                    <a:pt x="1523" y="38167"/>
                    <a:pt x="3395" y="38167"/>
                  </a:cubicBezTo>
                  <a:lnTo>
                    <a:pt x="38082" y="38167"/>
                  </a:lnTo>
                  <a:lnTo>
                    <a:pt x="38082" y="36471"/>
                  </a:lnTo>
                  <a:lnTo>
                    <a:pt x="38082" y="36467"/>
                  </a:lnTo>
                  <a:lnTo>
                    <a:pt x="3395" y="36467"/>
                  </a:lnTo>
                  <a:cubicBezTo>
                    <a:pt x="2459" y="36467"/>
                    <a:pt x="1700" y="35703"/>
                    <a:pt x="1700" y="34772"/>
                  </a:cubicBezTo>
                  <a:lnTo>
                    <a:pt x="1700" y="13777"/>
                  </a:lnTo>
                  <a:cubicBezTo>
                    <a:pt x="1700" y="12846"/>
                    <a:pt x="2459" y="12086"/>
                    <a:pt x="3395" y="12086"/>
                  </a:cubicBezTo>
                  <a:lnTo>
                    <a:pt x="15606" y="12086"/>
                  </a:lnTo>
                  <a:cubicBezTo>
                    <a:pt x="18414" y="12086"/>
                    <a:pt x="20697" y="9803"/>
                    <a:pt x="20697" y="6996"/>
                  </a:cubicBezTo>
                  <a:lnTo>
                    <a:pt x="206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6683825" y="2024350"/>
              <a:ext cx="84900" cy="230925"/>
            </a:xfrm>
            <a:custGeom>
              <a:avLst/>
              <a:gdLst/>
              <a:ahLst/>
              <a:cxnLst/>
              <a:rect l="l" t="t" r="r" b="b"/>
              <a:pathLst>
                <a:path w="3396" h="9237" extrusionOk="0">
                  <a:moveTo>
                    <a:pt x="3395" y="1"/>
                  </a:moveTo>
                  <a:cubicBezTo>
                    <a:pt x="3046" y="628"/>
                    <a:pt x="2355" y="942"/>
                    <a:pt x="1663" y="942"/>
                  </a:cubicBezTo>
                  <a:cubicBezTo>
                    <a:pt x="1017" y="942"/>
                    <a:pt x="371" y="669"/>
                    <a:pt x="1" y="122"/>
                  </a:cubicBezTo>
                  <a:lnTo>
                    <a:pt x="1" y="9082"/>
                  </a:lnTo>
                  <a:cubicBezTo>
                    <a:pt x="389" y="8567"/>
                    <a:pt x="998" y="8213"/>
                    <a:pt x="1637" y="8213"/>
                  </a:cubicBezTo>
                  <a:cubicBezTo>
                    <a:pt x="2082" y="8213"/>
                    <a:pt x="2541" y="8384"/>
                    <a:pt x="2951" y="8792"/>
                  </a:cubicBezTo>
                  <a:lnTo>
                    <a:pt x="3395" y="9237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6684775" y="1803000"/>
              <a:ext cx="83000" cy="228200"/>
            </a:xfrm>
            <a:custGeom>
              <a:avLst/>
              <a:gdLst/>
              <a:ahLst/>
              <a:cxnLst/>
              <a:rect l="l" t="t" r="r" b="b"/>
              <a:pathLst>
                <a:path w="3320" h="9128" extrusionOk="0">
                  <a:moveTo>
                    <a:pt x="0" y="0"/>
                  </a:moveTo>
                  <a:lnTo>
                    <a:pt x="0" y="9127"/>
                  </a:lnTo>
                  <a:lnTo>
                    <a:pt x="3320" y="9127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6684875" y="1841400"/>
              <a:ext cx="82900" cy="185500"/>
            </a:xfrm>
            <a:custGeom>
              <a:avLst/>
              <a:gdLst/>
              <a:ahLst/>
              <a:cxnLst/>
              <a:rect l="l" t="t" r="r" b="b"/>
              <a:pathLst>
                <a:path w="3316" h="7420" extrusionOk="0">
                  <a:moveTo>
                    <a:pt x="1658" y="0"/>
                  </a:moveTo>
                  <a:cubicBezTo>
                    <a:pt x="1062" y="0"/>
                    <a:pt x="500" y="143"/>
                    <a:pt x="1" y="395"/>
                  </a:cubicBezTo>
                  <a:lnTo>
                    <a:pt x="1" y="7025"/>
                  </a:lnTo>
                  <a:cubicBezTo>
                    <a:pt x="500" y="7277"/>
                    <a:pt x="1062" y="7419"/>
                    <a:pt x="1658" y="7419"/>
                  </a:cubicBezTo>
                  <a:cubicBezTo>
                    <a:pt x="2258" y="7419"/>
                    <a:pt x="2820" y="7277"/>
                    <a:pt x="3316" y="7025"/>
                  </a:cubicBezTo>
                  <a:lnTo>
                    <a:pt x="3316" y="395"/>
                  </a:lnTo>
                  <a:cubicBezTo>
                    <a:pt x="2820" y="143"/>
                    <a:pt x="2254" y="0"/>
                    <a:pt x="1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6684775" y="1803100"/>
              <a:ext cx="41450" cy="228200"/>
            </a:xfrm>
            <a:custGeom>
              <a:avLst/>
              <a:gdLst/>
              <a:ahLst/>
              <a:cxnLst/>
              <a:rect l="l" t="t" r="r" b="b"/>
              <a:pathLst>
                <a:path w="1658" h="9128" extrusionOk="0">
                  <a:moveTo>
                    <a:pt x="0" y="1"/>
                  </a:moveTo>
                  <a:lnTo>
                    <a:pt x="0" y="9128"/>
                  </a:lnTo>
                  <a:lnTo>
                    <a:pt x="1658" y="9128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6677850" y="1785800"/>
              <a:ext cx="96950" cy="26025"/>
            </a:xfrm>
            <a:custGeom>
              <a:avLst/>
              <a:gdLst/>
              <a:ahLst/>
              <a:cxnLst/>
              <a:rect l="l" t="t" r="r" b="b"/>
              <a:pathLst>
                <a:path w="3878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6677850" y="1785800"/>
              <a:ext cx="38525" cy="26025"/>
            </a:xfrm>
            <a:custGeom>
              <a:avLst/>
              <a:gdLst/>
              <a:ahLst/>
              <a:cxnLst/>
              <a:rect l="l" t="t" r="r" b="b"/>
              <a:pathLst>
                <a:path w="1541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1540" y="1041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6675425" y="1777500"/>
              <a:ext cx="101575" cy="8325"/>
            </a:xfrm>
            <a:custGeom>
              <a:avLst/>
              <a:gdLst/>
              <a:ahLst/>
              <a:cxnLst/>
              <a:rect l="l" t="t" r="r" b="b"/>
              <a:pathLst>
                <a:path w="4063" h="333" extrusionOk="0">
                  <a:moveTo>
                    <a:pt x="1" y="1"/>
                  </a:moveTo>
                  <a:lnTo>
                    <a:pt x="1" y="332"/>
                  </a:lnTo>
                  <a:lnTo>
                    <a:pt x="4063" y="332"/>
                  </a:lnTo>
                  <a:lnTo>
                    <a:pt x="40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6675425" y="1777500"/>
              <a:ext cx="40425" cy="8325"/>
            </a:xfrm>
            <a:custGeom>
              <a:avLst/>
              <a:gdLst/>
              <a:ahLst/>
              <a:cxnLst/>
              <a:rect l="l" t="t" r="r" b="b"/>
              <a:pathLst>
                <a:path w="161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616" y="332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6677850" y="2031275"/>
              <a:ext cx="96950" cy="26050"/>
            </a:xfrm>
            <a:custGeom>
              <a:avLst/>
              <a:gdLst/>
              <a:ahLst/>
              <a:cxnLst/>
              <a:rect l="l" t="t" r="r" b="b"/>
              <a:pathLst>
                <a:path w="387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6677850" y="2031275"/>
              <a:ext cx="42200" cy="26050"/>
            </a:xfrm>
            <a:custGeom>
              <a:avLst/>
              <a:gdLst/>
              <a:ahLst/>
              <a:cxnLst/>
              <a:rect l="l" t="t" r="r" b="b"/>
              <a:pathLst>
                <a:path w="168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1687" y="1041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6673650" y="2056975"/>
              <a:ext cx="105675" cy="5375"/>
            </a:xfrm>
            <a:custGeom>
              <a:avLst/>
              <a:gdLst/>
              <a:ahLst/>
              <a:cxnLst/>
              <a:rect l="l" t="t" r="r" b="b"/>
              <a:pathLst>
                <a:path w="4227" h="215" extrusionOk="0">
                  <a:moveTo>
                    <a:pt x="0" y="1"/>
                  </a:moveTo>
                  <a:lnTo>
                    <a:pt x="0" y="215"/>
                  </a:lnTo>
                  <a:lnTo>
                    <a:pt x="4226" y="215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6633675" y="1824500"/>
              <a:ext cx="185400" cy="185400"/>
            </a:xfrm>
            <a:custGeom>
              <a:avLst/>
              <a:gdLst/>
              <a:ahLst/>
              <a:cxnLst/>
              <a:rect l="l" t="t" r="r" b="b"/>
              <a:pathLst>
                <a:path w="7416" h="7416" extrusionOk="0">
                  <a:moveTo>
                    <a:pt x="3706" y="1"/>
                  </a:moveTo>
                  <a:cubicBezTo>
                    <a:pt x="1658" y="1"/>
                    <a:pt x="1" y="1662"/>
                    <a:pt x="1" y="3710"/>
                  </a:cubicBezTo>
                  <a:cubicBezTo>
                    <a:pt x="1" y="5758"/>
                    <a:pt x="1658" y="7416"/>
                    <a:pt x="3706" y="7416"/>
                  </a:cubicBezTo>
                  <a:cubicBezTo>
                    <a:pt x="5754" y="7416"/>
                    <a:pt x="7416" y="5758"/>
                    <a:pt x="7416" y="3710"/>
                  </a:cubicBezTo>
                  <a:cubicBezTo>
                    <a:pt x="7416" y="1662"/>
                    <a:pt x="5754" y="1"/>
                    <a:pt x="37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"/>
            <p:cNvSpPr/>
            <p:nvPr/>
          </p:nvSpPr>
          <p:spPr>
            <a:xfrm>
              <a:off x="6638925" y="1829750"/>
              <a:ext cx="174900" cy="174900"/>
            </a:xfrm>
            <a:custGeom>
              <a:avLst/>
              <a:gdLst/>
              <a:ahLst/>
              <a:cxnLst/>
              <a:rect l="l" t="t" r="r" b="b"/>
              <a:pathLst>
                <a:path w="6996" h="6996" extrusionOk="0">
                  <a:moveTo>
                    <a:pt x="3496" y="0"/>
                  </a:moveTo>
                  <a:cubicBezTo>
                    <a:pt x="1566" y="0"/>
                    <a:pt x="0" y="1566"/>
                    <a:pt x="0" y="3500"/>
                  </a:cubicBezTo>
                  <a:cubicBezTo>
                    <a:pt x="0" y="5430"/>
                    <a:pt x="1566" y="6996"/>
                    <a:pt x="3496" y="6996"/>
                  </a:cubicBezTo>
                  <a:cubicBezTo>
                    <a:pt x="5431" y="6996"/>
                    <a:pt x="6996" y="5430"/>
                    <a:pt x="6996" y="3500"/>
                  </a:cubicBezTo>
                  <a:cubicBezTo>
                    <a:pt x="6996" y="1566"/>
                    <a:pt x="5431" y="0"/>
                    <a:pt x="3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"/>
            <p:cNvSpPr/>
            <p:nvPr/>
          </p:nvSpPr>
          <p:spPr>
            <a:xfrm>
              <a:off x="6651300" y="1842450"/>
              <a:ext cx="149850" cy="149625"/>
            </a:xfrm>
            <a:custGeom>
              <a:avLst/>
              <a:gdLst/>
              <a:ahLst/>
              <a:cxnLst/>
              <a:rect l="l" t="t" r="r" b="b"/>
              <a:pathLst>
                <a:path w="5994" h="5985" extrusionOk="0">
                  <a:moveTo>
                    <a:pt x="3005" y="0"/>
                  </a:moveTo>
                  <a:cubicBezTo>
                    <a:pt x="3002" y="0"/>
                    <a:pt x="2999" y="0"/>
                    <a:pt x="2997" y="0"/>
                  </a:cubicBezTo>
                  <a:cubicBezTo>
                    <a:pt x="1960" y="0"/>
                    <a:pt x="1050" y="525"/>
                    <a:pt x="513" y="1322"/>
                  </a:cubicBezTo>
                  <a:cubicBezTo>
                    <a:pt x="190" y="1800"/>
                    <a:pt x="1" y="2371"/>
                    <a:pt x="1" y="2992"/>
                  </a:cubicBezTo>
                  <a:cubicBezTo>
                    <a:pt x="1" y="3479"/>
                    <a:pt x="118" y="3941"/>
                    <a:pt x="328" y="4348"/>
                  </a:cubicBezTo>
                  <a:cubicBezTo>
                    <a:pt x="672" y="5027"/>
                    <a:pt x="1268" y="5556"/>
                    <a:pt x="1990" y="5812"/>
                  </a:cubicBezTo>
                  <a:cubicBezTo>
                    <a:pt x="2304" y="5921"/>
                    <a:pt x="2644" y="5984"/>
                    <a:pt x="2997" y="5984"/>
                  </a:cubicBezTo>
                  <a:cubicBezTo>
                    <a:pt x="4080" y="5984"/>
                    <a:pt x="5028" y="5413"/>
                    <a:pt x="5552" y="4553"/>
                  </a:cubicBezTo>
                  <a:cubicBezTo>
                    <a:pt x="5829" y="4096"/>
                    <a:pt x="5993" y="3563"/>
                    <a:pt x="5993" y="2992"/>
                  </a:cubicBezTo>
                  <a:cubicBezTo>
                    <a:pt x="5993" y="1341"/>
                    <a:pt x="4659" y="0"/>
                    <a:pt x="3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"/>
            <p:cNvSpPr/>
            <p:nvPr/>
          </p:nvSpPr>
          <p:spPr>
            <a:xfrm>
              <a:off x="6651525" y="1842450"/>
              <a:ext cx="135025" cy="129375"/>
            </a:xfrm>
            <a:custGeom>
              <a:avLst/>
              <a:gdLst/>
              <a:ahLst/>
              <a:cxnLst/>
              <a:rect l="l" t="t" r="r" b="b"/>
              <a:pathLst>
                <a:path w="5401" h="5175" extrusionOk="0">
                  <a:moveTo>
                    <a:pt x="2992" y="0"/>
                  </a:moveTo>
                  <a:cubicBezTo>
                    <a:pt x="1960" y="0"/>
                    <a:pt x="1049" y="525"/>
                    <a:pt x="508" y="1322"/>
                  </a:cubicBezTo>
                  <a:cubicBezTo>
                    <a:pt x="189" y="1800"/>
                    <a:pt x="0" y="2371"/>
                    <a:pt x="0" y="2992"/>
                  </a:cubicBezTo>
                  <a:cubicBezTo>
                    <a:pt x="0" y="3479"/>
                    <a:pt x="113" y="3941"/>
                    <a:pt x="323" y="4352"/>
                  </a:cubicBezTo>
                  <a:cubicBezTo>
                    <a:pt x="483" y="4658"/>
                    <a:pt x="697" y="4939"/>
                    <a:pt x="948" y="5174"/>
                  </a:cubicBezTo>
                  <a:cubicBezTo>
                    <a:pt x="848" y="5044"/>
                    <a:pt x="760" y="4902"/>
                    <a:pt x="684" y="4755"/>
                  </a:cubicBezTo>
                  <a:cubicBezTo>
                    <a:pt x="474" y="4343"/>
                    <a:pt x="361" y="3882"/>
                    <a:pt x="361" y="3395"/>
                  </a:cubicBezTo>
                  <a:cubicBezTo>
                    <a:pt x="361" y="2778"/>
                    <a:pt x="550" y="2203"/>
                    <a:pt x="869" y="1729"/>
                  </a:cubicBezTo>
                  <a:cubicBezTo>
                    <a:pt x="1410" y="932"/>
                    <a:pt x="2316" y="407"/>
                    <a:pt x="3357" y="407"/>
                  </a:cubicBezTo>
                  <a:cubicBezTo>
                    <a:pt x="4146" y="407"/>
                    <a:pt x="4868" y="714"/>
                    <a:pt x="5401" y="1217"/>
                  </a:cubicBezTo>
                  <a:cubicBezTo>
                    <a:pt x="4855" y="479"/>
                    <a:pt x="3978" y="0"/>
                    <a:pt x="2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"/>
            <p:cNvSpPr/>
            <p:nvPr/>
          </p:nvSpPr>
          <p:spPr>
            <a:xfrm>
              <a:off x="6655700" y="1846325"/>
              <a:ext cx="141450" cy="141750"/>
            </a:xfrm>
            <a:custGeom>
              <a:avLst/>
              <a:gdLst/>
              <a:ahLst/>
              <a:cxnLst/>
              <a:rect l="l" t="t" r="r" b="b"/>
              <a:pathLst>
                <a:path w="5658" h="5670" extrusionOk="0">
                  <a:moveTo>
                    <a:pt x="2972" y="0"/>
                  </a:moveTo>
                  <a:lnTo>
                    <a:pt x="2951" y="382"/>
                  </a:lnTo>
                  <a:cubicBezTo>
                    <a:pt x="2972" y="382"/>
                    <a:pt x="2989" y="386"/>
                    <a:pt x="3010" y="386"/>
                  </a:cubicBezTo>
                  <a:lnTo>
                    <a:pt x="3043" y="5"/>
                  </a:lnTo>
                  <a:cubicBezTo>
                    <a:pt x="3022" y="0"/>
                    <a:pt x="2993" y="0"/>
                    <a:pt x="2972" y="0"/>
                  </a:cubicBezTo>
                  <a:close/>
                  <a:moveTo>
                    <a:pt x="2426" y="26"/>
                  </a:moveTo>
                  <a:cubicBezTo>
                    <a:pt x="2405" y="30"/>
                    <a:pt x="2380" y="30"/>
                    <a:pt x="2359" y="34"/>
                  </a:cubicBezTo>
                  <a:lnTo>
                    <a:pt x="2422" y="412"/>
                  </a:lnTo>
                  <a:cubicBezTo>
                    <a:pt x="2439" y="412"/>
                    <a:pt x="2460" y="407"/>
                    <a:pt x="2481" y="403"/>
                  </a:cubicBezTo>
                  <a:lnTo>
                    <a:pt x="2426" y="26"/>
                  </a:lnTo>
                  <a:close/>
                  <a:moveTo>
                    <a:pt x="3572" y="105"/>
                  </a:moveTo>
                  <a:lnTo>
                    <a:pt x="3471" y="470"/>
                  </a:lnTo>
                  <a:cubicBezTo>
                    <a:pt x="3492" y="475"/>
                    <a:pt x="3509" y="483"/>
                    <a:pt x="3530" y="487"/>
                  </a:cubicBezTo>
                  <a:lnTo>
                    <a:pt x="3639" y="126"/>
                  </a:lnTo>
                  <a:cubicBezTo>
                    <a:pt x="3614" y="114"/>
                    <a:pt x="3593" y="110"/>
                    <a:pt x="3572" y="105"/>
                  </a:cubicBezTo>
                  <a:close/>
                  <a:moveTo>
                    <a:pt x="1831" y="177"/>
                  </a:moveTo>
                  <a:cubicBezTo>
                    <a:pt x="1810" y="189"/>
                    <a:pt x="1789" y="193"/>
                    <a:pt x="1768" y="202"/>
                  </a:cubicBezTo>
                  <a:lnTo>
                    <a:pt x="1910" y="559"/>
                  </a:lnTo>
                  <a:cubicBezTo>
                    <a:pt x="1931" y="550"/>
                    <a:pt x="1944" y="546"/>
                    <a:pt x="1965" y="533"/>
                  </a:cubicBezTo>
                  <a:lnTo>
                    <a:pt x="1831" y="177"/>
                  </a:lnTo>
                  <a:close/>
                  <a:moveTo>
                    <a:pt x="4143" y="328"/>
                  </a:moveTo>
                  <a:lnTo>
                    <a:pt x="3966" y="663"/>
                  </a:lnTo>
                  <a:cubicBezTo>
                    <a:pt x="3979" y="672"/>
                    <a:pt x="4000" y="680"/>
                    <a:pt x="4017" y="693"/>
                  </a:cubicBezTo>
                  <a:lnTo>
                    <a:pt x="4201" y="361"/>
                  </a:lnTo>
                  <a:cubicBezTo>
                    <a:pt x="4185" y="349"/>
                    <a:pt x="4164" y="340"/>
                    <a:pt x="4143" y="328"/>
                  </a:cubicBezTo>
                  <a:close/>
                  <a:moveTo>
                    <a:pt x="1285" y="454"/>
                  </a:moveTo>
                  <a:cubicBezTo>
                    <a:pt x="1264" y="466"/>
                    <a:pt x="1247" y="483"/>
                    <a:pt x="1226" y="491"/>
                  </a:cubicBezTo>
                  <a:lnTo>
                    <a:pt x="1440" y="806"/>
                  </a:lnTo>
                  <a:cubicBezTo>
                    <a:pt x="1457" y="798"/>
                    <a:pt x="1474" y="785"/>
                    <a:pt x="1495" y="777"/>
                  </a:cubicBezTo>
                  <a:lnTo>
                    <a:pt x="1285" y="454"/>
                  </a:lnTo>
                  <a:close/>
                  <a:moveTo>
                    <a:pt x="4655" y="672"/>
                  </a:moveTo>
                  <a:lnTo>
                    <a:pt x="4411" y="966"/>
                  </a:lnTo>
                  <a:cubicBezTo>
                    <a:pt x="4420" y="974"/>
                    <a:pt x="4436" y="991"/>
                    <a:pt x="4453" y="999"/>
                  </a:cubicBezTo>
                  <a:lnTo>
                    <a:pt x="4709" y="718"/>
                  </a:lnTo>
                  <a:cubicBezTo>
                    <a:pt x="4692" y="701"/>
                    <a:pt x="4671" y="684"/>
                    <a:pt x="4655" y="672"/>
                  </a:cubicBezTo>
                  <a:close/>
                  <a:moveTo>
                    <a:pt x="807" y="844"/>
                  </a:moveTo>
                  <a:lnTo>
                    <a:pt x="760" y="890"/>
                  </a:lnTo>
                  <a:lnTo>
                    <a:pt x="1037" y="1154"/>
                  </a:lnTo>
                  <a:cubicBezTo>
                    <a:pt x="1054" y="1138"/>
                    <a:pt x="1063" y="1121"/>
                    <a:pt x="1079" y="1108"/>
                  </a:cubicBezTo>
                  <a:lnTo>
                    <a:pt x="807" y="844"/>
                  </a:lnTo>
                  <a:close/>
                  <a:moveTo>
                    <a:pt x="5079" y="1108"/>
                  </a:moveTo>
                  <a:lnTo>
                    <a:pt x="4772" y="1343"/>
                  </a:lnTo>
                  <a:cubicBezTo>
                    <a:pt x="4789" y="1356"/>
                    <a:pt x="4797" y="1373"/>
                    <a:pt x="4810" y="1389"/>
                  </a:cubicBezTo>
                  <a:lnTo>
                    <a:pt x="5120" y="1163"/>
                  </a:lnTo>
                  <a:cubicBezTo>
                    <a:pt x="5104" y="1146"/>
                    <a:pt x="5091" y="1125"/>
                    <a:pt x="5079" y="1108"/>
                  </a:cubicBezTo>
                  <a:close/>
                  <a:moveTo>
                    <a:pt x="429" y="1322"/>
                  </a:moveTo>
                  <a:cubicBezTo>
                    <a:pt x="412" y="1343"/>
                    <a:pt x="404" y="1356"/>
                    <a:pt x="391" y="1377"/>
                  </a:cubicBezTo>
                  <a:lnTo>
                    <a:pt x="718" y="1578"/>
                  </a:lnTo>
                  <a:cubicBezTo>
                    <a:pt x="727" y="1557"/>
                    <a:pt x="739" y="1540"/>
                    <a:pt x="756" y="1524"/>
                  </a:cubicBezTo>
                  <a:lnTo>
                    <a:pt x="429" y="1322"/>
                  </a:lnTo>
                  <a:close/>
                  <a:moveTo>
                    <a:pt x="5393" y="1637"/>
                  </a:moveTo>
                  <a:lnTo>
                    <a:pt x="5045" y="1796"/>
                  </a:lnTo>
                  <a:cubicBezTo>
                    <a:pt x="5058" y="1813"/>
                    <a:pt x="5062" y="1834"/>
                    <a:pt x="5070" y="1851"/>
                  </a:cubicBezTo>
                  <a:lnTo>
                    <a:pt x="5418" y="1700"/>
                  </a:lnTo>
                  <a:cubicBezTo>
                    <a:pt x="5414" y="1679"/>
                    <a:pt x="5402" y="1658"/>
                    <a:pt x="5393" y="1637"/>
                  </a:cubicBezTo>
                  <a:close/>
                  <a:moveTo>
                    <a:pt x="156" y="1872"/>
                  </a:moveTo>
                  <a:cubicBezTo>
                    <a:pt x="152" y="1893"/>
                    <a:pt x="139" y="1914"/>
                    <a:pt x="135" y="1935"/>
                  </a:cubicBezTo>
                  <a:lnTo>
                    <a:pt x="496" y="2057"/>
                  </a:lnTo>
                  <a:cubicBezTo>
                    <a:pt x="504" y="2040"/>
                    <a:pt x="509" y="2019"/>
                    <a:pt x="517" y="2002"/>
                  </a:cubicBezTo>
                  <a:lnTo>
                    <a:pt x="156" y="1872"/>
                  </a:lnTo>
                  <a:close/>
                  <a:moveTo>
                    <a:pt x="5590" y="2212"/>
                  </a:moveTo>
                  <a:lnTo>
                    <a:pt x="5217" y="2296"/>
                  </a:lnTo>
                  <a:cubicBezTo>
                    <a:pt x="5225" y="2317"/>
                    <a:pt x="5225" y="2334"/>
                    <a:pt x="5230" y="2355"/>
                  </a:cubicBezTo>
                  <a:lnTo>
                    <a:pt x="5607" y="2279"/>
                  </a:lnTo>
                  <a:cubicBezTo>
                    <a:pt x="5603" y="2254"/>
                    <a:pt x="5595" y="2233"/>
                    <a:pt x="5590" y="2212"/>
                  </a:cubicBezTo>
                  <a:close/>
                  <a:moveTo>
                    <a:pt x="14" y="2464"/>
                  </a:moveTo>
                  <a:cubicBezTo>
                    <a:pt x="9" y="2485"/>
                    <a:pt x="5" y="2510"/>
                    <a:pt x="5" y="2531"/>
                  </a:cubicBezTo>
                  <a:lnTo>
                    <a:pt x="383" y="2573"/>
                  </a:lnTo>
                  <a:cubicBezTo>
                    <a:pt x="387" y="2552"/>
                    <a:pt x="387" y="2539"/>
                    <a:pt x="391" y="2510"/>
                  </a:cubicBezTo>
                  <a:lnTo>
                    <a:pt x="14" y="2464"/>
                  </a:lnTo>
                  <a:close/>
                  <a:moveTo>
                    <a:pt x="5658" y="2825"/>
                  </a:moveTo>
                  <a:lnTo>
                    <a:pt x="5276" y="2837"/>
                  </a:lnTo>
                  <a:lnTo>
                    <a:pt x="5276" y="2896"/>
                  </a:lnTo>
                  <a:lnTo>
                    <a:pt x="5658" y="2904"/>
                  </a:lnTo>
                  <a:lnTo>
                    <a:pt x="5658" y="2837"/>
                  </a:lnTo>
                  <a:lnTo>
                    <a:pt x="5658" y="2825"/>
                  </a:lnTo>
                  <a:close/>
                  <a:moveTo>
                    <a:pt x="383" y="3047"/>
                  </a:moveTo>
                  <a:lnTo>
                    <a:pt x="1" y="3076"/>
                  </a:lnTo>
                  <a:cubicBezTo>
                    <a:pt x="1" y="3097"/>
                    <a:pt x="5" y="3127"/>
                    <a:pt x="5" y="3148"/>
                  </a:cubicBezTo>
                  <a:lnTo>
                    <a:pt x="387" y="3106"/>
                  </a:lnTo>
                  <a:cubicBezTo>
                    <a:pt x="387" y="3085"/>
                    <a:pt x="383" y="3068"/>
                    <a:pt x="383" y="3047"/>
                  </a:cubicBezTo>
                  <a:close/>
                  <a:moveTo>
                    <a:pt x="5225" y="3366"/>
                  </a:moveTo>
                  <a:cubicBezTo>
                    <a:pt x="5217" y="3387"/>
                    <a:pt x="5213" y="3404"/>
                    <a:pt x="5209" y="3425"/>
                  </a:cubicBezTo>
                  <a:lnTo>
                    <a:pt x="5582" y="3513"/>
                  </a:lnTo>
                  <a:cubicBezTo>
                    <a:pt x="5586" y="3488"/>
                    <a:pt x="5590" y="3467"/>
                    <a:pt x="5595" y="3450"/>
                  </a:cubicBezTo>
                  <a:lnTo>
                    <a:pt x="5225" y="3366"/>
                  </a:lnTo>
                  <a:close/>
                  <a:moveTo>
                    <a:pt x="483" y="3567"/>
                  </a:moveTo>
                  <a:lnTo>
                    <a:pt x="114" y="3681"/>
                  </a:lnTo>
                  <a:cubicBezTo>
                    <a:pt x="118" y="3702"/>
                    <a:pt x="131" y="3723"/>
                    <a:pt x="135" y="3744"/>
                  </a:cubicBezTo>
                  <a:lnTo>
                    <a:pt x="504" y="3622"/>
                  </a:lnTo>
                  <a:lnTo>
                    <a:pt x="483" y="3567"/>
                  </a:lnTo>
                  <a:close/>
                  <a:moveTo>
                    <a:pt x="5058" y="3865"/>
                  </a:moveTo>
                  <a:cubicBezTo>
                    <a:pt x="5045" y="3882"/>
                    <a:pt x="5041" y="3903"/>
                    <a:pt x="5028" y="3916"/>
                  </a:cubicBezTo>
                  <a:lnTo>
                    <a:pt x="5372" y="4083"/>
                  </a:lnTo>
                  <a:cubicBezTo>
                    <a:pt x="5381" y="4071"/>
                    <a:pt x="5393" y="4050"/>
                    <a:pt x="5402" y="4029"/>
                  </a:cubicBezTo>
                  <a:lnTo>
                    <a:pt x="5058" y="3865"/>
                  </a:lnTo>
                  <a:close/>
                  <a:moveTo>
                    <a:pt x="693" y="4054"/>
                  </a:moveTo>
                  <a:lnTo>
                    <a:pt x="362" y="4243"/>
                  </a:lnTo>
                  <a:cubicBezTo>
                    <a:pt x="379" y="4264"/>
                    <a:pt x="387" y="4281"/>
                    <a:pt x="400" y="4302"/>
                  </a:cubicBezTo>
                  <a:lnTo>
                    <a:pt x="723" y="4104"/>
                  </a:lnTo>
                  <a:cubicBezTo>
                    <a:pt x="714" y="4083"/>
                    <a:pt x="702" y="4071"/>
                    <a:pt x="693" y="4054"/>
                  </a:cubicBezTo>
                  <a:close/>
                  <a:moveTo>
                    <a:pt x="4776" y="4314"/>
                  </a:moveTo>
                  <a:cubicBezTo>
                    <a:pt x="4768" y="4331"/>
                    <a:pt x="4751" y="4348"/>
                    <a:pt x="4743" y="4365"/>
                  </a:cubicBezTo>
                  <a:lnTo>
                    <a:pt x="5041" y="4604"/>
                  </a:lnTo>
                  <a:cubicBezTo>
                    <a:pt x="5058" y="4587"/>
                    <a:pt x="5066" y="4566"/>
                    <a:pt x="5083" y="4545"/>
                  </a:cubicBezTo>
                  <a:lnTo>
                    <a:pt x="4776" y="4314"/>
                  </a:lnTo>
                  <a:close/>
                  <a:moveTo>
                    <a:pt x="1008" y="4478"/>
                  </a:moveTo>
                  <a:lnTo>
                    <a:pt x="723" y="4734"/>
                  </a:lnTo>
                  <a:cubicBezTo>
                    <a:pt x="739" y="4755"/>
                    <a:pt x="756" y="4772"/>
                    <a:pt x="769" y="4788"/>
                  </a:cubicBezTo>
                  <a:lnTo>
                    <a:pt x="1050" y="4520"/>
                  </a:lnTo>
                  <a:cubicBezTo>
                    <a:pt x="1033" y="4507"/>
                    <a:pt x="1021" y="4495"/>
                    <a:pt x="1008" y="4478"/>
                  </a:cubicBezTo>
                  <a:close/>
                  <a:moveTo>
                    <a:pt x="4415" y="4705"/>
                  </a:moveTo>
                  <a:cubicBezTo>
                    <a:pt x="4399" y="4713"/>
                    <a:pt x="4386" y="4730"/>
                    <a:pt x="4369" y="4742"/>
                  </a:cubicBezTo>
                  <a:lnTo>
                    <a:pt x="4609" y="5040"/>
                  </a:lnTo>
                  <a:cubicBezTo>
                    <a:pt x="4625" y="5023"/>
                    <a:pt x="4646" y="5007"/>
                    <a:pt x="4663" y="4990"/>
                  </a:cubicBezTo>
                  <a:lnTo>
                    <a:pt x="4415" y="4705"/>
                  </a:lnTo>
                  <a:close/>
                  <a:moveTo>
                    <a:pt x="1398" y="4839"/>
                  </a:moveTo>
                  <a:lnTo>
                    <a:pt x="1180" y="5149"/>
                  </a:lnTo>
                  <a:cubicBezTo>
                    <a:pt x="1201" y="5162"/>
                    <a:pt x="1218" y="5175"/>
                    <a:pt x="1239" y="5187"/>
                  </a:cubicBezTo>
                  <a:lnTo>
                    <a:pt x="1449" y="4872"/>
                  </a:lnTo>
                  <a:lnTo>
                    <a:pt x="1398" y="4839"/>
                  </a:lnTo>
                  <a:close/>
                  <a:moveTo>
                    <a:pt x="3975" y="5002"/>
                  </a:moveTo>
                  <a:cubicBezTo>
                    <a:pt x="3958" y="5015"/>
                    <a:pt x="3937" y="5019"/>
                    <a:pt x="3920" y="5028"/>
                  </a:cubicBezTo>
                  <a:lnTo>
                    <a:pt x="4097" y="5372"/>
                  </a:lnTo>
                  <a:cubicBezTo>
                    <a:pt x="4118" y="5359"/>
                    <a:pt x="4134" y="5351"/>
                    <a:pt x="4155" y="5338"/>
                  </a:cubicBezTo>
                  <a:lnTo>
                    <a:pt x="3975" y="5002"/>
                  </a:lnTo>
                  <a:close/>
                  <a:moveTo>
                    <a:pt x="1868" y="5091"/>
                  </a:moveTo>
                  <a:lnTo>
                    <a:pt x="1713" y="5443"/>
                  </a:lnTo>
                  <a:cubicBezTo>
                    <a:pt x="1734" y="5456"/>
                    <a:pt x="1755" y="5460"/>
                    <a:pt x="1776" y="5468"/>
                  </a:cubicBezTo>
                  <a:lnTo>
                    <a:pt x="1919" y="5112"/>
                  </a:lnTo>
                  <a:cubicBezTo>
                    <a:pt x="1902" y="5107"/>
                    <a:pt x="1881" y="5095"/>
                    <a:pt x="1868" y="5091"/>
                  </a:cubicBezTo>
                  <a:close/>
                  <a:moveTo>
                    <a:pt x="3480" y="5196"/>
                  </a:moveTo>
                  <a:cubicBezTo>
                    <a:pt x="3459" y="5204"/>
                    <a:pt x="3446" y="5208"/>
                    <a:pt x="3425" y="5212"/>
                  </a:cubicBezTo>
                  <a:lnTo>
                    <a:pt x="3517" y="5586"/>
                  </a:lnTo>
                  <a:cubicBezTo>
                    <a:pt x="3538" y="5582"/>
                    <a:pt x="3559" y="5573"/>
                    <a:pt x="3580" y="5565"/>
                  </a:cubicBezTo>
                  <a:lnTo>
                    <a:pt x="3480" y="5196"/>
                  </a:lnTo>
                  <a:close/>
                  <a:moveTo>
                    <a:pt x="2376" y="5246"/>
                  </a:moveTo>
                  <a:lnTo>
                    <a:pt x="2301" y="5624"/>
                  </a:lnTo>
                  <a:cubicBezTo>
                    <a:pt x="2322" y="5628"/>
                    <a:pt x="2351" y="5628"/>
                    <a:pt x="2372" y="5632"/>
                  </a:cubicBezTo>
                  <a:lnTo>
                    <a:pt x="2435" y="5254"/>
                  </a:lnTo>
                  <a:cubicBezTo>
                    <a:pt x="2414" y="5250"/>
                    <a:pt x="2397" y="5250"/>
                    <a:pt x="2376" y="5246"/>
                  </a:cubicBezTo>
                  <a:close/>
                  <a:moveTo>
                    <a:pt x="2901" y="5288"/>
                  </a:moveTo>
                  <a:lnTo>
                    <a:pt x="2909" y="5670"/>
                  </a:lnTo>
                  <a:lnTo>
                    <a:pt x="2980" y="5670"/>
                  </a:lnTo>
                  <a:lnTo>
                    <a:pt x="2959" y="5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"/>
            <p:cNvSpPr/>
            <p:nvPr/>
          </p:nvSpPr>
          <p:spPr>
            <a:xfrm>
              <a:off x="6718350" y="1914525"/>
              <a:ext cx="63800" cy="1680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1" y="0"/>
                    <a:pt x="0" y="151"/>
                    <a:pt x="0" y="336"/>
                  </a:cubicBezTo>
                  <a:cubicBezTo>
                    <a:pt x="0" y="516"/>
                    <a:pt x="151" y="671"/>
                    <a:pt x="336" y="671"/>
                  </a:cubicBezTo>
                  <a:cubicBezTo>
                    <a:pt x="520" y="671"/>
                    <a:pt x="2552" y="516"/>
                    <a:pt x="2552" y="336"/>
                  </a:cubicBezTo>
                  <a:cubicBezTo>
                    <a:pt x="2552" y="147"/>
                    <a:pt x="520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"/>
            <p:cNvSpPr/>
            <p:nvPr/>
          </p:nvSpPr>
          <p:spPr>
            <a:xfrm>
              <a:off x="6717925" y="1908850"/>
              <a:ext cx="63800" cy="1680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6" y="0"/>
                    <a:pt x="0" y="152"/>
                    <a:pt x="0" y="336"/>
                  </a:cubicBezTo>
                  <a:cubicBezTo>
                    <a:pt x="0" y="521"/>
                    <a:pt x="156" y="672"/>
                    <a:pt x="336" y="672"/>
                  </a:cubicBezTo>
                  <a:cubicBezTo>
                    <a:pt x="521" y="672"/>
                    <a:pt x="2552" y="521"/>
                    <a:pt x="2552" y="336"/>
                  </a:cubicBezTo>
                  <a:cubicBezTo>
                    <a:pt x="2552" y="147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"/>
            <p:cNvSpPr/>
            <p:nvPr/>
          </p:nvSpPr>
          <p:spPr>
            <a:xfrm>
              <a:off x="6717825" y="1908850"/>
              <a:ext cx="63800" cy="8425"/>
            </a:xfrm>
            <a:custGeom>
              <a:avLst/>
              <a:gdLst/>
              <a:ahLst/>
              <a:cxnLst/>
              <a:rect l="l" t="t" r="r" b="b"/>
              <a:pathLst>
                <a:path w="2552" h="337" extrusionOk="0">
                  <a:moveTo>
                    <a:pt x="336" y="0"/>
                  </a:moveTo>
                  <a:cubicBezTo>
                    <a:pt x="151" y="0"/>
                    <a:pt x="0" y="152"/>
                    <a:pt x="0" y="336"/>
                  </a:cubicBezTo>
                  <a:lnTo>
                    <a:pt x="2552" y="336"/>
                  </a:lnTo>
                  <a:cubicBezTo>
                    <a:pt x="2552" y="152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"/>
            <p:cNvSpPr/>
            <p:nvPr/>
          </p:nvSpPr>
          <p:spPr>
            <a:xfrm>
              <a:off x="6734700" y="1914300"/>
              <a:ext cx="34125" cy="5600"/>
            </a:xfrm>
            <a:custGeom>
              <a:avLst/>
              <a:gdLst/>
              <a:ahLst/>
              <a:cxnLst/>
              <a:rect l="l" t="t" r="r" b="b"/>
              <a:pathLst>
                <a:path w="1365" h="224" extrusionOk="0">
                  <a:moveTo>
                    <a:pt x="212" y="0"/>
                  </a:moveTo>
                  <a:cubicBezTo>
                    <a:pt x="97" y="0"/>
                    <a:pt x="1" y="46"/>
                    <a:pt x="1" y="114"/>
                  </a:cubicBezTo>
                  <a:cubicBezTo>
                    <a:pt x="1" y="178"/>
                    <a:pt x="97" y="223"/>
                    <a:pt x="212" y="223"/>
                  </a:cubicBezTo>
                  <a:cubicBezTo>
                    <a:pt x="217" y="223"/>
                    <a:pt x="222" y="223"/>
                    <a:pt x="227" y="223"/>
                  </a:cubicBezTo>
                  <a:lnTo>
                    <a:pt x="1344" y="148"/>
                  </a:lnTo>
                  <a:cubicBezTo>
                    <a:pt x="1356" y="148"/>
                    <a:pt x="1365" y="135"/>
                    <a:pt x="1365" y="114"/>
                  </a:cubicBezTo>
                  <a:cubicBezTo>
                    <a:pt x="1365" y="93"/>
                    <a:pt x="1356" y="76"/>
                    <a:pt x="1344" y="76"/>
                  </a:cubicBezTo>
                  <a:lnTo>
                    <a:pt x="227" y="1"/>
                  </a:lnTo>
                  <a:cubicBezTo>
                    <a:pt x="222" y="0"/>
                    <a:pt x="217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"/>
            <p:cNvSpPr/>
            <p:nvPr/>
          </p:nvSpPr>
          <p:spPr>
            <a:xfrm>
              <a:off x="6718225" y="1909050"/>
              <a:ext cx="16300" cy="16300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24" y="1"/>
                  </a:moveTo>
                  <a:cubicBezTo>
                    <a:pt x="144" y="1"/>
                    <a:pt x="1" y="148"/>
                    <a:pt x="1" y="328"/>
                  </a:cubicBezTo>
                  <a:cubicBezTo>
                    <a:pt x="1" y="509"/>
                    <a:pt x="144" y="651"/>
                    <a:pt x="324" y="651"/>
                  </a:cubicBezTo>
                  <a:cubicBezTo>
                    <a:pt x="505" y="651"/>
                    <a:pt x="651" y="509"/>
                    <a:pt x="651" y="328"/>
                  </a:cubicBezTo>
                  <a:cubicBezTo>
                    <a:pt x="651" y="148"/>
                    <a:pt x="505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"/>
            <p:cNvSpPr/>
            <p:nvPr/>
          </p:nvSpPr>
          <p:spPr>
            <a:xfrm>
              <a:off x="6723475" y="1914300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14" y="1"/>
                  </a:moveTo>
                  <a:cubicBezTo>
                    <a:pt x="51" y="1"/>
                    <a:pt x="1" y="55"/>
                    <a:pt x="1" y="118"/>
                  </a:cubicBezTo>
                  <a:cubicBezTo>
                    <a:pt x="1" y="181"/>
                    <a:pt x="51" y="231"/>
                    <a:pt x="114" y="231"/>
                  </a:cubicBezTo>
                  <a:cubicBezTo>
                    <a:pt x="177" y="231"/>
                    <a:pt x="232" y="181"/>
                    <a:pt x="232" y="118"/>
                  </a:cubicBezTo>
                  <a:cubicBezTo>
                    <a:pt x="232" y="55"/>
                    <a:pt x="17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"/>
            <p:cNvSpPr/>
            <p:nvPr/>
          </p:nvSpPr>
          <p:spPr>
            <a:xfrm>
              <a:off x="6719275" y="1941475"/>
              <a:ext cx="14400" cy="23725"/>
            </a:xfrm>
            <a:custGeom>
              <a:avLst/>
              <a:gdLst/>
              <a:ahLst/>
              <a:cxnLst/>
              <a:rect l="l" t="t" r="r" b="b"/>
              <a:pathLst>
                <a:path w="576" h="949" extrusionOk="0">
                  <a:moveTo>
                    <a:pt x="290" y="1"/>
                  </a:moveTo>
                  <a:lnTo>
                    <a:pt x="47" y="504"/>
                  </a:lnTo>
                  <a:cubicBezTo>
                    <a:pt x="39" y="525"/>
                    <a:pt x="26" y="542"/>
                    <a:pt x="22" y="563"/>
                  </a:cubicBezTo>
                  <a:lnTo>
                    <a:pt x="18" y="571"/>
                  </a:lnTo>
                  <a:cubicBezTo>
                    <a:pt x="5" y="596"/>
                    <a:pt x="1" y="630"/>
                    <a:pt x="1" y="659"/>
                  </a:cubicBezTo>
                  <a:cubicBezTo>
                    <a:pt x="1" y="819"/>
                    <a:pt x="131" y="949"/>
                    <a:pt x="290" y="949"/>
                  </a:cubicBezTo>
                  <a:cubicBezTo>
                    <a:pt x="446" y="949"/>
                    <a:pt x="576" y="819"/>
                    <a:pt x="576" y="659"/>
                  </a:cubicBezTo>
                  <a:cubicBezTo>
                    <a:pt x="572" y="634"/>
                    <a:pt x="567" y="605"/>
                    <a:pt x="555" y="580"/>
                  </a:cubicBezTo>
                  <a:lnTo>
                    <a:pt x="555" y="567"/>
                  </a:lnTo>
                  <a:cubicBezTo>
                    <a:pt x="551" y="546"/>
                    <a:pt x="538" y="525"/>
                    <a:pt x="530" y="508"/>
                  </a:cubicBezTo>
                  <a:lnTo>
                    <a:pt x="2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"/>
            <p:cNvSpPr/>
            <p:nvPr/>
          </p:nvSpPr>
          <p:spPr>
            <a:xfrm>
              <a:off x="7275000" y="2297225"/>
              <a:ext cx="241625" cy="184450"/>
            </a:xfrm>
            <a:custGeom>
              <a:avLst/>
              <a:gdLst/>
              <a:ahLst/>
              <a:cxnLst/>
              <a:rect l="l" t="t" r="r" b="b"/>
              <a:pathLst>
                <a:path w="9665" h="7378" extrusionOk="0">
                  <a:moveTo>
                    <a:pt x="4834" y="0"/>
                  </a:moveTo>
                  <a:cubicBezTo>
                    <a:pt x="3517" y="0"/>
                    <a:pt x="2363" y="693"/>
                    <a:pt x="1712" y="1734"/>
                  </a:cubicBezTo>
                  <a:lnTo>
                    <a:pt x="0" y="1734"/>
                  </a:lnTo>
                  <a:lnTo>
                    <a:pt x="0" y="5645"/>
                  </a:lnTo>
                  <a:lnTo>
                    <a:pt x="1712" y="5645"/>
                  </a:lnTo>
                  <a:cubicBezTo>
                    <a:pt x="2363" y="6685"/>
                    <a:pt x="3517" y="7378"/>
                    <a:pt x="4834" y="7378"/>
                  </a:cubicBezTo>
                  <a:cubicBezTo>
                    <a:pt x="6148" y="7378"/>
                    <a:pt x="7302" y="6685"/>
                    <a:pt x="7952" y="5645"/>
                  </a:cubicBezTo>
                  <a:lnTo>
                    <a:pt x="9664" y="5645"/>
                  </a:lnTo>
                  <a:lnTo>
                    <a:pt x="9664" y="1734"/>
                  </a:lnTo>
                  <a:lnTo>
                    <a:pt x="7952" y="1734"/>
                  </a:lnTo>
                  <a:cubicBezTo>
                    <a:pt x="7302" y="693"/>
                    <a:pt x="6148" y="0"/>
                    <a:pt x="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"/>
            <p:cNvSpPr/>
            <p:nvPr/>
          </p:nvSpPr>
          <p:spPr>
            <a:xfrm>
              <a:off x="7375900" y="2259150"/>
              <a:ext cx="39700" cy="38100"/>
            </a:xfrm>
            <a:custGeom>
              <a:avLst/>
              <a:gdLst/>
              <a:ahLst/>
              <a:cxnLst/>
              <a:rect l="l" t="t" r="r" b="b"/>
              <a:pathLst>
                <a:path w="1588" h="1524" extrusionOk="0">
                  <a:moveTo>
                    <a:pt x="1" y="0"/>
                  </a:moveTo>
                  <a:lnTo>
                    <a:pt x="1" y="1523"/>
                  </a:lnTo>
                  <a:lnTo>
                    <a:pt x="1587" y="1523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"/>
            <p:cNvSpPr/>
            <p:nvPr/>
          </p:nvSpPr>
          <p:spPr>
            <a:xfrm>
              <a:off x="7374025" y="2264600"/>
              <a:ext cx="43450" cy="32550"/>
            </a:xfrm>
            <a:custGeom>
              <a:avLst/>
              <a:gdLst/>
              <a:ahLst/>
              <a:cxnLst/>
              <a:rect l="l" t="t" r="r" b="b"/>
              <a:pathLst>
                <a:path w="1738" h="1302" extrusionOk="0">
                  <a:moveTo>
                    <a:pt x="0" y="0"/>
                  </a:moveTo>
                  <a:lnTo>
                    <a:pt x="0" y="1301"/>
                  </a:lnTo>
                  <a:lnTo>
                    <a:pt x="1738" y="1301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"/>
            <p:cNvSpPr/>
            <p:nvPr/>
          </p:nvSpPr>
          <p:spPr>
            <a:xfrm>
              <a:off x="7365725" y="2291450"/>
              <a:ext cx="60150" cy="5700"/>
            </a:xfrm>
            <a:custGeom>
              <a:avLst/>
              <a:gdLst/>
              <a:ahLst/>
              <a:cxnLst/>
              <a:rect l="l" t="t" r="r" b="b"/>
              <a:pathLst>
                <a:path w="2406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405" y="227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"/>
            <p:cNvSpPr/>
            <p:nvPr/>
          </p:nvSpPr>
          <p:spPr>
            <a:xfrm>
              <a:off x="7348425" y="2297125"/>
              <a:ext cx="94750" cy="13450"/>
            </a:xfrm>
            <a:custGeom>
              <a:avLst/>
              <a:gdLst/>
              <a:ahLst/>
              <a:cxnLst/>
              <a:rect l="l" t="t" r="r" b="b"/>
              <a:pathLst>
                <a:path w="3790" h="538" extrusionOk="0">
                  <a:moveTo>
                    <a:pt x="1" y="0"/>
                  </a:moveTo>
                  <a:lnTo>
                    <a:pt x="1" y="537"/>
                  </a:lnTo>
                  <a:lnTo>
                    <a:pt x="3790" y="537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3"/>
            <p:cNvSpPr/>
            <p:nvPr/>
          </p:nvSpPr>
          <p:spPr>
            <a:xfrm>
              <a:off x="7370550" y="2262400"/>
              <a:ext cx="50400" cy="9150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1"/>
                  </a:lnTo>
                  <a:lnTo>
                    <a:pt x="18" y="365"/>
                  </a:lnTo>
                  <a:lnTo>
                    <a:pt x="2015" y="181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3"/>
            <p:cNvSpPr/>
            <p:nvPr/>
          </p:nvSpPr>
          <p:spPr>
            <a:xfrm>
              <a:off x="7370550" y="2271525"/>
              <a:ext cx="50400" cy="9150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5"/>
                  </a:lnTo>
                  <a:lnTo>
                    <a:pt x="18" y="365"/>
                  </a:lnTo>
                  <a:lnTo>
                    <a:pt x="2015" y="185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3"/>
            <p:cNvSpPr/>
            <p:nvPr/>
          </p:nvSpPr>
          <p:spPr>
            <a:xfrm>
              <a:off x="7370550" y="2280750"/>
              <a:ext cx="50400" cy="9150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1"/>
                  </a:moveTo>
                  <a:lnTo>
                    <a:pt x="1" y="181"/>
                  </a:lnTo>
                  <a:lnTo>
                    <a:pt x="18" y="366"/>
                  </a:lnTo>
                  <a:lnTo>
                    <a:pt x="2015" y="181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3"/>
            <p:cNvSpPr/>
            <p:nvPr/>
          </p:nvSpPr>
          <p:spPr>
            <a:xfrm>
              <a:off x="7252325" y="2336450"/>
              <a:ext cx="22475" cy="106100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1" y="1"/>
                  </a:moveTo>
                  <a:lnTo>
                    <a:pt x="1" y="4243"/>
                  </a:lnTo>
                  <a:lnTo>
                    <a:pt x="899" y="424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3"/>
            <p:cNvSpPr/>
            <p:nvPr/>
          </p:nvSpPr>
          <p:spPr>
            <a:xfrm>
              <a:off x="7252325" y="2396250"/>
              <a:ext cx="22475" cy="46300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1" y="1"/>
                  </a:moveTo>
                  <a:lnTo>
                    <a:pt x="1" y="1851"/>
                  </a:lnTo>
                  <a:lnTo>
                    <a:pt x="899" y="1851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3"/>
            <p:cNvSpPr/>
            <p:nvPr/>
          </p:nvSpPr>
          <p:spPr>
            <a:xfrm>
              <a:off x="7247825" y="2345700"/>
              <a:ext cx="4750" cy="87400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0" y="0"/>
                  </a:moveTo>
                  <a:lnTo>
                    <a:pt x="0" y="3496"/>
                  </a:lnTo>
                  <a:lnTo>
                    <a:pt x="189" y="349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3"/>
            <p:cNvSpPr/>
            <p:nvPr/>
          </p:nvSpPr>
          <p:spPr>
            <a:xfrm>
              <a:off x="7516600" y="2336450"/>
              <a:ext cx="22475" cy="106100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0" y="1"/>
                  </a:moveTo>
                  <a:lnTo>
                    <a:pt x="0" y="4243"/>
                  </a:lnTo>
                  <a:lnTo>
                    <a:pt x="898" y="4243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3"/>
            <p:cNvSpPr/>
            <p:nvPr/>
          </p:nvSpPr>
          <p:spPr>
            <a:xfrm>
              <a:off x="7516600" y="2396250"/>
              <a:ext cx="22475" cy="46300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0" y="1"/>
                  </a:moveTo>
                  <a:lnTo>
                    <a:pt x="0" y="1851"/>
                  </a:lnTo>
                  <a:lnTo>
                    <a:pt x="898" y="1851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3"/>
            <p:cNvSpPr/>
            <p:nvPr/>
          </p:nvSpPr>
          <p:spPr>
            <a:xfrm>
              <a:off x="7538825" y="2345700"/>
              <a:ext cx="4750" cy="87400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1" y="0"/>
                  </a:moveTo>
                  <a:lnTo>
                    <a:pt x="1" y="3496"/>
                  </a:lnTo>
                  <a:lnTo>
                    <a:pt x="190" y="349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3"/>
            <p:cNvSpPr/>
            <p:nvPr/>
          </p:nvSpPr>
          <p:spPr>
            <a:xfrm>
              <a:off x="7336350" y="2174575"/>
              <a:ext cx="118575" cy="108300"/>
            </a:xfrm>
            <a:custGeom>
              <a:avLst/>
              <a:gdLst/>
              <a:ahLst/>
              <a:cxnLst/>
              <a:rect l="l" t="t" r="r" b="b"/>
              <a:pathLst>
                <a:path w="4743" h="4332" extrusionOk="0">
                  <a:moveTo>
                    <a:pt x="2367" y="1"/>
                  </a:moveTo>
                  <a:cubicBezTo>
                    <a:pt x="1370" y="1"/>
                    <a:pt x="474" y="690"/>
                    <a:pt x="253" y="1705"/>
                  </a:cubicBezTo>
                  <a:cubicBezTo>
                    <a:pt x="1" y="2875"/>
                    <a:pt x="740" y="4029"/>
                    <a:pt x="1910" y="4281"/>
                  </a:cubicBezTo>
                  <a:cubicBezTo>
                    <a:pt x="2066" y="4315"/>
                    <a:pt x="2222" y="4332"/>
                    <a:pt x="2376" y="4332"/>
                  </a:cubicBezTo>
                  <a:cubicBezTo>
                    <a:pt x="3370" y="4332"/>
                    <a:pt x="4265" y="3642"/>
                    <a:pt x="4487" y="2628"/>
                  </a:cubicBezTo>
                  <a:cubicBezTo>
                    <a:pt x="4743" y="1461"/>
                    <a:pt x="4000" y="307"/>
                    <a:pt x="2833" y="51"/>
                  </a:cubicBezTo>
                  <a:cubicBezTo>
                    <a:pt x="2677" y="17"/>
                    <a:pt x="2521" y="1"/>
                    <a:pt x="2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3"/>
            <p:cNvSpPr/>
            <p:nvPr/>
          </p:nvSpPr>
          <p:spPr>
            <a:xfrm>
              <a:off x="7349675" y="2182875"/>
              <a:ext cx="92050" cy="92025"/>
            </a:xfrm>
            <a:custGeom>
              <a:avLst/>
              <a:gdLst/>
              <a:ahLst/>
              <a:cxnLst/>
              <a:rect l="l" t="t" r="r" b="b"/>
              <a:pathLst>
                <a:path w="3682" h="3681" extrusionOk="0">
                  <a:moveTo>
                    <a:pt x="1847" y="0"/>
                  </a:moveTo>
                  <a:cubicBezTo>
                    <a:pt x="1844" y="0"/>
                    <a:pt x="1841" y="0"/>
                    <a:pt x="1839" y="0"/>
                  </a:cubicBezTo>
                  <a:cubicBezTo>
                    <a:pt x="1205" y="0"/>
                    <a:pt x="643" y="323"/>
                    <a:pt x="316" y="814"/>
                  </a:cubicBezTo>
                  <a:cubicBezTo>
                    <a:pt x="114" y="1108"/>
                    <a:pt x="1" y="1465"/>
                    <a:pt x="1" y="1843"/>
                  </a:cubicBezTo>
                  <a:cubicBezTo>
                    <a:pt x="1" y="2141"/>
                    <a:pt x="72" y="2426"/>
                    <a:pt x="198" y="2678"/>
                  </a:cubicBezTo>
                  <a:cubicBezTo>
                    <a:pt x="412" y="3093"/>
                    <a:pt x="777" y="3416"/>
                    <a:pt x="1222" y="3576"/>
                  </a:cubicBezTo>
                  <a:cubicBezTo>
                    <a:pt x="1415" y="3643"/>
                    <a:pt x="1625" y="3681"/>
                    <a:pt x="1839" y="3681"/>
                  </a:cubicBezTo>
                  <a:cubicBezTo>
                    <a:pt x="2502" y="3681"/>
                    <a:pt x="3085" y="3328"/>
                    <a:pt x="3408" y="2799"/>
                  </a:cubicBezTo>
                  <a:cubicBezTo>
                    <a:pt x="3580" y="2518"/>
                    <a:pt x="3681" y="2191"/>
                    <a:pt x="3681" y="1838"/>
                  </a:cubicBezTo>
                  <a:cubicBezTo>
                    <a:pt x="3681" y="821"/>
                    <a:pt x="2863" y="0"/>
                    <a:pt x="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3"/>
            <p:cNvSpPr/>
            <p:nvPr/>
          </p:nvSpPr>
          <p:spPr>
            <a:xfrm>
              <a:off x="7350850" y="2183825"/>
              <a:ext cx="89825" cy="90025"/>
            </a:xfrm>
            <a:custGeom>
              <a:avLst/>
              <a:gdLst/>
              <a:ahLst/>
              <a:cxnLst/>
              <a:rect l="l" t="t" r="r" b="b"/>
              <a:pathLst>
                <a:path w="3593" h="3601" extrusionOk="0">
                  <a:moveTo>
                    <a:pt x="1800" y="0"/>
                  </a:moveTo>
                  <a:cubicBezTo>
                    <a:pt x="1175" y="0"/>
                    <a:pt x="629" y="319"/>
                    <a:pt x="302" y="797"/>
                  </a:cubicBezTo>
                  <a:cubicBezTo>
                    <a:pt x="109" y="1083"/>
                    <a:pt x="0" y="1427"/>
                    <a:pt x="0" y="1800"/>
                  </a:cubicBezTo>
                  <a:cubicBezTo>
                    <a:pt x="0" y="2094"/>
                    <a:pt x="67" y="2371"/>
                    <a:pt x="193" y="2619"/>
                  </a:cubicBezTo>
                  <a:cubicBezTo>
                    <a:pt x="403" y="3022"/>
                    <a:pt x="760" y="3340"/>
                    <a:pt x="1196" y="3496"/>
                  </a:cubicBezTo>
                  <a:cubicBezTo>
                    <a:pt x="1385" y="3563"/>
                    <a:pt x="1590" y="3601"/>
                    <a:pt x="1800" y="3601"/>
                  </a:cubicBezTo>
                  <a:cubicBezTo>
                    <a:pt x="2442" y="3601"/>
                    <a:pt x="3017" y="3252"/>
                    <a:pt x="3332" y="2740"/>
                  </a:cubicBezTo>
                  <a:cubicBezTo>
                    <a:pt x="3496" y="2468"/>
                    <a:pt x="3592" y="2144"/>
                    <a:pt x="3592" y="1800"/>
                  </a:cubicBezTo>
                  <a:cubicBezTo>
                    <a:pt x="3592" y="810"/>
                    <a:pt x="2791" y="0"/>
                    <a:pt x="1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3"/>
            <p:cNvSpPr/>
            <p:nvPr/>
          </p:nvSpPr>
          <p:spPr>
            <a:xfrm>
              <a:off x="7352300" y="2185700"/>
              <a:ext cx="86800" cy="86575"/>
            </a:xfrm>
            <a:custGeom>
              <a:avLst/>
              <a:gdLst/>
              <a:ahLst/>
              <a:cxnLst/>
              <a:rect l="l" t="t" r="r" b="b"/>
              <a:pathLst>
                <a:path w="3472" h="3463" extrusionOk="0">
                  <a:moveTo>
                    <a:pt x="1749" y="1"/>
                  </a:moveTo>
                  <a:cubicBezTo>
                    <a:pt x="1744" y="1"/>
                    <a:pt x="1739" y="1"/>
                    <a:pt x="1734" y="1"/>
                  </a:cubicBezTo>
                  <a:cubicBezTo>
                    <a:pt x="1134" y="1"/>
                    <a:pt x="601" y="303"/>
                    <a:pt x="295" y="764"/>
                  </a:cubicBezTo>
                  <a:cubicBezTo>
                    <a:pt x="110" y="1037"/>
                    <a:pt x="1" y="1373"/>
                    <a:pt x="1" y="1730"/>
                  </a:cubicBezTo>
                  <a:cubicBezTo>
                    <a:pt x="1" y="2015"/>
                    <a:pt x="68" y="2279"/>
                    <a:pt x="190" y="2518"/>
                  </a:cubicBezTo>
                  <a:cubicBezTo>
                    <a:pt x="387" y="2905"/>
                    <a:pt x="735" y="3215"/>
                    <a:pt x="1155" y="3362"/>
                  </a:cubicBezTo>
                  <a:cubicBezTo>
                    <a:pt x="1335" y="3425"/>
                    <a:pt x="1532" y="3463"/>
                    <a:pt x="1734" y="3463"/>
                  </a:cubicBezTo>
                  <a:cubicBezTo>
                    <a:pt x="2359" y="3463"/>
                    <a:pt x="2909" y="3131"/>
                    <a:pt x="3215" y="2632"/>
                  </a:cubicBezTo>
                  <a:cubicBezTo>
                    <a:pt x="3379" y="2363"/>
                    <a:pt x="3471" y="2057"/>
                    <a:pt x="3471" y="1725"/>
                  </a:cubicBezTo>
                  <a:cubicBezTo>
                    <a:pt x="3471" y="774"/>
                    <a:pt x="2703" y="1"/>
                    <a:pt x="1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"/>
            <p:cNvSpPr/>
            <p:nvPr/>
          </p:nvSpPr>
          <p:spPr>
            <a:xfrm>
              <a:off x="7352400" y="2185500"/>
              <a:ext cx="82925" cy="68725"/>
            </a:xfrm>
            <a:custGeom>
              <a:avLst/>
              <a:gdLst/>
              <a:ahLst/>
              <a:cxnLst/>
              <a:rect l="l" t="t" r="r" b="b"/>
              <a:pathLst>
                <a:path w="3317" h="2749" extrusionOk="0">
                  <a:moveTo>
                    <a:pt x="1738" y="0"/>
                  </a:moveTo>
                  <a:cubicBezTo>
                    <a:pt x="1138" y="0"/>
                    <a:pt x="609" y="307"/>
                    <a:pt x="295" y="768"/>
                  </a:cubicBezTo>
                  <a:cubicBezTo>
                    <a:pt x="110" y="1045"/>
                    <a:pt x="1" y="1377"/>
                    <a:pt x="1" y="1733"/>
                  </a:cubicBezTo>
                  <a:cubicBezTo>
                    <a:pt x="1" y="2015"/>
                    <a:pt x="68" y="2283"/>
                    <a:pt x="190" y="2518"/>
                  </a:cubicBezTo>
                  <a:cubicBezTo>
                    <a:pt x="232" y="2598"/>
                    <a:pt x="278" y="2678"/>
                    <a:pt x="333" y="2749"/>
                  </a:cubicBezTo>
                  <a:cubicBezTo>
                    <a:pt x="232" y="2535"/>
                    <a:pt x="177" y="2296"/>
                    <a:pt x="177" y="2036"/>
                  </a:cubicBezTo>
                  <a:cubicBezTo>
                    <a:pt x="177" y="1679"/>
                    <a:pt x="291" y="1343"/>
                    <a:pt x="471" y="1070"/>
                  </a:cubicBezTo>
                  <a:cubicBezTo>
                    <a:pt x="782" y="609"/>
                    <a:pt x="1310" y="307"/>
                    <a:pt x="1915" y="307"/>
                  </a:cubicBezTo>
                  <a:cubicBezTo>
                    <a:pt x="2494" y="307"/>
                    <a:pt x="3001" y="584"/>
                    <a:pt x="3316" y="1020"/>
                  </a:cubicBezTo>
                  <a:cubicBezTo>
                    <a:pt x="3043" y="420"/>
                    <a:pt x="2439" y="0"/>
                    <a:pt x="1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"/>
            <p:cNvSpPr/>
            <p:nvPr/>
          </p:nvSpPr>
          <p:spPr>
            <a:xfrm>
              <a:off x="7355550" y="2188425"/>
              <a:ext cx="80700" cy="80800"/>
            </a:xfrm>
            <a:custGeom>
              <a:avLst/>
              <a:gdLst/>
              <a:ahLst/>
              <a:cxnLst/>
              <a:rect l="l" t="t" r="r" b="b"/>
              <a:pathLst>
                <a:path w="3228" h="3232" extrusionOk="0">
                  <a:moveTo>
                    <a:pt x="1478" y="0"/>
                  </a:moveTo>
                  <a:cubicBezTo>
                    <a:pt x="1475" y="0"/>
                    <a:pt x="1472" y="1"/>
                    <a:pt x="1470" y="1"/>
                  </a:cubicBezTo>
                  <a:cubicBezTo>
                    <a:pt x="1428" y="1"/>
                    <a:pt x="1394" y="39"/>
                    <a:pt x="1402" y="81"/>
                  </a:cubicBezTo>
                  <a:cubicBezTo>
                    <a:pt x="1407" y="122"/>
                    <a:pt x="1436" y="148"/>
                    <a:pt x="1474" y="148"/>
                  </a:cubicBezTo>
                  <a:lnTo>
                    <a:pt x="1478" y="148"/>
                  </a:lnTo>
                  <a:cubicBezTo>
                    <a:pt x="1520" y="148"/>
                    <a:pt x="1554" y="110"/>
                    <a:pt x="1549" y="68"/>
                  </a:cubicBezTo>
                  <a:cubicBezTo>
                    <a:pt x="1549" y="29"/>
                    <a:pt x="1516" y="0"/>
                    <a:pt x="1478" y="0"/>
                  </a:cubicBezTo>
                  <a:close/>
                  <a:moveTo>
                    <a:pt x="1976" y="39"/>
                  </a:moveTo>
                  <a:cubicBezTo>
                    <a:pt x="1946" y="39"/>
                    <a:pt x="1917" y="59"/>
                    <a:pt x="1910" y="93"/>
                  </a:cubicBezTo>
                  <a:cubicBezTo>
                    <a:pt x="1898" y="131"/>
                    <a:pt x="1927" y="173"/>
                    <a:pt x="1961" y="185"/>
                  </a:cubicBezTo>
                  <a:cubicBezTo>
                    <a:pt x="1973" y="190"/>
                    <a:pt x="1977" y="190"/>
                    <a:pt x="1977" y="190"/>
                  </a:cubicBezTo>
                  <a:cubicBezTo>
                    <a:pt x="2015" y="190"/>
                    <a:pt x="2040" y="164"/>
                    <a:pt x="2049" y="131"/>
                  </a:cubicBezTo>
                  <a:cubicBezTo>
                    <a:pt x="2061" y="93"/>
                    <a:pt x="2040" y="51"/>
                    <a:pt x="1998" y="43"/>
                  </a:cubicBezTo>
                  <a:cubicBezTo>
                    <a:pt x="1991" y="40"/>
                    <a:pt x="1983" y="39"/>
                    <a:pt x="1976" y="39"/>
                  </a:cubicBezTo>
                  <a:close/>
                  <a:moveTo>
                    <a:pt x="979" y="124"/>
                  </a:moveTo>
                  <a:cubicBezTo>
                    <a:pt x="969" y="124"/>
                    <a:pt x="959" y="126"/>
                    <a:pt x="949" y="131"/>
                  </a:cubicBezTo>
                  <a:cubicBezTo>
                    <a:pt x="911" y="152"/>
                    <a:pt x="895" y="194"/>
                    <a:pt x="911" y="232"/>
                  </a:cubicBezTo>
                  <a:cubicBezTo>
                    <a:pt x="924" y="257"/>
                    <a:pt x="953" y="274"/>
                    <a:pt x="983" y="274"/>
                  </a:cubicBezTo>
                  <a:cubicBezTo>
                    <a:pt x="991" y="274"/>
                    <a:pt x="1004" y="274"/>
                    <a:pt x="1012" y="269"/>
                  </a:cubicBezTo>
                  <a:cubicBezTo>
                    <a:pt x="1050" y="248"/>
                    <a:pt x="1067" y="206"/>
                    <a:pt x="1050" y="169"/>
                  </a:cubicBezTo>
                  <a:cubicBezTo>
                    <a:pt x="1035" y="141"/>
                    <a:pt x="1008" y="124"/>
                    <a:pt x="979" y="124"/>
                  </a:cubicBezTo>
                  <a:close/>
                  <a:moveTo>
                    <a:pt x="2453" y="246"/>
                  </a:moveTo>
                  <a:cubicBezTo>
                    <a:pt x="2427" y="246"/>
                    <a:pt x="2402" y="258"/>
                    <a:pt x="2389" y="278"/>
                  </a:cubicBezTo>
                  <a:cubicBezTo>
                    <a:pt x="2363" y="311"/>
                    <a:pt x="2376" y="357"/>
                    <a:pt x="2410" y="378"/>
                  </a:cubicBezTo>
                  <a:cubicBezTo>
                    <a:pt x="2422" y="387"/>
                    <a:pt x="2435" y="387"/>
                    <a:pt x="2452" y="391"/>
                  </a:cubicBezTo>
                  <a:cubicBezTo>
                    <a:pt x="2477" y="391"/>
                    <a:pt x="2498" y="383"/>
                    <a:pt x="2515" y="362"/>
                  </a:cubicBezTo>
                  <a:cubicBezTo>
                    <a:pt x="2535" y="324"/>
                    <a:pt x="2523" y="278"/>
                    <a:pt x="2494" y="257"/>
                  </a:cubicBezTo>
                  <a:cubicBezTo>
                    <a:pt x="2481" y="250"/>
                    <a:pt x="2467" y="246"/>
                    <a:pt x="2453" y="246"/>
                  </a:cubicBezTo>
                  <a:close/>
                  <a:moveTo>
                    <a:pt x="562" y="406"/>
                  </a:moveTo>
                  <a:cubicBezTo>
                    <a:pt x="544" y="406"/>
                    <a:pt x="525" y="413"/>
                    <a:pt x="509" y="425"/>
                  </a:cubicBezTo>
                  <a:cubicBezTo>
                    <a:pt x="479" y="450"/>
                    <a:pt x="479" y="500"/>
                    <a:pt x="504" y="530"/>
                  </a:cubicBezTo>
                  <a:cubicBezTo>
                    <a:pt x="513" y="546"/>
                    <a:pt x="534" y="555"/>
                    <a:pt x="555" y="555"/>
                  </a:cubicBezTo>
                  <a:cubicBezTo>
                    <a:pt x="576" y="555"/>
                    <a:pt x="593" y="551"/>
                    <a:pt x="609" y="534"/>
                  </a:cubicBezTo>
                  <a:cubicBezTo>
                    <a:pt x="639" y="509"/>
                    <a:pt x="639" y="462"/>
                    <a:pt x="614" y="429"/>
                  </a:cubicBezTo>
                  <a:cubicBezTo>
                    <a:pt x="600" y="414"/>
                    <a:pt x="582" y="406"/>
                    <a:pt x="562" y="406"/>
                  </a:cubicBezTo>
                  <a:close/>
                  <a:moveTo>
                    <a:pt x="2826" y="587"/>
                  </a:moveTo>
                  <a:cubicBezTo>
                    <a:pt x="2810" y="587"/>
                    <a:pt x="2793" y="592"/>
                    <a:pt x="2779" y="605"/>
                  </a:cubicBezTo>
                  <a:cubicBezTo>
                    <a:pt x="2750" y="630"/>
                    <a:pt x="2745" y="676"/>
                    <a:pt x="2770" y="710"/>
                  </a:cubicBezTo>
                  <a:cubicBezTo>
                    <a:pt x="2779" y="723"/>
                    <a:pt x="2808" y="735"/>
                    <a:pt x="2829" y="735"/>
                  </a:cubicBezTo>
                  <a:cubicBezTo>
                    <a:pt x="2842" y="735"/>
                    <a:pt x="2859" y="731"/>
                    <a:pt x="2875" y="718"/>
                  </a:cubicBezTo>
                  <a:cubicBezTo>
                    <a:pt x="2905" y="693"/>
                    <a:pt x="2913" y="647"/>
                    <a:pt x="2884" y="613"/>
                  </a:cubicBezTo>
                  <a:cubicBezTo>
                    <a:pt x="2869" y="597"/>
                    <a:pt x="2848" y="587"/>
                    <a:pt x="2826" y="587"/>
                  </a:cubicBezTo>
                  <a:close/>
                  <a:moveTo>
                    <a:pt x="244" y="812"/>
                  </a:moveTo>
                  <a:cubicBezTo>
                    <a:pt x="217" y="812"/>
                    <a:pt x="192" y="825"/>
                    <a:pt x="177" y="848"/>
                  </a:cubicBezTo>
                  <a:cubicBezTo>
                    <a:pt x="165" y="886"/>
                    <a:pt x="173" y="928"/>
                    <a:pt x="211" y="949"/>
                  </a:cubicBezTo>
                  <a:cubicBezTo>
                    <a:pt x="219" y="953"/>
                    <a:pt x="232" y="953"/>
                    <a:pt x="248" y="953"/>
                  </a:cubicBezTo>
                  <a:cubicBezTo>
                    <a:pt x="274" y="953"/>
                    <a:pt x="295" y="945"/>
                    <a:pt x="311" y="920"/>
                  </a:cubicBezTo>
                  <a:cubicBezTo>
                    <a:pt x="324" y="882"/>
                    <a:pt x="316" y="840"/>
                    <a:pt x="278" y="819"/>
                  </a:cubicBezTo>
                  <a:cubicBezTo>
                    <a:pt x="267" y="814"/>
                    <a:pt x="255" y="812"/>
                    <a:pt x="244" y="812"/>
                  </a:cubicBezTo>
                  <a:close/>
                  <a:moveTo>
                    <a:pt x="3070" y="1034"/>
                  </a:moveTo>
                  <a:cubicBezTo>
                    <a:pt x="3062" y="1034"/>
                    <a:pt x="3055" y="1035"/>
                    <a:pt x="3047" y="1037"/>
                  </a:cubicBezTo>
                  <a:cubicBezTo>
                    <a:pt x="3005" y="1054"/>
                    <a:pt x="2984" y="1096"/>
                    <a:pt x="3001" y="1134"/>
                  </a:cubicBezTo>
                  <a:cubicBezTo>
                    <a:pt x="3010" y="1163"/>
                    <a:pt x="3039" y="1180"/>
                    <a:pt x="3068" y="1184"/>
                  </a:cubicBezTo>
                  <a:cubicBezTo>
                    <a:pt x="3081" y="1184"/>
                    <a:pt x="3085" y="1184"/>
                    <a:pt x="3094" y="1180"/>
                  </a:cubicBezTo>
                  <a:cubicBezTo>
                    <a:pt x="3136" y="1163"/>
                    <a:pt x="3157" y="1121"/>
                    <a:pt x="3144" y="1088"/>
                  </a:cubicBezTo>
                  <a:cubicBezTo>
                    <a:pt x="3130" y="1054"/>
                    <a:pt x="3101" y="1034"/>
                    <a:pt x="3070" y="1034"/>
                  </a:cubicBezTo>
                  <a:close/>
                  <a:moveTo>
                    <a:pt x="80" y="1289"/>
                  </a:moveTo>
                  <a:cubicBezTo>
                    <a:pt x="42" y="1289"/>
                    <a:pt x="9" y="1313"/>
                    <a:pt x="5" y="1352"/>
                  </a:cubicBezTo>
                  <a:cubicBezTo>
                    <a:pt x="1" y="1390"/>
                    <a:pt x="26" y="1432"/>
                    <a:pt x="68" y="1436"/>
                  </a:cubicBezTo>
                  <a:lnTo>
                    <a:pt x="81" y="1436"/>
                  </a:lnTo>
                  <a:cubicBezTo>
                    <a:pt x="114" y="1436"/>
                    <a:pt x="148" y="1411"/>
                    <a:pt x="152" y="1373"/>
                  </a:cubicBezTo>
                  <a:cubicBezTo>
                    <a:pt x="156" y="1339"/>
                    <a:pt x="131" y="1297"/>
                    <a:pt x="89" y="1289"/>
                  </a:cubicBezTo>
                  <a:cubicBezTo>
                    <a:pt x="86" y="1289"/>
                    <a:pt x="83" y="1289"/>
                    <a:pt x="80" y="1289"/>
                  </a:cubicBezTo>
                  <a:close/>
                  <a:moveTo>
                    <a:pt x="3152" y="1537"/>
                  </a:moveTo>
                  <a:cubicBezTo>
                    <a:pt x="3110" y="1537"/>
                    <a:pt x="3081" y="1570"/>
                    <a:pt x="3081" y="1612"/>
                  </a:cubicBezTo>
                  <a:lnTo>
                    <a:pt x="3081" y="1616"/>
                  </a:lnTo>
                  <a:cubicBezTo>
                    <a:pt x="3081" y="1658"/>
                    <a:pt x="3115" y="1688"/>
                    <a:pt x="3152" y="1696"/>
                  </a:cubicBezTo>
                  <a:cubicBezTo>
                    <a:pt x="3194" y="1696"/>
                    <a:pt x="3228" y="1663"/>
                    <a:pt x="3228" y="1621"/>
                  </a:cubicBezTo>
                  <a:lnTo>
                    <a:pt x="3228" y="1616"/>
                  </a:lnTo>
                  <a:lnTo>
                    <a:pt x="3228" y="1612"/>
                  </a:lnTo>
                  <a:cubicBezTo>
                    <a:pt x="3228" y="1570"/>
                    <a:pt x="3194" y="1537"/>
                    <a:pt x="3152" y="1537"/>
                  </a:cubicBezTo>
                  <a:close/>
                  <a:moveTo>
                    <a:pt x="77" y="1805"/>
                  </a:moveTo>
                  <a:cubicBezTo>
                    <a:pt x="74" y="1805"/>
                    <a:pt x="71" y="1805"/>
                    <a:pt x="68" y="1805"/>
                  </a:cubicBezTo>
                  <a:cubicBezTo>
                    <a:pt x="26" y="1809"/>
                    <a:pt x="1" y="1847"/>
                    <a:pt x="5" y="1889"/>
                  </a:cubicBezTo>
                  <a:cubicBezTo>
                    <a:pt x="18" y="1919"/>
                    <a:pt x="43" y="1948"/>
                    <a:pt x="81" y="1952"/>
                  </a:cubicBezTo>
                  <a:lnTo>
                    <a:pt x="89" y="1952"/>
                  </a:lnTo>
                  <a:cubicBezTo>
                    <a:pt x="131" y="1948"/>
                    <a:pt x="156" y="1910"/>
                    <a:pt x="152" y="1868"/>
                  </a:cubicBezTo>
                  <a:cubicBezTo>
                    <a:pt x="148" y="1829"/>
                    <a:pt x="115" y="1805"/>
                    <a:pt x="77" y="1805"/>
                  </a:cubicBezTo>
                  <a:close/>
                  <a:moveTo>
                    <a:pt x="3078" y="2043"/>
                  </a:moveTo>
                  <a:cubicBezTo>
                    <a:pt x="3048" y="2043"/>
                    <a:pt x="3016" y="2063"/>
                    <a:pt x="3001" y="2095"/>
                  </a:cubicBezTo>
                  <a:cubicBezTo>
                    <a:pt x="2989" y="2128"/>
                    <a:pt x="3010" y="2170"/>
                    <a:pt x="3047" y="2187"/>
                  </a:cubicBezTo>
                  <a:cubicBezTo>
                    <a:pt x="3060" y="2191"/>
                    <a:pt x="3064" y="2191"/>
                    <a:pt x="3073" y="2191"/>
                  </a:cubicBezTo>
                  <a:cubicBezTo>
                    <a:pt x="3102" y="2191"/>
                    <a:pt x="3131" y="2170"/>
                    <a:pt x="3144" y="2141"/>
                  </a:cubicBezTo>
                  <a:cubicBezTo>
                    <a:pt x="3152" y="2103"/>
                    <a:pt x="3131" y="2061"/>
                    <a:pt x="3094" y="2044"/>
                  </a:cubicBezTo>
                  <a:cubicBezTo>
                    <a:pt x="3089" y="2043"/>
                    <a:pt x="3084" y="2043"/>
                    <a:pt x="3078" y="2043"/>
                  </a:cubicBezTo>
                  <a:close/>
                  <a:moveTo>
                    <a:pt x="250" y="2283"/>
                  </a:moveTo>
                  <a:cubicBezTo>
                    <a:pt x="238" y="2283"/>
                    <a:pt x="226" y="2286"/>
                    <a:pt x="215" y="2292"/>
                  </a:cubicBezTo>
                  <a:cubicBezTo>
                    <a:pt x="177" y="2313"/>
                    <a:pt x="165" y="2355"/>
                    <a:pt x="186" y="2393"/>
                  </a:cubicBezTo>
                  <a:cubicBezTo>
                    <a:pt x="194" y="2418"/>
                    <a:pt x="219" y="2430"/>
                    <a:pt x="248" y="2435"/>
                  </a:cubicBezTo>
                  <a:cubicBezTo>
                    <a:pt x="257" y="2435"/>
                    <a:pt x="274" y="2426"/>
                    <a:pt x="282" y="2422"/>
                  </a:cubicBezTo>
                  <a:cubicBezTo>
                    <a:pt x="320" y="2401"/>
                    <a:pt x="337" y="2359"/>
                    <a:pt x="316" y="2321"/>
                  </a:cubicBezTo>
                  <a:cubicBezTo>
                    <a:pt x="301" y="2298"/>
                    <a:pt x="276" y="2283"/>
                    <a:pt x="250" y="2283"/>
                  </a:cubicBezTo>
                  <a:close/>
                  <a:moveTo>
                    <a:pt x="2828" y="2490"/>
                  </a:moveTo>
                  <a:cubicBezTo>
                    <a:pt x="2806" y="2490"/>
                    <a:pt x="2785" y="2499"/>
                    <a:pt x="2770" y="2519"/>
                  </a:cubicBezTo>
                  <a:cubicBezTo>
                    <a:pt x="2750" y="2548"/>
                    <a:pt x="2754" y="2598"/>
                    <a:pt x="2787" y="2624"/>
                  </a:cubicBezTo>
                  <a:cubicBezTo>
                    <a:pt x="2796" y="2640"/>
                    <a:pt x="2812" y="2640"/>
                    <a:pt x="2829" y="2640"/>
                  </a:cubicBezTo>
                  <a:cubicBezTo>
                    <a:pt x="2850" y="2640"/>
                    <a:pt x="2867" y="2632"/>
                    <a:pt x="2884" y="2611"/>
                  </a:cubicBezTo>
                  <a:cubicBezTo>
                    <a:pt x="2913" y="2582"/>
                    <a:pt x="2905" y="2535"/>
                    <a:pt x="2875" y="2506"/>
                  </a:cubicBezTo>
                  <a:cubicBezTo>
                    <a:pt x="2861" y="2495"/>
                    <a:pt x="2844" y="2490"/>
                    <a:pt x="2828" y="2490"/>
                  </a:cubicBezTo>
                  <a:close/>
                  <a:moveTo>
                    <a:pt x="556" y="2682"/>
                  </a:moveTo>
                  <a:cubicBezTo>
                    <a:pt x="536" y="2682"/>
                    <a:pt x="517" y="2690"/>
                    <a:pt x="504" y="2707"/>
                  </a:cubicBezTo>
                  <a:cubicBezTo>
                    <a:pt x="479" y="2737"/>
                    <a:pt x="479" y="2787"/>
                    <a:pt x="509" y="2812"/>
                  </a:cubicBezTo>
                  <a:cubicBezTo>
                    <a:pt x="525" y="2829"/>
                    <a:pt x="542" y="2833"/>
                    <a:pt x="563" y="2833"/>
                  </a:cubicBezTo>
                  <a:cubicBezTo>
                    <a:pt x="576" y="2833"/>
                    <a:pt x="597" y="2821"/>
                    <a:pt x="614" y="2808"/>
                  </a:cubicBezTo>
                  <a:cubicBezTo>
                    <a:pt x="639" y="2775"/>
                    <a:pt x="639" y="2728"/>
                    <a:pt x="609" y="2703"/>
                  </a:cubicBezTo>
                  <a:cubicBezTo>
                    <a:pt x="593" y="2689"/>
                    <a:pt x="574" y="2682"/>
                    <a:pt x="556" y="2682"/>
                  </a:cubicBezTo>
                  <a:close/>
                  <a:moveTo>
                    <a:pt x="2452" y="2839"/>
                  </a:moveTo>
                  <a:cubicBezTo>
                    <a:pt x="2438" y="2839"/>
                    <a:pt x="2425" y="2842"/>
                    <a:pt x="2414" y="2850"/>
                  </a:cubicBezTo>
                  <a:cubicBezTo>
                    <a:pt x="2380" y="2875"/>
                    <a:pt x="2372" y="2921"/>
                    <a:pt x="2393" y="2955"/>
                  </a:cubicBezTo>
                  <a:cubicBezTo>
                    <a:pt x="2410" y="2976"/>
                    <a:pt x="2431" y="2984"/>
                    <a:pt x="2456" y="2984"/>
                  </a:cubicBezTo>
                  <a:cubicBezTo>
                    <a:pt x="2473" y="2984"/>
                    <a:pt x="2485" y="2984"/>
                    <a:pt x="2498" y="2976"/>
                  </a:cubicBezTo>
                  <a:cubicBezTo>
                    <a:pt x="2527" y="2947"/>
                    <a:pt x="2540" y="2900"/>
                    <a:pt x="2519" y="2871"/>
                  </a:cubicBezTo>
                  <a:cubicBezTo>
                    <a:pt x="2503" y="2850"/>
                    <a:pt x="2477" y="2839"/>
                    <a:pt x="2452" y="2839"/>
                  </a:cubicBezTo>
                  <a:close/>
                  <a:moveTo>
                    <a:pt x="983" y="2969"/>
                  </a:moveTo>
                  <a:cubicBezTo>
                    <a:pt x="954" y="2969"/>
                    <a:pt x="929" y="2985"/>
                    <a:pt x="920" y="3010"/>
                  </a:cubicBezTo>
                  <a:cubicBezTo>
                    <a:pt x="903" y="3047"/>
                    <a:pt x="920" y="3089"/>
                    <a:pt x="953" y="3106"/>
                  </a:cubicBezTo>
                  <a:cubicBezTo>
                    <a:pt x="966" y="3106"/>
                    <a:pt x="974" y="3110"/>
                    <a:pt x="987" y="3114"/>
                  </a:cubicBezTo>
                  <a:cubicBezTo>
                    <a:pt x="1016" y="3114"/>
                    <a:pt x="1046" y="3102"/>
                    <a:pt x="1054" y="3073"/>
                  </a:cubicBezTo>
                  <a:cubicBezTo>
                    <a:pt x="1071" y="3031"/>
                    <a:pt x="1054" y="2989"/>
                    <a:pt x="1016" y="2976"/>
                  </a:cubicBezTo>
                  <a:cubicBezTo>
                    <a:pt x="1005" y="2972"/>
                    <a:pt x="994" y="2969"/>
                    <a:pt x="983" y="2969"/>
                  </a:cubicBezTo>
                  <a:close/>
                  <a:moveTo>
                    <a:pt x="1982" y="3046"/>
                  </a:moveTo>
                  <a:cubicBezTo>
                    <a:pt x="1978" y="3046"/>
                    <a:pt x="1973" y="3046"/>
                    <a:pt x="1969" y="3047"/>
                  </a:cubicBezTo>
                  <a:cubicBezTo>
                    <a:pt x="1931" y="3060"/>
                    <a:pt x="1906" y="3102"/>
                    <a:pt x="1914" y="3135"/>
                  </a:cubicBezTo>
                  <a:cubicBezTo>
                    <a:pt x="1927" y="3169"/>
                    <a:pt x="1956" y="3190"/>
                    <a:pt x="1982" y="3190"/>
                  </a:cubicBezTo>
                  <a:lnTo>
                    <a:pt x="2003" y="3190"/>
                  </a:lnTo>
                  <a:cubicBezTo>
                    <a:pt x="2040" y="3177"/>
                    <a:pt x="2065" y="3144"/>
                    <a:pt x="2057" y="3102"/>
                  </a:cubicBezTo>
                  <a:cubicBezTo>
                    <a:pt x="2046" y="3069"/>
                    <a:pt x="2013" y="3046"/>
                    <a:pt x="1982" y="3046"/>
                  </a:cubicBezTo>
                  <a:close/>
                  <a:moveTo>
                    <a:pt x="1478" y="3085"/>
                  </a:moveTo>
                  <a:cubicBezTo>
                    <a:pt x="1440" y="3085"/>
                    <a:pt x="1411" y="3113"/>
                    <a:pt x="1407" y="3152"/>
                  </a:cubicBezTo>
                  <a:cubicBezTo>
                    <a:pt x="1402" y="3194"/>
                    <a:pt x="1432" y="3228"/>
                    <a:pt x="1474" y="3232"/>
                  </a:cubicBezTo>
                  <a:lnTo>
                    <a:pt x="1478" y="3232"/>
                  </a:lnTo>
                  <a:cubicBezTo>
                    <a:pt x="1516" y="3232"/>
                    <a:pt x="1549" y="3198"/>
                    <a:pt x="1554" y="3165"/>
                  </a:cubicBezTo>
                  <a:cubicBezTo>
                    <a:pt x="1558" y="3123"/>
                    <a:pt x="1528" y="3089"/>
                    <a:pt x="1486" y="3085"/>
                  </a:cubicBezTo>
                  <a:cubicBezTo>
                    <a:pt x="1484" y="3085"/>
                    <a:pt x="1481" y="3085"/>
                    <a:pt x="1478" y="30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"/>
            <p:cNvSpPr/>
            <p:nvPr/>
          </p:nvSpPr>
          <p:spPr>
            <a:xfrm>
              <a:off x="7407175" y="2208375"/>
              <a:ext cx="17550" cy="20475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66" y="0"/>
                  </a:moveTo>
                  <a:lnTo>
                    <a:pt x="0" y="361"/>
                  </a:lnTo>
                  <a:cubicBezTo>
                    <a:pt x="122" y="483"/>
                    <a:pt x="189" y="646"/>
                    <a:pt x="189" y="818"/>
                  </a:cubicBezTo>
                  <a:lnTo>
                    <a:pt x="701" y="818"/>
                  </a:lnTo>
                  <a:cubicBezTo>
                    <a:pt x="701" y="508"/>
                    <a:pt x="580" y="218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"/>
            <p:cNvSpPr/>
            <p:nvPr/>
          </p:nvSpPr>
          <p:spPr>
            <a:xfrm>
              <a:off x="7395625" y="2199975"/>
              <a:ext cx="20500" cy="17425"/>
            </a:xfrm>
            <a:custGeom>
              <a:avLst/>
              <a:gdLst/>
              <a:ahLst/>
              <a:cxnLst/>
              <a:rect l="l" t="t" r="r" b="b"/>
              <a:pathLst>
                <a:path w="820" h="697" extrusionOk="0">
                  <a:moveTo>
                    <a:pt x="1" y="0"/>
                  </a:moveTo>
                  <a:lnTo>
                    <a:pt x="1" y="508"/>
                  </a:lnTo>
                  <a:cubicBezTo>
                    <a:pt x="177" y="508"/>
                    <a:pt x="337" y="575"/>
                    <a:pt x="458" y="697"/>
                  </a:cubicBezTo>
                  <a:lnTo>
                    <a:pt x="819" y="340"/>
                  </a:lnTo>
                  <a:cubicBezTo>
                    <a:pt x="601" y="122"/>
                    <a:pt x="31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"/>
            <p:cNvSpPr/>
            <p:nvPr/>
          </p:nvSpPr>
          <p:spPr>
            <a:xfrm>
              <a:off x="7375175" y="2199875"/>
              <a:ext cx="20475" cy="17525"/>
            </a:xfrm>
            <a:custGeom>
              <a:avLst/>
              <a:gdLst/>
              <a:ahLst/>
              <a:cxnLst/>
              <a:rect l="l" t="t" r="r" b="b"/>
              <a:pathLst>
                <a:path w="819" h="701" extrusionOk="0">
                  <a:moveTo>
                    <a:pt x="819" y="0"/>
                  </a:moveTo>
                  <a:cubicBezTo>
                    <a:pt x="508" y="0"/>
                    <a:pt x="223" y="118"/>
                    <a:pt x="1" y="340"/>
                  </a:cubicBezTo>
                  <a:lnTo>
                    <a:pt x="366" y="701"/>
                  </a:lnTo>
                  <a:cubicBezTo>
                    <a:pt x="492" y="579"/>
                    <a:pt x="647" y="512"/>
                    <a:pt x="819" y="508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"/>
            <p:cNvSpPr/>
            <p:nvPr/>
          </p:nvSpPr>
          <p:spPr>
            <a:xfrm>
              <a:off x="7366775" y="2208375"/>
              <a:ext cx="17550" cy="20475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37" y="0"/>
                  </a:moveTo>
                  <a:cubicBezTo>
                    <a:pt x="123" y="218"/>
                    <a:pt x="1" y="508"/>
                    <a:pt x="1" y="818"/>
                  </a:cubicBezTo>
                  <a:lnTo>
                    <a:pt x="513" y="818"/>
                  </a:lnTo>
                  <a:cubicBezTo>
                    <a:pt x="513" y="646"/>
                    <a:pt x="580" y="483"/>
                    <a:pt x="702" y="361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"/>
            <p:cNvSpPr/>
            <p:nvPr/>
          </p:nvSpPr>
          <p:spPr>
            <a:xfrm>
              <a:off x="7362900" y="2217100"/>
              <a:ext cx="31925" cy="12300"/>
            </a:xfrm>
            <a:custGeom>
              <a:avLst/>
              <a:gdLst/>
              <a:ahLst/>
              <a:cxnLst/>
              <a:rect l="l" t="t" r="r" b="b"/>
              <a:pathLst>
                <a:path w="1277" h="492" extrusionOk="0">
                  <a:moveTo>
                    <a:pt x="50" y="1"/>
                  </a:moveTo>
                  <a:cubicBezTo>
                    <a:pt x="36" y="1"/>
                    <a:pt x="25" y="11"/>
                    <a:pt x="22" y="25"/>
                  </a:cubicBezTo>
                  <a:lnTo>
                    <a:pt x="5" y="71"/>
                  </a:lnTo>
                  <a:cubicBezTo>
                    <a:pt x="1" y="88"/>
                    <a:pt x="9" y="108"/>
                    <a:pt x="26" y="113"/>
                  </a:cubicBezTo>
                  <a:lnTo>
                    <a:pt x="1209" y="490"/>
                  </a:lnTo>
                  <a:cubicBezTo>
                    <a:pt x="1212" y="491"/>
                    <a:pt x="1215" y="491"/>
                    <a:pt x="1218" y="491"/>
                  </a:cubicBezTo>
                  <a:cubicBezTo>
                    <a:pt x="1233" y="491"/>
                    <a:pt x="1248" y="483"/>
                    <a:pt x="1255" y="469"/>
                  </a:cubicBezTo>
                  <a:lnTo>
                    <a:pt x="1268" y="423"/>
                  </a:lnTo>
                  <a:cubicBezTo>
                    <a:pt x="1276" y="406"/>
                    <a:pt x="1264" y="385"/>
                    <a:pt x="1247" y="381"/>
                  </a:cubicBezTo>
                  <a:lnTo>
                    <a:pt x="64" y="4"/>
                  </a:lnTo>
                  <a:cubicBezTo>
                    <a:pt x="59" y="2"/>
                    <a:pt x="55" y="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"/>
            <p:cNvSpPr/>
            <p:nvPr/>
          </p:nvSpPr>
          <p:spPr>
            <a:xfrm>
              <a:off x="7391975" y="2225450"/>
              <a:ext cx="7575" cy="6650"/>
            </a:xfrm>
            <a:custGeom>
              <a:avLst/>
              <a:gdLst/>
              <a:ahLst/>
              <a:cxnLst/>
              <a:rect l="l" t="t" r="r" b="b"/>
              <a:pathLst>
                <a:path w="303" h="266" extrusionOk="0">
                  <a:moveTo>
                    <a:pt x="152" y="1"/>
                  </a:moveTo>
                  <a:cubicBezTo>
                    <a:pt x="99" y="1"/>
                    <a:pt x="49" y="30"/>
                    <a:pt x="29" y="81"/>
                  </a:cubicBezTo>
                  <a:cubicBezTo>
                    <a:pt x="0" y="152"/>
                    <a:pt x="34" y="228"/>
                    <a:pt x="101" y="257"/>
                  </a:cubicBezTo>
                  <a:cubicBezTo>
                    <a:pt x="116" y="263"/>
                    <a:pt x="132" y="265"/>
                    <a:pt x="147" y="265"/>
                  </a:cubicBezTo>
                  <a:cubicBezTo>
                    <a:pt x="201" y="265"/>
                    <a:pt x="253" y="234"/>
                    <a:pt x="273" y="182"/>
                  </a:cubicBezTo>
                  <a:cubicBezTo>
                    <a:pt x="302" y="114"/>
                    <a:pt x="264" y="35"/>
                    <a:pt x="201" y="9"/>
                  </a:cubicBezTo>
                  <a:cubicBezTo>
                    <a:pt x="185" y="3"/>
                    <a:pt x="169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"/>
            <p:cNvSpPr/>
            <p:nvPr/>
          </p:nvSpPr>
          <p:spPr>
            <a:xfrm>
              <a:off x="7393000" y="2226525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03" y="0"/>
                  </a:moveTo>
                  <a:cubicBezTo>
                    <a:pt x="69" y="0"/>
                    <a:pt x="37" y="21"/>
                    <a:pt x="22" y="55"/>
                  </a:cubicBezTo>
                  <a:cubicBezTo>
                    <a:pt x="1" y="101"/>
                    <a:pt x="22" y="155"/>
                    <a:pt x="72" y="172"/>
                  </a:cubicBezTo>
                  <a:cubicBezTo>
                    <a:pt x="84" y="178"/>
                    <a:pt x="97" y="180"/>
                    <a:pt x="109" y="180"/>
                  </a:cubicBezTo>
                  <a:cubicBezTo>
                    <a:pt x="142" y="180"/>
                    <a:pt x="173" y="159"/>
                    <a:pt x="186" y="122"/>
                  </a:cubicBezTo>
                  <a:cubicBezTo>
                    <a:pt x="207" y="76"/>
                    <a:pt x="186" y="29"/>
                    <a:pt x="139" y="8"/>
                  </a:cubicBezTo>
                  <a:cubicBezTo>
                    <a:pt x="127" y="3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3"/>
            <p:cNvSpPr/>
            <p:nvPr/>
          </p:nvSpPr>
          <p:spPr>
            <a:xfrm>
              <a:off x="7347275" y="234107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935" y="0"/>
                  </a:moveTo>
                  <a:cubicBezTo>
                    <a:pt x="869" y="0"/>
                    <a:pt x="0" y="865"/>
                    <a:pt x="0" y="1935"/>
                  </a:cubicBezTo>
                  <a:cubicBezTo>
                    <a:pt x="0" y="3005"/>
                    <a:pt x="869" y="3870"/>
                    <a:pt x="1935" y="3870"/>
                  </a:cubicBezTo>
                  <a:cubicBezTo>
                    <a:pt x="3005" y="3870"/>
                    <a:pt x="3869" y="3005"/>
                    <a:pt x="3869" y="1935"/>
                  </a:cubicBezTo>
                  <a:cubicBezTo>
                    <a:pt x="3869" y="865"/>
                    <a:pt x="3005" y="0"/>
                    <a:pt x="1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3"/>
            <p:cNvSpPr/>
            <p:nvPr/>
          </p:nvSpPr>
          <p:spPr>
            <a:xfrm>
              <a:off x="7351475" y="2351050"/>
              <a:ext cx="88550" cy="76700"/>
            </a:xfrm>
            <a:custGeom>
              <a:avLst/>
              <a:gdLst/>
              <a:ahLst/>
              <a:cxnLst/>
              <a:rect l="l" t="t" r="r" b="b"/>
              <a:pathLst>
                <a:path w="3542" h="3068" extrusionOk="0">
                  <a:moveTo>
                    <a:pt x="886" y="0"/>
                  </a:moveTo>
                  <a:lnTo>
                    <a:pt x="0" y="1536"/>
                  </a:lnTo>
                  <a:lnTo>
                    <a:pt x="886" y="3068"/>
                  </a:lnTo>
                  <a:lnTo>
                    <a:pt x="2657" y="3068"/>
                  </a:lnTo>
                  <a:lnTo>
                    <a:pt x="3542" y="1536"/>
                  </a:lnTo>
                  <a:lnTo>
                    <a:pt x="26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3"/>
            <p:cNvSpPr/>
            <p:nvPr/>
          </p:nvSpPr>
          <p:spPr>
            <a:xfrm>
              <a:off x="7357875" y="2351775"/>
              <a:ext cx="75350" cy="75350"/>
            </a:xfrm>
            <a:custGeom>
              <a:avLst/>
              <a:gdLst/>
              <a:ahLst/>
              <a:cxnLst/>
              <a:rect l="l" t="t" r="r" b="b"/>
              <a:pathLst>
                <a:path w="3014" h="3014" extrusionOk="0">
                  <a:moveTo>
                    <a:pt x="1507" y="1"/>
                  </a:moveTo>
                  <a:cubicBezTo>
                    <a:pt x="676" y="1"/>
                    <a:pt x="0" y="676"/>
                    <a:pt x="0" y="1507"/>
                  </a:cubicBezTo>
                  <a:cubicBezTo>
                    <a:pt x="0" y="2338"/>
                    <a:pt x="676" y="3014"/>
                    <a:pt x="1507" y="3014"/>
                  </a:cubicBezTo>
                  <a:cubicBezTo>
                    <a:pt x="2338" y="3014"/>
                    <a:pt x="3013" y="2338"/>
                    <a:pt x="3013" y="1507"/>
                  </a:cubicBezTo>
                  <a:cubicBezTo>
                    <a:pt x="3013" y="676"/>
                    <a:pt x="2338" y="1"/>
                    <a:pt x="1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3"/>
            <p:cNvSpPr/>
            <p:nvPr/>
          </p:nvSpPr>
          <p:spPr>
            <a:xfrm>
              <a:off x="7368875" y="2362800"/>
              <a:ext cx="53325" cy="53300"/>
            </a:xfrm>
            <a:custGeom>
              <a:avLst/>
              <a:gdLst/>
              <a:ahLst/>
              <a:cxnLst/>
              <a:rect l="l" t="t" r="r" b="b"/>
              <a:pathLst>
                <a:path w="2133" h="2132" extrusionOk="0">
                  <a:moveTo>
                    <a:pt x="1067" y="0"/>
                  </a:moveTo>
                  <a:cubicBezTo>
                    <a:pt x="479" y="0"/>
                    <a:pt x="1" y="479"/>
                    <a:pt x="1" y="1066"/>
                  </a:cubicBezTo>
                  <a:cubicBezTo>
                    <a:pt x="1" y="1654"/>
                    <a:pt x="479" y="2132"/>
                    <a:pt x="1067" y="2132"/>
                  </a:cubicBezTo>
                  <a:cubicBezTo>
                    <a:pt x="1654" y="2132"/>
                    <a:pt x="2133" y="1654"/>
                    <a:pt x="2133" y="1066"/>
                  </a:cubicBezTo>
                  <a:cubicBezTo>
                    <a:pt x="2133" y="479"/>
                    <a:pt x="1654" y="0"/>
                    <a:pt x="1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3"/>
            <p:cNvSpPr/>
            <p:nvPr/>
          </p:nvSpPr>
          <p:spPr>
            <a:xfrm>
              <a:off x="7315800" y="2309600"/>
              <a:ext cx="159800" cy="159700"/>
            </a:xfrm>
            <a:custGeom>
              <a:avLst/>
              <a:gdLst/>
              <a:ahLst/>
              <a:cxnLst/>
              <a:rect l="l" t="t" r="r" b="b"/>
              <a:pathLst>
                <a:path w="6392" h="6388" extrusionOk="0">
                  <a:moveTo>
                    <a:pt x="3194" y="781"/>
                  </a:moveTo>
                  <a:cubicBezTo>
                    <a:pt x="4528" y="781"/>
                    <a:pt x="5607" y="1864"/>
                    <a:pt x="5607" y="3194"/>
                  </a:cubicBezTo>
                  <a:cubicBezTo>
                    <a:pt x="5607" y="4528"/>
                    <a:pt x="4528" y="5607"/>
                    <a:pt x="3194" y="5607"/>
                  </a:cubicBezTo>
                  <a:cubicBezTo>
                    <a:pt x="1864" y="5607"/>
                    <a:pt x="781" y="4528"/>
                    <a:pt x="781" y="3194"/>
                  </a:cubicBezTo>
                  <a:cubicBezTo>
                    <a:pt x="781" y="1864"/>
                    <a:pt x="1864" y="781"/>
                    <a:pt x="3194" y="781"/>
                  </a:cubicBezTo>
                  <a:close/>
                  <a:moveTo>
                    <a:pt x="3194" y="1"/>
                  </a:moveTo>
                  <a:cubicBezTo>
                    <a:pt x="1431" y="1"/>
                    <a:pt x="0" y="1432"/>
                    <a:pt x="0" y="3194"/>
                  </a:cubicBezTo>
                  <a:cubicBezTo>
                    <a:pt x="0" y="4957"/>
                    <a:pt x="1431" y="6387"/>
                    <a:pt x="3194" y="6387"/>
                  </a:cubicBezTo>
                  <a:cubicBezTo>
                    <a:pt x="4956" y="6387"/>
                    <a:pt x="6392" y="4957"/>
                    <a:pt x="6392" y="3194"/>
                  </a:cubicBezTo>
                  <a:cubicBezTo>
                    <a:pt x="6392" y="1432"/>
                    <a:pt x="4965" y="1"/>
                    <a:pt x="3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"/>
            <p:cNvSpPr/>
            <p:nvPr/>
          </p:nvSpPr>
          <p:spPr>
            <a:xfrm>
              <a:off x="7368575" y="2362275"/>
              <a:ext cx="54250" cy="54350"/>
            </a:xfrm>
            <a:custGeom>
              <a:avLst/>
              <a:gdLst/>
              <a:ahLst/>
              <a:cxnLst/>
              <a:rect l="l" t="t" r="r" b="b"/>
              <a:pathLst>
                <a:path w="2170" h="2174" extrusionOk="0">
                  <a:moveTo>
                    <a:pt x="1083" y="0"/>
                  </a:moveTo>
                  <a:cubicBezTo>
                    <a:pt x="483" y="0"/>
                    <a:pt x="0" y="491"/>
                    <a:pt x="0" y="1087"/>
                  </a:cubicBezTo>
                  <a:cubicBezTo>
                    <a:pt x="0" y="1691"/>
                    <a:pt x="487" y="2174"/>
                    <a:pt x="1083" y="2174"/>
                  </a:cubicBezTo>
                  <a:cubicBezTo>
                    <a:pt x="1687" y="2174"/>
                    <a:pt x="2170" y="1687"/>
                    <a:pt x="2170" y="1087"/>
                  </a:cubicBezTo>
                  <a:cubicBezTo>
                    <a:pt x="2170" y="491"/>
                    <a:pt x="1683" y="0"/>
                    <a:pt x="1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"/>
            <p:cNvSpPr/>
            <p:nvPr/>
          </p:nvSpPr>
          <p:spPr>
            <a:xfrm>
              <a:off x="7406550" y="2378950"/>
              <a:ext cx="64550" cy="21000"/>
            </a:xfrm>
            <a:custGeom>
              <a:avLst/>
              <a:gdLst/>
              <a:ahLst/>
              <a:cxnLst/>
              <a:rect l="l" t="t" r="r" b="b"/>
              <a:pathLst>
                <a:path w="2582" h="840" extrusionOk="0">
                  <a:moveTo>
                    <a:pt x="1293" y="0"/>
                  </a:moveTo>
                  <a:cubicBezTo>
                    <a:pt x="579" y="0"/>
                    <a:pt x="0" y="189"/>
                    <a:pt x="0" y="420"/>
                  </a:cubicBezTo>
                  <a:cubicBezTo>
                    <a:pt x="0" y="651"/>
                    <a:pt x="579" y="840"/>
                    <a:pt x="1293" y="840"/>
                  </a:cubicBezTo>
                  <a:cubicBezTo>
                    <a:pt x="2002" y="840"/>
                    <a:pt x="2581" y="651"/>
                    <a:pt x="2581" y="420"/>
                  </a:cubicBezTo>
                  <a:cubicBezTo>
                    <a:pt x="2581" y="189"/>
                    <a:pt x="2002" y="0"/>
                    <a:pt x="1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"/>
            <p:cNvSpPr/>
            <p:nvPr/>
          </p:nvSpPr>
          <p:spPr>
            <a:xfrm>
              <a:off x="7384400" y="2318950"/>
              <a:ext cx="22600" cy="54875"/>
            </a:xfrm>
            <a:custGeom>
              <a:avLst/>
              <a:gdLst/>
              <a:ahLst/>
              <a:cxnLst/>
              <a:rect l="l" t="t" r="r" b="b"/>
              <a:pathLst>
                <a:path w="904" h="2195" extrusionOk="0">
                  <a:moveTo>
                    <a:pt x="232" y="0"/>
                  </a:moveTo>
                  <a:cubicBezTo>
                    <a:pt x="1" y="713"/>
                    <a:pt x="1" y="1481"/>
                    <a:pt x="232" y="2195"/>
                  </a:cubicBezTo>
                  <a:lnTo>
                    <a:pt x="672" y="2195"/>
                  </a:lnTo>
                  <a:cubicBezTo>
                    <a:pt x="903" y="1481"/>
                    <a:pt x="903" y="713"/>
                    <a:pt x="6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3"/>
            <p:cNvSpPr/>
            <p:nvPr/>
          </p:nvSpPr>
          <p:spPr>
            <a:xfrm>
              <a:off x="7325125" y="2379650"/>
              <a:ext cx="55000" cy="19700"/>
            </a:xfrm>
            <a:custGeom>
              <a:avLst/>
              <a:gdLst/>
              <a:ahLst/>
              <a:cxnLst/>
              <a:rect l="l" t="t" r="r" b="b"/>
              <a:pathLst>
                <a:path w="2200" h="788" extrusionOk="0">
                  <a:moveTo>
                    <a:pt x="1100" y="1"/>
                  </a:moveTo>
                  <a:cubicBezTo>
                    <a:pt x="729" y="1"/>
                    <a:pt x="358" y="58"/>
                    <a:pt x="1" y="174"/>
                  </a:cubicBezTo>
                  <a:lnTo>
                    <a:pt x="1" y="614"/>
                  </a:lnTo>
                  <a:cubicBezTo>
                    <a:pt x="358" y="730"/>
                    <a:pt x="729" y="788"/>
                    <a:pt x="1100" y="788"/>
                  </a:cubicBezTo>
                  <a:cubicBezTo>
                    <a:pt x="1472" y="788"/>
                    <a:pt x="1843" y="730"/>
                    <a:pt x="2200" y="614"/>
                  </a:cubicBezTo>
                  <a:lnTo>
                    <a:pt x="2200" y="174"/>
                  </a:lnTo>
                  <a:cubicBezTo>
                    <a:pt x="1843" y="58"/>
                    <a:pt x="1472" y="1"/>
                    <a:pt x="1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3"/>
            <p:cNvSpPr/>
            <p:nvPr/>
          </p:nvSpPr>
          <p:spPr>
            <a:xfrm>
              <a:off x="7384525" y="2405075"/>
              <a:ext cx="22575" cy="55000"/>
            </a:xfrm>
            <a:custGeom>
              <a:avLst/>
              <a:gdLst/>
              <a:ahLst/>
              <a:cxnLst/>
              <a:rect l="l" t="t" r="r" b="b"/>
              <a:pathLst>
                <a:path w="903" h="2200" extrusionOk="0">
                  <a:moveTo>
                    <a:pt x="231" y="0"/>
                  </a:moveTo>
                  <a:cubicBezTo>
                    <a:pt x="0" y="714"/>
                    <a:pt x="0" y="1486"/>
                    <a:pt x="231" y="2199"/>
                  </a:cubicBezTo>
                  <a:lnTo>
                    <a:pt x="671" y="2199"/>
                  </a:lnTo>
                  <a:cubicBezTo>
                    <a:pt x="902" y="1486"/>
                    <a:pt x="902" y="714"/>
                    <a:pt x="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3"/>
            <p:cNvSpPr/>
            <p:nvPr/>
          </p:nvSpPr>
          <p:spPr>
            <a:xfrm>
              <a:off x="7315900" y="2388700"/>
              <a:ext cx="159800" cy="80500"/>
            </a:xfrm>
            <a:custGeom>
              <a:avLst/>
              <a:gdLst/>
              <a:ahLst/>
              <a:cxnLst/>
              <a:rect l="l" t="t" r="r" b="b"/>
              <a:pathLst>
                <a:path w="6392" h="3220" extrusionOk="0">
                  <a:moveTo>
                    <a:pt x="2158" y="349"/>
                  </a:moveTo>
                  <a:cubicBezTo>
                    <a:pt x="2262" y="693"/>
                    <a:pt x="2531" y="953"/>
                    <a:pt x="2871" y="1062"/>
                  </a:cubicBezTo>
                  <a:cubicBezTo>
                    <a:pt x="2783" y="1511"/>
                    <a:pt x="2783" y="1973"/>
                    <a:pt x="2867" y="2418"/>
                  </a:cubicBezTo>
                  <a:cubicBezTo>
                    <a:pt x="1797" y="2271"/>
                    <a:pt x="953" y="1427"/>
                    <a:pt x="802" y="357"/>
                  </a:cubicBezTo>
                  <a:lnTo>
                    <a:pt x="802" y="357"/>
                  </a:lnTo>
                  <a:cubicBezTo>
                    <a:pt x="1021" y="398"/>
                    <a:pt x="1243" y="419"/>
                    <a:pt x="1465" y="419"/>
                  </a:cubicBezTo>
                  <a:cubicBezTo>
                    <a:pt x="1698" y="419"/>
                    <a:pt x="1930" y="396"/>
                    <a:pt x="2158" y="349"/>
                  </a:cubicBezTo>
                  <a:close/>
                  <a:moveTo>
                    <a:pt x="4231" y="349"/>
                  </a:moveTo>
                  <a:cubicBezTo>
                    <a:pt x="4458" y="396"/>
                    <a:pt x="4690" y="419"/>
                    <a:pt x="4922" y="419"/>
                  </a:cubicBezTo>
                  <a:cubicBezTo>
                    <a:pt x="5144" y="419"/>
                    <a:pt x="5365" y="398"/>
                    <a:pt x="5582" y="357"/>
                  </a:cubicBezTo>
                  <a:lnTo>
                    <a:pt x="5582" y="357"/>
                  </a:lnTo>
                  <a:cubicBezTo>
                    <a:pt x="5435" y="1427"/>
                    <a:pt x="4591" y="2271"/>
                    <a:pt x="3521" y="2418"/>
                  </a:cubicBezTo>
                  <a:cubicBezTo>
                    <a:pt x="3605" y="1973"/>
                    <a:pt x="3605" y="1511"/>
                    <a:pt x="3517" y="1062"/>
                  </a:cubicBezTo>
                  <a:cubicBezTo>
                    <a:pt x="3857" y="957"/>
                    <a:pt x="4121" y="693"/>
                    <a:pt x="4231" y="349"/>
                  </a:cubicBezTo>
                  <a:close/>
                  <a:moveTo>
                    <a:pt x="1" y="1"/>
                  </a:moveTo>
                  <a:lnTo>
                    <a:pt x="1" y="26"/>
                  </a:lnTo>
                  <a:cubicBezTo>
                    <a:pt x="1" y="1788"/>
                    <a:pt x="1436" y="3219"/>
                    <a:pt x="3198" y="3219"/>
                  </a:cubicBezTo>
                  <a:cubicBezTo>
                    <a:pt x="4961" y="3219"/>
                    <a:pt x="6392" y="1788"/>
                    <a:pt x="6392" y="26"/>
                  </a:cubicBezTo>
                  <a:lnTo>
                    <a:pt x="6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"/>
            <p:cNvSpPr/>
            <p:nvPr/>
          </p:nvSpPr>
          <p:spPr>
            <a:xfrm>
              <a:off x="7378000" y="2371825"/>
              <a:ext cx="35175" cy="35150"/>
            </a:xfrm>
            <a:custGeom>
              <a:avLst/>
              <a:gdLst/>
              <a:ahLst/>
              <a:cxnLst/>
              <a:rect l="l" t="t" r="r" b="b"/>
              <a:pathLst>
                <a:path w="1407" h="1406" extrusionOk="0">
                  <a:moveTo>
                    <a:pt x="702" y="0"/>
                  </a:moveTo>
                  <a:cubicBezTo>
                    <a:pt x="311" y="0"/>
                    <a:pt x="1" y="315"/>
                    <a:pt x="1" y="705"/>
                  </a:cubicBezTo>
                  <a:cubicBezTo>
                    <a:pt x="1" y="1095"/>
                    <a:pt x="311" y="1406"/>
                    <a:pt x="702" y="1406"/>
                  </a:cubicBezTo>
                  <a:cubicBezTo>
                    <a:pt x="1092" y="1406"/>
                    <a:pt x="1407" y="1095"/>
                    <a:pt x="1407" y="705"/>
                  </a:cubicBezTo>
                  <a:cubicBezTo>
                    <a:pt x="1407" y="315"/>
                    <a:pt x="1092" y="0"/>
                    <a:pt x="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"/>
            <p:cNvSpPr/>
            <p:nvPr/>
          </p:nvSpPr>
          <p:spPr>
            <a:xfrm>
              <a:off x="7382950" y="2376850"/>
              <a:ext cx="25200" cy="25200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0"/>
                  </a:moveTo>
                  <a:cubicBezTo>
                    <a:pt x="227" y="0"/>
                    <a:pt x="0" y="227"/>
                    <a:pt x="0" y="504"/>
                  </a:cubicBezTo>
                  <a:cubicBezTo>
                    <a:pt x="0" y="781"/>
                    <a:pt x="227" y="1008"/>
                    <a:pt x="504" y="1008"/>
                  </a:cubicBezTo>
                  <a:cubicBezTo>
                    <a:pt x="781" y="1008"/>
                    <a:pt x="1007" y="781"/>
                    <a:pt x="1007" y="504"/>
                  </a:cubicBezTo>
                  <a:cubicBezTo>
                    <a:pt x="1007" y="227"/>
                    <a:pt x="781" y="0"/>
                    <a:pt x="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6" name="Google Shape;1596;p13"/>
          <p:cNvGrpSpPr/>
          <p:nvPr/>
        </p:nvGrpSpPr>
        <p:grpSpPr>
          <a:xfrm rot="5400000">
            <a:off x="7936248" y="2706333"/>
            <a:ext cx="2641167" cy="2647148"/>
            <a:chOff x="3342223" y="1899446"/>
            <a:chExt cx="2641167" cy="2647148"/>
          </a:xfrm>
        </p:grpSpPr>
        <p:sp>
          <p:nvSpPr>
            <p:cNvPr id="1597" name="Google Shape;1597;p13"/>
            <p:cNvSpPr/>
            <p:nvPr/>
          </p:nvSpPr>
          <p:spPr>
            <a:xfrm>
              <a:off x="3469511" y="1899446"/>
              <a:ext cx="2513879" cy="2519594"/>
            </a:xfrm>
            <a:custGeom>
              <a:avLst/>
              <a:gdLst/>
              <a:ahLst/>
              <a:cxnLst/>
              <a:rect l="l" t="t" r="r" b="b"/>
              <a:pathLst>
                <a:path w="39775" h="39867" extrusionOk="0">
                  <a:moveTo>
                    <a:pt x="18994" y="1"/>
                  </a:moveTo>
                  <a:lnTo>
                    <a:pt x="18994" y="7000"/>
                  </a:lnTo>
                  <a:cubicBezTo>
                    <a:pt x="18994" y="7936"/>
                    <a:pt x="18234" y="8696"/>
                    <a:pt x="17298" y="8696"/>
                  </a:cubicBezTo>
                  <a:lnTo>
                    <a:pt x="5087" y="8696"/>
                  </a:lnTo>
                  <a:cubicBezTo>
                    <a:pt x="2280" y="8696"/>
                    <a:pt x="1" y="10978"/>
                    <a:pt x="1" y="13786"/>
                  </a:cubicBezTo>
                  <a:lnTo>
                    <a:pt x="1" y="34776"/>
                  </a:lnTo>
                  <a:cubicBezTo>
                    <a:pt x="1" y="37583"/>
                    <a:pt x="2280" y="39866"/>
                    <a:pt x="5087" y="39866"/>
                  </a:cubicBezTo>
                  <a:lnTo>
                    <a:pt x="39774" y="39866"/>
                  </a:lnTo>
                  <a:lnTo>
                    <a:pt x="39774" y="36471"/>
                  </a:lnTo>
                  <a:lnTo>
                    <a:pt x="39774" y="36467"/>
                  </a:lnTo>
                  <a:lnTo>
                    <a:pt x="5087" y="36467"/>
                  </a:lnTo>
                  <a:cubicBezTo>
                    <a:pt x="4151" y="36467"/>
                    <a:pt x="3392" y="35703"/>
                    <a:pt x="3392" y="34772"/>
                  </a:cubicBezTo>
                  <a:lnTo>
                    <a:pt x="3392" y="13777"/>
                  </a:lnTo>
                  <a:cubicBezTo>
                    <a:pt x="3392" y="12846"/>
                    <a:pt x="4151" y="12086"/>
                    <a:pt x="5087" y="12086"/>
                  </a:cubicBezTo>
                  <a:lnTo>
                    <a:pt x="17298" y="12086"/>
                  </a:lnTo>
                  <a:cubicBezTo>
                    <a:pt x="20106" y="12086"/>
                    <a:pt x="22389" y="9803"/>
                    <a:pt x="22389" y="6996"/>
                  </a:cubicBezTo>
                  <a:lnTo>
                    <a:pt x="223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3"/>
            <p:cNvSpPr/>
            <p:nvPr/>
          </p:nvSpPr>
          <p:spPr>
            <a:xfrm>
              <a:off x="3576448" y="1899446"/>
              <a:ext cx="2406941" cy="2412154"/>
            </a:xfrm>
            <a:custGeom>
              <a:avLst/>
              <a:gdLst/>
              <a:ahLst/>
              <a:cxnLst/>
              <a:rect l="l" t="t" r="r" b="b"/>
              <a:pathLst>
                <a:path w="38083" h="38167" extrusionOk="0">
                  <a:moveTo>
                    <a:pt x="19001" y="1"/>
                  </a:moveTo>
                  <a:lnTo>
                    <a:pt x="19001" y="6992"/>
                  </a:lnTo>
                  <a:cubicBezTo>
                    <a:pt x="19001" y="8863"/>
                    <a:pt x="17478" y="10382"/>
                    <a:pt x="15606" y="10382"/>
                  </a:cubicBezTo>
                  <a:lnTo>
                    <a:pt x="3395" y="10382"/>
                  </a:lnTo>
                  <a:cubicBezTo>
                    <a:pt x="1523" y="10382"/>
                    <a:pt x="0" y="11906"/>
                    <a:pt x="0" y="13777"/>
                  </a:cubicBezTo>
                  <a:lnTo>
                    <a:pt x="0" y="34772"/>
                  </a:lnTo>
                  <a:cubicBezTo>
                    <a:pt x="0" y="36643"/>
                    <a:pt x="1523" y="38167"/>
                    <a:pt x="3395" y="38167"/>
                  </a:cubicBezTo>
                  <a:lnTo>
                    <a:pt x="38082" y="38167"/>
                  </a:lnTo>
                  <a:lnTo>
                    <a:pt x="38082" y="36471"/>
                  </a:lnTo>
                  <a:lnTo>
                    <a:pt x="38082" y="36467"/>
                  </a:lnTo>
                  <a:lnTo>
                    <a:pt x="3395" y="36467"/>
                  </a:lnTo>
                  <a:cubicBezTo>
                    <a:pt x="2459" y="36467"/>
                    <a:pt x="1700" y="35703"/>
                    <a:pt x="1700" y="34772"/>
                  </a:cubicBezTo>
                  <a:lnTo>
                    <a:pt x="1700" y="13777"/>
                  </a:lnTo>
                  <a:cubicBezTo>
                    <a:pt x="1700" y="12846"/>
                    <a:pt x="2459" y="12086"/>
                    <a:pt x="3395" y="12086"/>
                  </a:cubicBezTo>
                  <a:lnTo>
                    <a:pt x="15606" y="12086"/>
                  </a:lnTo>
                  <a:cubicBezTo>
                    <a:pt x="18414" y="12086"/>
                    <a:pt x="20697" y="9803"/>
                    <a:pt x="20697" y="6996"/>
                  </a:cubicBezTo>
                  <a:lnTo>
                    <a:pt x="206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3"/>
            <p:cNvSpPr/>
            <p:nvPr/>
          </p:nvSpPr>
          <p:spPr>
            <a:xfrm>
              <a:off x="3469005" y="3390471"/>
              <a:ext cx="214636" cy="583778"/>
            </a:xfrm>
            <a:custGeom>
              <a:avLst/>
              <a:gdLst/>
              <a:ahLst/>
              <a:cxnLst/>
              <a:rect l="l" t="t" r="r" b="b"/>
              <a:pathLst>
                <a:path w="3396" h="9237" extrusionOk="0">
                  <a:moveTo>
                    <a:pt x="3395" y="1"/>
                  </a:moveTo>
                  <a:cubicBezTo>
                    <a:pt x="3046" y="628"/>
                    <a:pt x="2355" y="942"/>
                    <a:pt x="1663" y="942"/>
                  </a:cubicBezTo>
                  <a:cubicBezTo>
                    <a:pt x="1017" y="942"/>
                    <a:pt x="371" y="669"/>
                    <a:pt x="1" y="122"/>
                  </a:cubicBezTo>
                  <a:lnTo>
                    <a:pt x="1" y="9082"/>
                  </a:lnTo>
                  <a:cubicBezTo>
                    <a:pt x="389" y="8567"/>
                    <a:pt x="998" y="8213"/>
                    <a:pt x="1637" y="8213"/>
                  </a:cubicBezTo>
                  <a:cubicBezTo>
                    <a:pt x="2082" y="8213"/>
                    <a:pt x="2541" y="8384"/>
                    <a:pt x="2951" y="8792"/>
                  </a:cubicBezTo>
                  <a:lnTo>
                    <a:pt x="3395" y="9237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3"/>
            <p:cNvSpPr/>
            <p:nvPr/>
          </p:nvSpPr>
          <p:spPr>
            <a:xfrm>
              <a:off x="3471407" y="2830894"/>
              <a:ext cx="209832" cy="576890"/>
            </a:xfrm>
            <a:custGeom>
              <a:avLst/>
              <a:gdLst/>
              <a:ahLst/>
              <a:cxnLst/>
              <a:rect l="l" t="t" r="r" b="b"/>
              <a:pathLst>
                <a:path w="3320" h="9128" extrusionOk="0">
                  <a:moveTo>
                    <a:pt x="0" y="0"/>
                  </a:moveTo>
                  <a:lnTo>
                    <a:pt x="0" y="9127"/>
                  </a:lnTo>
                  <a:lnTo>
                    <a:pt x="3320" y="9127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3"/>
            <p:cNvSpPr/>
            <p:nvPr/>
          </p:nvSpPr>
          <p:spPr>
            <a:xfrm>
              <a:off x="3471660" y="2927970"/>
              <a:ext cx="209579" cy="468944"/>
            </a:xfrm>
            <a:custGeom>
              <a:avLst/>
              <a:gdLst/>
              <a:ahLst/>
              <a:cxnLst/>
              <a:rect l="l" t="t" r="r" b="b"/>
              <a:pathLst>
                <a:path w="3316" h="7420" extrusionOk="0">
                  <a:moveTo>
                    <a:pt x="1658" y="0"/>
                  </a:moveTo>
                  <a:cubicBezTo>
                    <a:pt x="1062" y="0"/>
                    <a:pt x="500" y="143"/>
                    <a:pt x="1" y="395"/>
                  </a:cubicBezTo>
                  <a:lnTo>
                    <a:pt x="1" y="7025"/>
                  </a:lnTo>
                  <a:cubicBezTo>
                    <a:pt x="500" y="7277"/>
                    <a:pt x="1062" y="7419"/>
                    <a:pt x="1658" y="7419"/>
                  </a:cubicBezTo>
                  <a:cubicBezTo>
                    <a:pt x="2258" y="7419"/>
                    <a:pt x="2820" y="7277"/>
                    <a:pt x="3316" y="7025"/>
                  </a:cubicBezTo>
                  <a:lnTo>
                    <a:pt x="3316" y="395"/>
                  </a:lnTo>
                  <a:cubicBezTo>
                    <a:pt x="2820" y="143"/>
                    <a:pt x="2254" y="0"/>
                    <a:pt x="1658" y="0"/>
                  </a:cubicBez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3"/>
            <p:cNvSpPr/>
            <p:nvPr/>
          </p:nvSpPr>
          <p:spPr>
            <a:xfrm>
              <a:off x="3471407" y="2831147"/>
              <a:ext cx="104790" cy="576890"/>
            </a:xfrm>
            <a:custGeom>
              <a:avLst/>
              <a:gdLst/>
              <a:ahLst/>
              <a:cxnLst/>
              <a:rect l="l" t="t" r="r" b="b"/>
              <a:pathLst>
                <a:path w="1658" h="9128" extrusionOk="0">
                  <a:moveTo>
                    <a:pt x="0" y="1"/>
                  </a:moveTo>
                  <a:lnTo>
                    <a:pt x="0" y="9128"/>
                  </a:lnTo>
                  <a:lnTo>
                    <a:pt x="1658" y="9128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3"/>
            <p:cNvSpPr/>
            <p:nvPr/>
          </p:nvSpPr>
          <p:spPr>
            <a:xfrm>
              <a:off x="3453900" y="2787412"/>
              <a:ext cx="245099" cy="65791"/>
            </a:xfrm>
            <a:custGeom>
              <a:avLst/>
              <a:gdLst/>
              <a:ahLst/>
              <a:cxnLst/>
              <a:rect l="l" t="t" r="r" b="b"/>
              <a:pathLst>
                <a:path w="3878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3"/>
            <p:cNvSpPr/>
            <p:nvPr/>
          </p:nvSpPr>
          <p:spPr>
            <a:xfrm>
              <a:off x="3453900" y="2787412"/>
              <a:ext cx="97395" cy="65791"/>
            </a:xfrm>
            <a:custGeom>
              <a:avLst/>
              <a:gdLst/>
              <a:ahLst/>
              <a:cxnLst/>
              <a:rect l="l" t="t" r="r" b="b"/>
              <a:pathLst>
                <a:path w="1541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1540" y="1041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3"/>
            <p:cNvSpPr/>
            <p:nvPr/>
          </p:nvSpPr>
          <p:spPr>
            <a:xfrm>
              <a:off x="3447770" y="2766430"/>
              <a:ext cx="256792" cy="21046"/>
            </a:xfrm>
            <a:custGeom>
              <a:avLst/>
              <a:gdLst/>
              <a:ahLst/>
              <a:cxnLst/>
              <a:rect l="l" t="t" r="r" b="b"/>
              <a:pathLst>
                <a:path w="4063" h="333" extrusionOk="0">
                  <a:moveTo>
                    <a:pt x="1" y="1"/>
                  </a:moveTo>
                  <a:lnTo>
                    <a:pt x="1" y="332"/>
                  </a:lnTo>
                  <a:lnTo>
                    <a:pt x="4063" y="332"/>
                  </a:lnTo>
                  <a:lnTo>
                    <a:pt x="40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3"/>
            <p:cNvSpPr/>
            <p:nvPr/>
          </p:nvSpPr>
          <p:spPr>
            <a:xfrm>
              <a:off x="3447770" y="2766430"/>
              <a:ext cx="102198" cy="21046"/>
            </a:xfrm>
            <a:custGeom>
              <a:avLst/>
              <a:gdLst/>
              <a:ahLst/>
              <a:cxnLst/>
              <a:rect l="l" t="t" r="r" b="b"/>
              <a:pathLst>
                <a:path w="161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616" y="332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3"/>
            <p:cNvSpPr/>
            <p:nvPr/>
          </p:nvSpPr>
          <p:spPr>
            <a:xfrm>
              <a:off x="3453900" y="3407978"/>
              <a:ext cx="245099" cy="65854"/>
            </a:xfrm>
            <a:custGeom>
              <a:avLst/>
              <a:gdLst/>
              <a:ahLst/>
              <a:cxnLst/>
              <a:rect l="l" t="t" r="r" b="b"/>
              <a:pathLst>
                <a:path w="387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3"/>
            <p:cNvSpPr/>
            <p:nvPr/>
          </p:nvSpPr>
          <p:spPr>
            <a:xfrm>
              <a:off x="3453900" y="3407978"/>
              <a:ext cx="106686" cy="65854"/>
            </a:xfrm>
            <a:custGeom>
              <a:avLst/>
              <a:gdLst/>
              <a:ahLst/>
              <a:cxnLst/>
              <a:rect l="l" t="t" r="r" b="b"/>
              <a:pathLst>
                <a:path w="168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1687" y="1041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3"/>
            <p:cNvSpPr/>
            <p:nvPr/>
          </p:nvSpPr>
          <p:spPr>
            <a:xfrm>
              <a:off x="3443282" y="3472948"/>
              <a:ext cx="267157" cy="13588"/>
            </a:xfrm>
            <a:custGeom>
              <a:avLst/>
              <a:gdLst/>
              <a:ahLst/>
              <a:cxnLst/>
              <a:rect l="l" t="t" r="r" b="b"/>
              <a:pathLst>
                <a:path w="4227" h="215" extrusionOk="0">
                  <a:moveTo>
                    <a:pt x="0" y="1"/>
                  </a:moveTo>
                  <a:lnTo>
                    <a:pt x="0" y="215"/>
                  </a:lnTo>
                  <a:lnTo>
                    <a:pt x="4226" y="215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3"/>
            <p:cNvSpPr/>
            <p:nvPr/>
          </p:nvSpPr>
          <p:spPr>
            <a:xfrm>
              <a:off x="3342223" y="2885247"/>
              <a:ext cx="468710" cy="468691"/>
            </a:xfrm>
            <a:custGeom>
              <a:avLst/>
              <a:gdLst/>
              <a:ahLst/>
              <a:cxnLst/>
              <a:rect l="l" t="t" r="r" b="b"/>
              <a:pathLst>
                <a:path w="7416" h="7416" extrusionOk="0">
                  <a:moveTo>
                    <a:pt x="3706" y="1"/>
                  </a:moveTo>
                  <a:cubicBezTo>
                    <a:pt x="1658" y="1"/>
                    <a:pt x="1" y="1662"/>
                    <a:pt x="1" y="3710"/>
                  </a:cubicBezTo>
                  <a:cubicBezTo>
                    <a:pt x="1" y="5758"/>
                    <a:pt x="1658" y="7416"/>
                    <a:pt x="3706" y="7416"/>
                  </a:cubicBezTo>
                  <a:cubicBezTo>
                    <a:pt x="5754" y="7416"/>
                    <a:pt x="7416" y="5758"/>
                    <a:pt x="7416" y="3710"/>
                  </a:cubicBezTo>
                  <a:cubicBezTo>
                    <a:pt x="7416" y="1662"/>
                    <a:pt x="5754" y="1"/>
                    <a:pt x="37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3"/>
            <p:cNvSpPr/>
            <p:nvPr/>
          </p:nvSpPr>
          <p:spPr>
            <a:xfrm>
              <a:off x="3355495" y="2898519"/>
              <a:ext cx="442165" cy="442147"/>
            </a:xfrm>
            <a:custGeom>
              <a:avLst/>
              <a:gdLst/>
              <a:ahLst/>
              <a:cxnLst/>
              <a:rect l="l" t="t" r="r" b="b"/>
              <a:pathLst>
                <a:path w="6996" h="6996" extrusionOk="0">
                  <a:moveTo>
                    <a:pt x="3496" y="0"/>
                  </a:moveTo>
                  <a:cubicBezTo>
                    <a:pt x="1566" y="0"/>
                    <a:pt x="0" y="1566"/>
                    <a:pt x="0" y="3500"/>
                  </a:cubicBezTo>
                  <a:cubicBezTo>
                    <a:pt x="0" y="5430"/>
                    <a:pt x="1566" y="6996"/>
                    <a:pt x="3496" y="6996"/>
                  </a:cubicBezTo>
                  <a:cubicBezTo>
                    <a:pt x="5431" y="6996"/>
                    <a:pt x="6996" y="5430"/>
                    <a:pt x="6996" y="3500"/>
                  </a:cubicBezTo>
                  <a:cubicBezTo>
                    <a:pt x="6996" y="1566"/>
                    <a:pt x="5431" y="0"/>
                    <a:pt x="3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3"/>
            <p:cNvSpPr/>
            <p:nvPr/>
          </p:nvSpPr>
          <p:spPr>
            <a:xfrm>
              <a:off x="3386780" y="2930625"/>
              <a:ext cx="378836" cy="378252"/>
            </a:xfrm>
            <a:custGeom>
              <a:avLst/>
              <a:gdLst/>
              <a:ahLst/>
              <a:cxnLst/>
              <a:rect l="l" t="t" r="r" b="b"/>
              <a:pathLst>
                <a:path w="5994" h="5985" extrusionOk="0">
                  <a:moveTo>
                    <a:pt x="3005" y="0"/>
                  </a:moveTo>
                  <a:cubicBezTo>
                    <a:pt x="3002" y="0"/>
                    <a:pt x="2999" y="0"/>
                    <a:pt x="2997" y="0"/>
                  </a:cubicBezTo>
                  <a:cubicBezTo>
                    <a:pt x="1960" y="0"/>
                    <a:pt x="1050" y="525"/>
                    <a:pt x="513" y="1322"/>
                  </a:cubicBezTo>
                  <a:cubicBezTo>
                    <a:pt x="190" y="1800"/>
                    <a:pt x="1" y="2371"/>
                    <a:pt x="1" y="2992"/>
                  </a:cubicBezTo>
                  <a:cubicBezTo>
                    <a:pt x="1" y="3479"/>
                    <a:pt x="118" y="3941"/>
                    <a:pt x="328" y="4348"/>
                  </a:cubicBezTo>
                  <a:cubicBezTo>
                    <a:pt x="672" y="5027"/>
                    <a:pt x="1268" y="5556"/>
                    <a:pt x="1990" y="5812"/>
                  </a:cubicBezTo>
                  <a:cubicBezTo>
                    <a:pt x="2304" y="5921"/>
                    <a:pt x="2644" y="5984"/>
                    <a:pt x="2997" y="5984"/>
                  </a:cubicBezTo>
                  <a:cubicBezTo>
                    <a:pt x="4080" y="5984"/>
                    <a:pt x="5028" y="5413"/>
                    <a:pt x="5552" y="4553"/>
                  </a:cubicBezTo>
                  <a:cubicBezTo>
                    <a:pt x="5829" y="4096"/>
                    <a:pt x="5993" y="3563"/>
                    <a:pt x="5993" y="2992"/>
                  </a:cubicBezTo>
                  <a:cubicBezTo>
                    <a:pt x="5993" y="1341"/>
                    <a:pt x="4659" y="0"/>
                    <a:pt x="3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3"/>
            <p:cNvSpPr/>
            <p:nvPr/>
          </p:nvSpPr>
          <p:spPr>
            <a:xfrm>
              <a:off x="3387349" y="2930625"/>
              <a:ext cx="341357" cy="327060"/>
            </a:xfrm>
            <a:custGeom>
              <a:avLst/>
              <a:gdLst/>
              <a:ahLst/>
              <a:cxnLst/>
              <a:rect l="l" t="t" r="r" b="b"/>
              <a:pathLst>
                <a:path w="5401" h="5175" extrusionOk="0">
                  <a:moveTo>
                    <a:pt x="2992" y="0"/>
                  </a:moveTo>
                  <a:cubicBezTo>
                    <a:pt x="1960" y="0"/>
                    <a:pt x="1049" y="525"/>
                    <a:pt x="508" y="1322"/>
                  </a:cubicBezTo>
                  <a:cubicBezTo>
                    <a:pt x="189" y="1800"/>
                    <a:pt x="0" y="2371"/>
                    <a:pt x="0" y="2992"/>
                  </a:cubicBezTo>
                  <a:cubicBezTo>
                    <a:pt x="0" y="3479"/>
                    <a:pt x="113" y="3941"/>
                    <a:pt x="323" y="4352"/>
                  </a:cubicBezTo>
                  <a:cubicBezTo>
                    <a:pt x="483" y="4658"/>
                    <a:pt x="697" y="4939"/>
                    <a:pt x="948" y="5174"/>
                  </a:cubicBezTo>
                  <a:cubicBezTo>
                    <a:pt x="848" y="5044"/>
                    <a:pt x="760" y="4902"/>
                    <a:pt x="684" y="4755"/>
                  </a:cubicBezTo>
                  <a:cubicBezTo>
                    <a:pt x="474" y="4343"/>
                    <a:pt x="361" y="3882"/>
                    <a:pt x="361" y="3395"/>
                  </a:cubicBezTo>
                  <a:cubicBezTo>
                    <a:pt x="361" y="2778"/>
                    <a:pt x="550" y="2203"/>
                    <a:pt x="869" y="1729"/>
                  </a:cubicBezTo>
                  <a:cubicBezTo>
                    <a:pt x="1410" y="932"/>
                    <a:pt x="2316" y="407"/>
                    <a:pt x="3357" y="407"/>
                  </a:cubicBezTo>
                  <a:cubicBezTo>
                    <a:pt x="4146" y="407"/>
                    <a:pt x="4868" y="714"/>
                    <a:pt x="5401" y="1217"/>
                  </a:cubicBezTo>
                  <a:cubicBezTo>
                    <a:pt x="4855" y="479"/>
                    <a:pt x="3978" y="0"/>
                    <a:pt x="2992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3"/>
            <p:cNvSpPr/>
            <p:nvPr/>
          </p:nvSpPr>
          <p:spPr>
            <a:xfrm>
              <a:off x="3397904" y="2940421"/>
              <a:ext cx="357600" cy="358344"/>
            </a:xfrm>
            <a:custGeom>
              <a:avLst/>
              <a:gdLst/>
              <a:ahLst/>
              <a:cxnLst/>
              <a:rect l="l" t="t" r="r" b="b"/>
              <a:pathLst>
                <a:path w="5658" h="5670" extrusionOk="0">
                  <a:moveTo>
                    <a:pt x="2972" y="0"/>
                  </a:moveTo>
                  <a:lnTo>
                    <a:pt x="2951" y="382"/>
                  </a:lnTo>
                  <a:cubicBezTo>
                    <a:pt x="2972" y="382"/>
                    <a:pt x="2989" y="386"/>
                    <a:pt x="3010" y="386"/>
                  </a:cubicBezTo>
                  <a:lnTo>
                    <a:pt x="3043" y="5"/>
                  </a:lnTo>
                  <a:cubicBezTo>
                    <a:pt x="3022" y="0"/>
                    <a:pt x="2993" y="0"/>
                    <a:pt x="2972" y="0"/>
                  </a:cubicBezTo>
                  <a:close/>
                  <a:moveTo>
                    <a:pt x="2426" y="26"/>
                  </a:moveTo>
                  <a:cubicBezTo>
                    <a:pt x="2405" y="30"/>
                    <a:pt x="2380" y="30"/>
                    <a:pt x="2359" y="34"/>
                  </a:cubicBezTo>
                  <a:lnTo>
                    <a:pt x="2422" y="412"/>
                  </a:lnTo>
                  <a:cubicBezTo>
                    <a:pt x="2439" y="412"/>
                    <a:pt x="2460" y="407"/>
                    <a:pt x="2481" y="403"/>
                  </a:cubicBezTo>
                  <a:lnTo>
                    <a:pt x="2426" y="26"/>
                  </a:lnTo>
                  <a:close/>
                  <a:moveTo>
                    <a:pt x="3572" y="105"/>
                  </a:moveTo>
                  <a:lnTo>
                    <a:pt x="3471" y="470"/>
                  </a:lnTo>
                  <a:cubicBezTo>
                    <a:pt x="3492" y="475"/>
                    <a:pt x="3509" y="483"/>
                    <a:pt x="3530" y="487"/>
                  </a:cubicBezTo>
                  <a:lnTo>
                    <a:pt x="3639" y="126"/>
                  </a:lnTo>
                  <a:cubicBezTo>
                    <a:pt x="3614" y="114"/>
                    <a:pt x="3593" y="110"/>
                    <a:pt x="3572" y="105"/>
                  </a:cubicBezTo>
                  <a:close/>
                  <a:moveTo>
                    <a:pt x="1831" y="177"/>
                  </a:moveTo>
                  <a:cubicBezTo>
                    <a:pt x="1810" y="189"/>
                    <a:pt x="1789" y="193"/>
                    <a:pt x="1768" y="202"/>
                  </a:cubicBezTo>
                  <a:lnTo>
                    <a:pt x="1910" y="559"/>
                  </a:lnTo>
                  <a:cubicBezTo>
                    <a:pt x="1931" y="550"/>
                    <a:pt x="1944" y="546"/>
                    <a:pt x="1965" y="533"/>
                  </a:cubicBezTo>
                  <a:lnTo>
                    <a:pt x="1831" y="177"/>
                  </a:lnTo>
                  <a:close/>
                  <a:moveTo>
                    <a:pt x="4143" y="328"/>
                  </a:moveTo>
                  <a:lnTo>
                    <a:pt x="3966" y="663"/>
                  </a:lnTo>
                  <a:cubicBezTo>
                    <a:pt x="3979" y="672"/>
                    <a:pt x="4000" y="680"/>
                    <a:pt x="4017" y="693"/>
                  </a:cubicBezTo>
                  <a:lnTo>
                    <a:pt x="4201" y="361"/>
                  </a:lnTo>
                  <a:cubicBezTo>
                    <a:pt x="4185" y="349"/>
                    <a:pt x="4164" y="340"/>
                    <a:pt x="4143" y="328"/>
                  </a:cubicBezTo>
                  <a:close/>
                  <a:moveTo>
                    <a:pt x="1285" y="454"/>
                  </a:moveTo>
                  <a:cubicBezTo>
                    <a:pt x="1264" y="466"/>
                    <a:pt x="1247" y="483"/>
                    <a:pt x="1226" y="491"/>
                  </a:cubicBezTo>
                  <a:lnTo>
                    <a:pt x="1440" y="806"/>
                  </a:lnTo>
                  <a:cubicBezTo>
                    <a:pt x="1457" y="798"/>
                    <a:pt x="1474" y="785"/>
                    <a:pt x="1495" y="777"/>
                  </a:cubicBezTo>
                  <a:lnTo>
                    <a:pt x="1285" y="454"/>
                  </a:lnTo>
                  <a:close/>
                  <a:moveTo>
                    <a:pt x="4655" y="672"/>
                  </a:moveTo>
                  <a:lnTo>
                    <a:pt x="4411" y="966"/>
                  </a:lnTo>
                  <a:cubicBezTo>
                    <a:pt x="4420" y="974"/>
                    <a:pt x="4436" y="991"/>
                    <a:pt x="4453" y="999"/>
                  </a:cubicBezTo>
                  <a:lnTo>
                    <a:pt x="4709" y="718"/>
                  </a:lnTo>
                  <a:cubicBezTo>
                    <a:pt x="4692" y="701"/>
                    <a:pt x="4671" y="684"/>
                    <a:pt x="4655" y="672"/>
                  </a:cubicBezTo>
                  <a:close/>
                  <a:moveTo>
                    <a:pt x="807" y="844"/>
                  </a:moveTo>
                  <a:lnTo>
                    <a:pt x="760" y="890"/>
                  </a:lnTo>
                  <a:lnTo>
                    <a:pt x="1037" y="1154"/>
                  </a:lnTo>
                  <a:cubicBezTo>
                    <a:pt x="1054" y="1138"/>
                    <a:pt x="1063" y="1121"/>
                    <a:pt x="1079" y="1108"/>
                  </a:cubicBezTo>
                  <a:lnTo>
                    <a:pt x="807" y="844"/>
                  </a:lnTo>
                  <a:close/>
                  <a:moveTo>
                    <a:pt x="5079" y="1108"/>
                  </a:moveTo>
                  <a:lnTo>
                    <a:pt x="4772" y="1343"/>
                  </a:lnTo>
                  <a:cubicBezTo>
                    <a:pt x="4789" y="1356"/>
                    <a:pt x="4797" y="1373"/>
                    <a:pt x="4810" y="1389"/>
                  </a:cubicBezTo>
                  <a:lnTo>
                    <a:pt x="5120" y="1163"/>
                  </a:lnTo>
                  <a:cubicBezTo>
                    <a:pt x="5104" y="1146"/>
                    <a:pt x="5091" y="1125"/>
                    <a:pt x="5079" y="1108"/>
                  </a:cubicBezTo>
                  <a:close/>
                  <a:moveTo>
                    <a:pt x="429" y="1322"/>
                  </a:moveTo>
                  <a:cubicBezTo>
                    <a:pt x="412" y="1343"/>
                    <a:pt x="404" y="1356"/>
                    <a:pt x="391" y="1377"/>
                  </a:cubicBezTo>
                  <a:lnTo>
                    <a:pt x="718" y="1578"/>
                  </a:lnTo>
                  <a:cubicBezTo>
                    <a:pt x="727" y="1557"/>
                    <a:pt x="739" y="1540"/>
                    <a:pt x="756" y="1524"/>
                  </a:cubicBezTo>
                  <a:lnTo>
                    <a:pt x="429" y="1322"/>
                  </a:lnTo>
                  <a:close/>
                  <a:moveTo>
                    <a:pt x="5393" y="1637"/>
                  </a:moveTo>
                  <a:lnTo>
                    <a:pt x="5045" y="1796"/>
                  </a:lnTo>
                  <a:cubicBezTo>
                    <a:pt x="5058" y="1813"/>
                    <a:pt x="5062" y="1834"/>
                    <a:pt x="5070" y="1851"/>
                  </a:cubicBezTo>
                  <a:lnTo>
                    <a:pt x="5418" y="1700"/>
                  </a:lnTo>
                  <a:cubicBezTo>
                    <a:pt x="5414" y="1679"/>
                    <a:pt x="5402" y="1658"/>
                    <a:pt x="5393" y="1637"/>
                  </a:cubicBezTo>
                  <a:close/>
                  <a:moveTo>
                    <a:pt x="156" y="1872"/>
                  </a:moveTo>
                  <a:cubicBezTo>
                    <a:pt x="152" y="1893"/>
                    <a:pt x="139" y="1914"/>
                    <a:pt x="135" y="1935"/>
                  </a:cubicBezTo>
                  <a:lnTo>
                    <a:pt x="496" y="2057"/>
                  </a:lnTo>
                  <a:cubicBezTo>
                    <a:pt x="504" y="2040"/>
                    <a:pt x="509" y="2019"/>
                    <a:pt x="517" y="2002"/>
                  </a:cubicBezTo>
                  <a:lnTo>
                    <a:pt x="156" y="1872"/>
                  </a:lnTo>
                  <a:close/>
                  <a:moveTo>
                    <a:pt x="5590" y="2212"/>
                  </a:moveTo>
                  <a:lnTo>
                    <a:pt x="5217" y="2296"/>
                  </a:lnTo>
                  <a:cubicBezTo>
                    <a:pt x="5225" y="2317"/>
                    <a:pt x="5225" y="2334"/>
                    <a:pt x="5230" y="2355"/>
                  </a:cubicBezTo>
                  <a:lnTo>
                    <a:pt x="5607" y="2279"/>
                  </a:lnTo>
                  <a:cubicBezTo>
                    <a:pt x="5603" y="2254"/>
                    <a:pt x="5595" y="2233"/>
                    <a:pt x="5590" y="2212"/>
                  </a:cubicBezTo>
                  <a:close/>
                  <a:moveTo>
                    <a:pt x="14" y="2464"/>
                  </a:moveTo>
                  <a:cubicBezTo>
                    <a:pt x="9" y="2485"/>
                    <a:pt x="5" y="2510"/>
                    <a:pt x="5" y="2531"/>
                  </a:cubicBezTo>
                  <a:lnTo>
                    <a:pt x="383" y="2573"/>
                  </a:lnTo>
                  <a:cubicBezTo>
                    <a:pt x="387" y="2552"/>
                    <a:pt x="387" y="2539"/>
                    <a:pt x="391" y="2510"/>
                  </a:cubicBezTo>
                  <a:lnTo>
                    <a:pt x="14" y="2464"/>
                  </a:lnTo>
                  <a:close/>
                  <a:moveTo>
                    <a:pt x="5658" y="2825"/>
                  </a:moveTo>
                  <a:lnTo>
                    <a:pt x="5276" y="2837"/>
                  </a:lnTo>
                  <a:lnTo>
                    <a:pt x="5276" y="2896"/>
                  </a:lnTo>
                  <a:lnTo>
                    <a:pt x="5658" y="2904"/>
                  </a:lnTo>
                  <a:lnTo>
                    <a:pt x="5658" y="2837"/>
                  </a:lnTo>
                  <a:lnTo>
                    <a:pt x="5658" y="2825"/>
                  </a:lnTo>
                  <a:close/>
                  <a:moveTo>
                    <a:pt x="383" y="3047"/>
                  </a:moveTo>
                  <a:lnTo>
                    <a:pt x="1" y="3076"/>
                  </a:lnTo>
                  <a:cubicBezTo>
                    <a:pt x="1" y="3097"/>
                    <a:pt x="5" y="3127"/>
                    <a:pt x="5" y="3148"/>
                  </a:cubicBezTo>
                  <a:lnTo>
                    <a:pt x="387" y="3106"/>
                  </a:lnTo>
                  <a:cubicBezTo>
                    <a:pt x="387" y="3085"/>
                    <a:pt x="383" y="3068"/>
                    <a:pt x="383" y="3047"/>
                  </a:cubicBezTo>
                  <a:close/>
                  <a:moveTo>
                    <a:pt x="5225" y="3366"/>
                  </a:moveTo>
                  <a:cubicBezTo>
                    <a:pt x="5217" y="3387"/>
                    <a:pt x="5213" y="3404"/>
                    <a:pt x="5209" y="3425"/>
                  </a:cubicBezTo>
                  <a:lnTo>
                    <a:pt x="5582" y="3513"/>
                  </a:lnTo>
                  <a:cubicBezTo>
                    <a:pt x="5586" y="3488"/>
                    <a:pt x="5590" y="3467"/>
                    <a:pt x="5595" y="3450"/>
                  </a:cubicBezTo>
                  <a:lnTo>
                    <a:pt x="5225" y="3366"/>
                  </a:lnTo>
                  <a:close/>
                  <a:moveTo>
                    <a:pt x="483" y="3567"/>
                  </a:moveTo>
                  <a:lnTo>
                    <a:pt x="114" y="3681"/>
                  </a:lnTo>
                  <a:cubicBezTo>
                    <a:pt x="118" y="3702"/>
                    <a:pt x="131" y="3723"/>
                    <a:pt x="135" y="3744"/>
                  </a:cubicBezTo>
                  <a:lnTo>
                    <a:pt x="504" y="3622"/>
                  </a:lnTo>
                  <a:lnTo>
                    <a:pt x="483" y="3567"/>
                  </a:lnTo>
                  <a:close/>
                  <a:moveTo>
                    <a:pt x="5058" y="3865"/>
                  </a:moveTo>
                  <a:cubicBezTo>
                    <a:pt x="5045" y="3882"/>
                    <a:pt x="5041" y="3903"/>
                    <a:pt x="5028" y="3916"/>
                  </a:cubicBezTo>
                  <a:lnTo>
                    <a:pt x="5372" y="4083"/>
                  </a:lnTo>
                  <a:cubicBezTo>
                    <a:pt x="5381" y="4071"/>
                    <a:pt x="5393" y="4050"/>
                    <a:pt x="5402" y="4029"/>
                  </a:cubicBezTo>
                  <a:lnTo>
                    <a:pt x="5058" y="3865"/>
                  </a:lnTo>
                  <a:close/>
                  <a:moveTo>
                    <a:pt x="693" y="4054"/>
                  </a:moveTo>
                  <a:lnTo>
                    <a:pt x="362" y="4243"/>
                  </a:lnTo>
                  <a:cubicBezTo>
                    <a:pt x="379" y="4264"/>
                    <a:pt x="387" y="4281"/>
                    <a:pt x="400" y="4302"/>
                  </a:cubicBezTo>
                  <a:lnTo>
                    <a:pt x="723" y="4104"/>
                  </a:lnTo>
                  <a:cubicBezTo>
                    <a:pt x="714" y="4083"/>
                    <a:pt x="702" y="4071"/>
                    <a:pt x="693" y="4054"/>
                  </a:cubicBezTo>
                  <a:close/>
                  <a:moveTo>
                    <a:pt x="4776" y="4314"/>
                  </a:moveTo>
                  <a:cubicBezTo>
                    <a:pt x="4768" y="4331"/>
                    <a:pt x="4751" y="4348"/>
                    <a:pt x="4743" y="4365"/>
                  </a:cubicBezTo>
                  <a:lnTo>
                    <a:pt x="5041" y="4604"/>
                  </a:lnTo>
                  <a:cubicBezTo>
                    <a:pt x="5058" y="4587"/>
                    <a:pt x="5066" y="4566"/>
                    <a:pt x="5083" y="4545"/>
                  </a:cubicBezTo>
                  <a:lnTo>
                    <a:pt x="4776" y="4314"/>
                  </a:lnTo>
                  <a:close/>
                  <a:moveTo>
                    <a:pt x="1008" y="4478"/>
                  </a:moveTo>
                  <a:lnTo>
                    <a:pt x="723" y="4734"/>
                  </a:lnTo>
                  <a:cubicBezTo>
                    <a:pt x="739" y="4755"/>
                    <a:pt x="756" y="4772"/>
                    <a:pt x="769" y="4788"/>
                  </a:cubicBezTo>
                  <a:lnTo>
                    <a:pt x="1050" y="4520"/>
                  </a:lnTo>
                  <a:cubicBezTo>
                    <a:pt x="1033" y="4507"/>
                    <a:pt x="1021" y="4495"/>
                    <a:pt x="1008" y="4478"/>
                  </a:cubicBezTo>
                  <a:close/>
                  <a:moveTo>
                    <a:pt x="4415" y="4705"/>
                  </a:moveTo>
                  <a:cubicBezTo>
                    <a:pt x="4399" y="4713"/>
                    <a:pt x="4386" y="4730"/>
                    <a:pt x="4369" y="4742"/>
                  </a:cubicBezTo>
                  <a:lnTo>
                    <a:pt x="4609" y="5040"/>
                  </a:lnTo>
                  <a:cubicBezTo>
                    <a:pt x="4625" y="5023"/>
                    <a:pt x="4646" y="5007"/>
                    <a:pt x="4663" y="4990"/>
                  </a:cubicBezTo>
                  <a:lnTo>
                    <a:pt x="4415" y="4705"/>
                  </a:lnTo>
                  <a:close/>
                  <a:moveTo>
                    <a:pt x="1398" y="4839"/>
                  </a:moveTo>
                  <a:lnTo>
                    <a:pt x="1180" y="5149"/>
                  </a:lnTo>
                  <a:cubicBezTo>
                    <a:pt x="1201" y="5162"/>
                    <a:pt x="1218" y="5175"/>
                    <a:pt x="1239" y="5187"/>
                  </a:cubicBezTo>
                  <a:lnTo>
                    <a:pt x="1449" y="4872"/>
                  </a:lnTo>
                  <a:lnTo>
                    <a:pt x="1398" y="4839"/>
                  </a:lnTo>
                  <a:close/>
                  <a:moveTo>
                    <a:pt x="3975" y="5002"/>
                  </a:moveTo>
                  <a:cubicBezTo>
                    <a:pt x="3958" y="5015"/>
                    <a:pt x="3937" y="5019"/>
                    <a:pt x="3920" y="5028"/>
                  </a:cubicBezTo>
                  <a:lnTo>
                    <a:pt x="4097" y="5372"/>
                  </a:lnTo>
                  <a:cubicBezTo>
                    <a:pt x="4118" y="5359"/>
                    <a:pt x="4134" y="5351"/>
                    <a:pt x="4155" y="5338"/>
                  </a:cubicBezTo>
                  <a:lnTo>
                    <a:pt x="3975" y="5002"/>
                  </a:lnTo>
                  <a:close/>
                  <a:moveTo>
                    <a:pt x="1868" y="5091"/>
                  </a:moveTo>
                  <a:lnTo>
                    <a:pt x="1713" y="5443"/>
                  </a:lnTo>
                  <a:cubicBezTo>
                    <a:pt x="1734" y="5456"/>
                    <a:pt x="1755" y="5460"/>
                    <a:pt x="1776" y="5468"/>
                  </a:cubicBezTo>
                  <a:lnTo>
                    <a:pt x="1919" y="5112"/>
                  </a:lnTo>
                  <a:cubicBezTo>
                    <a:pt x="1902" y="5107"/>
                    <a:pt x="1881" y="5095"/>
                    <a:pt x="1868" y="5091"/>
                  </a:cubicBezTo>
                  <a:close/>
                  <a:moveTo>
                    <a:pt x="3480" y="5196"/>
                  </a:moveTo>
                  <a:cubicBezTo>
                    <a:pt x="3459" y="5204"/>
                    <a:pt x="3446" y="5208"/>
                    <a:pt x="3425" y="5212"/>
                  </a:cubicBezTo>
                  <a:lnTo>
                    <a:pt x="3517" y="5586"/>
                  </a:lnTo>
                  <a:cubicBezTo>
                    <a:pt x="3538" y="5582"/>
                    <a:pt x="3559" y="5573"/>
                    <a:pt x="3580" y="5565"/>
                  </a:cubicBezTo>
                  <a:lnTo>
                    <a:pt x="3480" y="5196"/>
                  </a:lnTo>
                  <a:close/>
                  <a:moveTo>
                    <a:pt x="2376" y="5246"/>
                  </a:moveTo>
                  <a:lnTo>
                    <a:pt x="2301" y="5624"/>
                  </a:lnTo>
                  <a:cubicBezTo>
                    <a:pt x="2322" y="5628"/>
                    <a:pt x="2351" y="5628"/>
                    <a:pt x="2372" y="5632"/>
                  </a:cubicBezTo>
                  <a:lnTo>
                    <a:pt x="2435" y="5254"/>
                  </a:lnTo>
                  <a:cubicBezTo>
                    <a:pt x="2414" y="5250"/>
                    <a:pt x="2397" y="5250"/>
                    <a:pt x="2376" y="5246"/>
                  </a:cubicBezTo>
                  <a:close/>
                  <a:moveTo>
                    <a:pt x="2901" y="5288"/>
                  </a:moveTo>
                  <a:lnTo>
                    <a:pt x="2909" y="5670"/>
                  </a:lnTo>
                  <a:lnTo>
                    <a:pt x="2980" y="5670"/>
                  </a:lnTo>
                  <a:lnTo>
                    <a:pt x="2959" y="52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3"/>
            <p:cNvSpPr/>
            <p:nvPr/>
          </p:nvSpPr>
          <p:spPr>
            <a:xfrm>
              <a:off x="3556287" y="3112832"/>
              <a:ext cx="161293" cy="4247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1" y="0"/>
                    <a:pt x="0" y="151"/>
                    <a:pt x="0" y="336"/>
                  </a:cubicBezTo>
                  <a:cubicBezTo>
                    <a:pt x="0" y="516"/>
                    <a:pt x="151" y="671"/>
                    <a:pt x="336" y="671"/>
                  </a:cubicBezTo>
                  <a:cubicBezTo>
                    <a:pt x="520" y="671"/>
                    <a:pt x="2552" y="516"/>
                    <a:pt x="2552" y="336"/>
                  </a:cubicBezTo>
                  <a:cubicBezTo>
                    <a:pt x="2552" y="147"/>
                    <a:pt x="520" y="0"/>
                    <a:pt x="336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3"/>
            <p:cNvSpPr/>
            <p:nvPr/>
          </p:nvSpPr>
          <p:spPr>
            <a:xfrm>
              <a:off x="3555212" y="3098485"/>
              <a:ext cx="161293" cy="4247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6" y="0"/>
                    <a:pt x="0" y="152"/>
                    <a:pt x="0" y="336"/>
                  </a:cubicBezTo>
                  <a:cubicBezTo>
                    <a:pt x="0" y="521"/>
                    <a:pt x="156" y="672"/>
                    <a:pt x="336" y="672"/>
                  </a:cubicBezTo>
                  <a:cubicBezTo>
                    <a:pt x="521" y="672"/>
                    <a:pt x="2552" y="521"/>
                    <a:pt x="2552" y="336"/>
                  </a:cubicBezTo>
                  <a:cubicBezTo>
                    <a:pt x="2552" y="147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3"/>
            <p:cNvSpPr/>
            <p:nvPr/>
          </p:nvSpPr>
          <p:spPr>
            <a:xfrm>
              <a:off x="3554959" y="3098485"/>
              <a:ext cx="161293" cy="21298"/>
            </a:xfrm>
            <a:custGeom>
              <a:avLst/>
              <a:gdLst/>
              <a:ahLst/>
              <a:cxnLst/>
              <a:rect l="l" t="t" r="r" b="b"/>
              <a:pathLst>
                <a:path w="2552" h="337" extrusionOk="0">
                  <a:moveTo>
                    <a:pt x="336" y="0"/>
                  </a:moveTo>
                  <a:cubicBezTo>
                    <a:pt x="151" y="0"/>
                    <a:pt x="0" y="152"/>
                    <a:pt x="0" y="336"/>
                  </a:cubicBezTo>
                  <a:lnTo>
                    <a:pt x="2552" y="336"/>
                  </a:lnTo>
                  <a:cubicBezTo>
                    <a:pt x="2552" y="152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3"/>
            <p:cNvSpPr/>
            <p:nvPr/>
          </p:nvSpPr>
          <p:spPr>
            <a:xfrm>
              <a:off x="3597621" y="3112263"/>
              <a:ext cx="86271" cy="14157"/>
            </a:xfrm>
            <a:custGeom>
              <a:avLst/>
              <a:gdLst/>
              <a:ahLst/>
              <a:cxnLst/>
              <a:rect l="l" t="t" r="r" b="b"/>
              <a:pathLst>
                <a:path w="1365" h="224" extrusionOk="0">
                  <a:moveTo>
                    <a:pt x="212" y="0"/>
                  </a:moveTo>
                  <a:cubicBezTo>
                    <a:pt x="97" y="0"/>
                    <a:pt x="1" y="46"/>
                    <a:pt x="1" y="114"/>
                  </a:cubicBezTo>
                  <a:cubicBezTo>
                    <a:pt x="1" y="178"/>
                    <a:pt x="97" y="223"/>
                    <a:pt x="212" y="223"/>
                  </a:cubicBezTo>
                  <a:cubicBezTo>
                    <a:pt x="217" y="223"/>
                    <a:pt x="222" y="223"/>
                    <a:pt x="227" y="223"/>
                  </a:cubicBezTo>
                  <a:lnTo>
                    <a:pt x="1344" y="148"/>
                  </a:lnTo>
                  <a:cubicBezTo>
                    <a:pt x="1356" y="148"/>
                    <a:pt x="1365" y="135"/>
                    <a:pt x="1365" y="114"/>
                  </a:cubicBezTo>
                  <a:cubicBezTo>
                    <a:pt x="1365" y="93"/>
                    <a:pt x="1356" y="76"/>
                    <a:pt x="1344" y="76"/>
                  </a:cubicBezTo>
                  <a:lnTo>
                    <a:pt x="227" y="1"/>
                  </a:lnTo>
                  <a:cubicBezTo>
                    <a:pt x="222" y="0"/>
                    <a:pt x="217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3"/>
            <p:cNvSpPr/>
            <p:nvPr/>
          </p:nvSpPr>
          <p:spPr>
            <a:xfrm>
              <a:off x="3555971" y="3098991"/>
              <a:ext cx="41208" cy="41206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24" y="1"/>
                  </a:moveTo>
                  <a:cubicBezTo>
                    <a:pt x="144" y="1"/>
                    <a:pt x="1" y="148"/>
                    <a:pt x="1" y="328"/>
                  </a:cubicBezTo>
                  <a:cubicBezTo>
                    <a:pt x="1" y="509"/>
                    <a:pt x="144" y="651"/>
                    <a:pt x="324" y="651"/>
                  </a:cubicBezTo>
                  <a:cubicBezTo>
                    <a:pt x="505" y="651"/>
                    <a:pt x="651" y="509"/>
                    <a:pt x="651" y="328"/>
                  </a:cubicBezTo>
                  <a:cubicBezTo>
                    <a:pt x="651" y="148"/>
                    <a:pt x="505" y="1"/>
                    <a:pt x="3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3"/>
            <p:cNvSpPr/>
            <p:nvPr/>
          </p:nvSpPr>
          <p:spPr>
            <a:xfrm>
              <a:off x="3569243" y="3112263"/>
              <a:ext cx="14663" cy="14662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14" y="1"/>
                  </a:moveTo>
                  <a:cubicBezTo>
                    <a:pt x="51" y="1"/>
                    <a:pt x="1" y="55"/>
                    <a:pt x="1" y="118"/>
                  </a:cubicBezTo>
                  <a:cubicBezTo>
                    <a:pt x="1" y="181"/>
                    <a:pt x="51" y="231"/>
                    <a:pt x="114" y="231"/>
                  </a:cubicBezTo>
                  <a:cubicBezTo>
                    <a:pt x="177" y="231"/>
                    <a:pt x="232" y="181"/>
                    <a:pt x="232" y="118"/>
                  </a:cubicBezTo>
                  <a:cubicBezTo>
                    <a:pt x="232" y="55"/>
                    <a:pt x="17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3"/>
            <p:cNvSpPr/>
            <p:nvPr/>
          </p:nvSpPr>
          <p:spPr>
            <a:xfrm>
              <a:off x="3558625" y="3180962"/>
              <a:ext cx="36405" cy="59977"/>
            </a:xfrm>
            <a:custGeom>
              <a:avLst/>
              <a:gdLst/>
              <a:ahLst/>
              <a:cxnLst/>
              <a:rect l="l" t="t" r="r" b="b"/>
              <a:pathLst>
                <a:path w="576" h="949" extrusionOk="0">
                  <a:moveTo>
                    <a:pt x="290" y="1"/>
                  </a:moveTo>
                  <a:lnTo>
                    <a:pt x="47" y="504"/>
                  </a:lnTo>
                  <a:cubicBezTo>
                    <a:pt x="39" y="525"/>
                    <a:pt x="26" y="542"/>
                    <a:pt x="22" y="563"/>
                  </a:cubicBezTo>
                  <a:lnTo>
                    <a:pt x="18" y="571"/>
                  </a:lnTo>
                  <a:cubicBezTo>
                    <a:pt x="5" y="596"/>
                    <a:pt x="1" y="630"/>
                    <a:pt x="1" y="659"/>
                  </a:cubicBezTo>
                  <a:cubicBezTo>
                    <a:pt x="1" y="819"/>
                    <a:pt x="131" y="949"/>
                    <a:pt x="290" y="949"/>
                  </a:cubicBezTo>
                  <a:cubicBezTo>
                    <a:pt x="446" y="949"/>
                    <a:pt x="576" y="819"/>
                    <a:pt x="576" y="659"/>
                  </a:cubicBezTo>
                  <a:cubicBezTo>
                    <a:pt x="572" y="634"/>
                    <a:pt x="567" y="605"/>
                    <a:pt x="555" y="580"/>
                  </a:cubicBezTo>
                  <a:lnTo>
                    <a:pt x="555" y="567"/>
                  </a:lnTo>
                  <a:cubicBezTo>
                    <a:pt x="551" y="546"/>
                    <a:pt x="538" y="525"/>
                    <a:pt x="530" y="508"/>
                  </a:cubicBezTo>
                  <a:lnTo>
                    <a:pt x="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3"/>
            <p:cNvSpPr/>
            <p:nvPr/>
          </p:nvSpPr>
          <p:spPr>
            <a:xfrm>
              <a:off x="4963532" y="4080304"/>
              <a:ext cx="610852" cy="466290"/>
            </a:xfrm>
            <a:custGeom>
              <a:avLst/>
              <a:gdLst/>
              <a:ahLst/>
              <a:cxnLst/>
              <a:rect l="l" t="t" r="r" b="b"/>
              <a:pathLst>
                <a:path w="9665" h="7378" extrusionOk="0">
                  <a:moveTo>
                    <a:pt x="4834" y="0"/>
                  </a:moveTo>
                  <a:cubicBezTo>
                    <a:pt x="3517" y="0"/>
                    <a:pt x="2363" y="693"/>
                    <a:pt x="1712" y="1734"/>
                  </a:cubicBezTo>
                  <a:lnTo>
                    <a:pt x="0" y="1734"/>
                  </a:lnTo>
                  <a:lnTo>
                    <a:pt x="0" y="5645"/>
                  </a:lnTo>
                  <a:lnTo>
                    <a:pt x="1712" y="5645"/>
                  </a:lnTo>
                  <a:cubicBezTo>
                    <a:pt x="2363" y="6685"/>
                    <a:pt x="3517" y="7378"/>
                    <a:pt x="4834" y="7378"/>
                  </a:cubicBezTo>
                  <a:cubicBezTo>
                    <a:pt x="6148" y="7378"/>
                    <a:pt x="7302" y="6685"/>
                    <a:pt x="7952" y="5645"/>
                  </a:cubicBezTo>
                  <a:lnTo>
                    <a:pt x="9664" y="5645"/>
                  </a:lnTo>
                  <a:lnTo>
                    <a:pt x="9664" y="1734"/>
                  </a:lnTo>
                  <a:lnTo>
                    <a:pt x="7952" y="1734"/>
                  </a:lnTo>
                  <a:cubicBezTo>
                    <a:pt x="7302" y="693"/>
                    <a:pt x="6148" y="0"/>
                    <a:pt x="4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3"/>
            <p:cNvSpPr/>
            <p:nvPr/>
          </p:nvSpPr>
          <p:spPr>
            <a:xfrm>
              <a:off x="5218614" y="3984050"/>
              <a:ext cx="100366" cy="96317"/>
            </a:xfrm>
            <a:custGeom>
              <a:avLst/>
              <a:gdLst/>
              <a:ahLst/>
              <a:cxnLst/>
              <a:rect l="l" t="t" r="r" b="b"/>
              <a:pathLst>
                <a:path w="1588" h="1524" extrusionOk="0">
                  <a:moveTo>
                    <a:pt x="1" y="0"/>
                  </a:moveTo>
                  <a:lnTo>
                    <a:pt x="1" y="1523"/>
                  </a:lnTo>
                  <a:lnTo>
                    <a:pt x="1587" y="1523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20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3"/>
            <p:cNvSpPr/>
            <p:nvPr/>
          </p:nvSpPr>
          <p:spPr>
            <a:xfrm>
              <a:off x="5213873" y="3997828"/>
              <a:ext cx="109846" cy="82286"/>
            </a:xfrm>
            <a:custGeom>
              <a:avLst/>
              <a:gdLst/>
              <a:ahLst/>
              <a:cxnLst/>
              <a:rect l="l" t="t" r="r" b="b"/>
              <a:pathLst>
                <a:path w="1738" h="1302" extrusionOk="0">
                  <a:moveTo>
                    <a:pt x="0" y="0"/>
                  </a:moveTo>
                  <a:lnTo>
                    <a:pt x="0" y="1301"/>
                  </a:lnTo>
                  <a:lnTo>
                    <a:pt x="1738" y="1301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3"/>
            <p:cNvSpPr/>
            <p:nvPr/>
          </p:nvSpPr>
          <p:spPr>
            <a:xfrm>
              <a:off x="5192891" y="4065705"/>
              <a:ext cx="152065" cy="14410"/>
            </a:xfrm>
            <a:custGeom>
              <a:avLst/>
              <a:gdLst/>
              <a:ahLst/>
              <a:cxnLst/>
              <a:rect l="l" t="t" r="r" b="b"/>
              <a:pathLst>
                <a:path w="2406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405" y="227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3"/>
            <p:cNvSpPr/>
            <p:nvPr/>
          </p:nvSpPr>
          <p:spPr>
            <a:xfrm>
              <a:off x="5149155" y="4080052"/>
              <a:ext cx="239537" cy="34002"/>
            </a:xfrm>
            <a:custGeom>
              <a:avLst/>
              <a:gdLst/>
              <a:ahLst/>
              <a:cxnLst/>
              <a:rect l="l" t="t" r="r" b="b"/>
              <a:pathLst>
                <a:path w="3790" h="538" extrusionOk="0">
                  <a:moveTo>
                    <a:pt x="1" y="0"/>
                  </a:moveTo>
                  <a:lnTo>
                    <a:pt x="1" y="537"/>
                  </a:lnTo>
                  <a:lnTo>
                    <a:pt x="3790" y="537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3"/>
            <p:cNvSpPr/>
            <p:nvPr/>
          </p:nvSpPr>
          <p:spPr>
            <a:xfrm>
              <a:off x="5205088" y="3992266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1"/>
                  </a:lnTo>
                  <a:lnTo>
                    <a:pt x="18" y="365"/>
                  </a:lnTo>
                  <a:lnTo>
                    <a:pt x="2015" y="181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597D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3"/>
            <p:cNvSpPr/>
            <p:nvPr/>
          </p:nvSpPr>
          <p:spPr>
            <a:xfrm>
              <a:off x="5205088" y="4015334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5"/>
                  </a:lnTo>
                  <a:lnTo>
                    <a:pt x="18" y="365"/>
                  </a:lnTo>
                  <a:lnTo>
                    <a:pt x="2015" y="185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3"/>
            <p:cNvSpPr/>
            <p:nvPr/>
          </p:nvSpPr>
          <p:spPr>
            <a:xfrm>
              <a:off x="5205088" y="4038655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1"/>
                  </a:moveTo>
                  <a:lnTo>
                    <a:pt x="1" y="181"/>
                  </a:lnTo>
                  <a:lnTo>
                    <a:pt x="18" y="366"/>
                  </a:lnTo>
                  <a:lnTo>
                    <a:pt x="2015" y="181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3"/>
            <p:cNvSpPr/>
            <p:nvPr/>
          </p:nvSpPr>
          <p:spPr>
            <a:xfrm>
              <a:off x="4906208" y="4179466"/>
              <a:ext cx="56819" cy="268221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1" y="1"/>
                  </a:moveTo>
                  <a:lnTo>
                    <a:pt x="1" y="4243"/>
                  </a:lnTo>
                  <a:lnTo>
                    <a:pt x="899" y="424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3B5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3"/>
            <p:cNvSpPr/>
            <p:nvPr/>
          </p:nvSpPr>
          <p:spPr>
            <a:xfrm>
              <a:off x="4906208" y="4330642"/>
              <a:ext cx="56819" cy="117046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1" y="1"/>
                  </a:moveTo>
                  <a:lnTo>
                    <a:pt x="1" y="1851"/>
                  </a:lnTo>
                  <a:lnTo>
                    <a:pt x="899" y="1851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3"/>
            <p:cNvSpPr/>
            <p:nvPr/>
          </p:nvSpPr>
          <p:spPr>
            <a:xfrm>
              <a:off x="4894832" y="4202850"/>
              <a:ext cx="12008" cy="220947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0" y="0"/>
                  </a:moveTo>
                  <a:lnTo>
                    <a:pt x="0" y="3496"/>
                  </a:lnTo>
                  <a:lnTo>
                    <a:pt x="189" y="349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3"/>
            <p:cNvSpPr/>
            <p:nvPr/>
          </p:nvSpPr>
          <p:spPr>
            <a:xfrm>
              <a:off x="5574312" y="4179466"/>
              <a:ext cx="56819" cy="268221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0" y="1"/>
                  </a:moveTo>
                  <a:lnTo>
                    <a:pt x="0" y="4243"/>
                  </a:lnTo>
                  <a:lnTo>
                    <a:pt x="898" y="4243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3"/>
            <p:cNvSpPr/>
            <p:nvPr/>
          </p:nvSpPr>
          <p:spPr>
            <a:xfrm>
              <a:off x="5574312" y="4330642"/>
              <a:ext cx="56819" cy="117046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0" y="1"/>
                  </a:moveTo>
                  <a:lnTo>
                    <a:pt x="0" y="1851"/>
                  </a:lnTo>
                  <a:lnTo>
                    <a:pt x="898" y="1851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3"/>
            <p:cNvSpPr/>
            <p:nvPr/>
          </p:nvSpPr>
          <p:spPr>
            <a:xfrm>
              <a:off x="5630498" y="4202850"/>
              <a:ext cx="12008" cy="220947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1" y="0"/>
                  </a:moveTo>
                  <a:lnTo>
                    <a:pt x="1" y="3496"/>
                  </a:lnTo>
                  <a:lnTo>
                    <a:pt x="190" y="349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3"/>
            <p:cNvSpPr/>
            <p:nvPr/>
          </p:nvSpPr>
          <p:spPr>
            <a:xfrm>
              <a:off x="5118629" y="3770243"/>
              <a:ext cx="299769" cy="273782"/>
            </a:xfrm>
            <a:custGeom>
              <a:avLst/>
              <a:gdLst/>
              <a:ahLst/>
              <a:cxnLst/>
              <a:rect l="l" t="t" r="r" b="b"/>
              <a:pathLst>
                <a:path w="4743" h="4332" extrusionOk="0">
                  <a:moveTo>
                    <a:pt x="2367" y="1"/>
                  </a:moveTo>
                  <a:cubicBezTo>
                    <a:pt x="1370" y="1"/>
                    <a:pt x="474" y="690"/>
                    <a:pt x="253" y="1705"/>
                  </a:cubicBezTo>
                  <a:cubicBezTo>
                    <a:pt x="1" y="2875"/>
                    <a:pt x="740" y="4029"/>
                    <a:pt x="1910" y="4281"/>
                  </a:cubicBezTo>
                  <a:cubicBezTo>
                    <a:pt x="2066" y="4315"/>
                    <a:pt x="2222" y="4332"/>
                    <a:pt x="2376" y="4332"/>
                  </a:cubicBezTo>
                  <a:cubicBezTo>
                    <a:pt x="3370" y="4332"/>
                    <a:pt x="4265" y="3642"/>
                    <a:pt x="4487" y="2628"/>
                  </a:cubicBezTo>
                  <a:cubicBezTo>
                    <a:pt x="4743" y="1461"/>
                    <a:pt x="4000" y="307"/>
                    <a:pt x="2833" y="51"/>
                  </a:cubicBezTo>
                  <a:cubicBezTo>
                    <a:pt x="2677" y="17"/>
                    <a:pt x="2521" y="1"/>
                    <a:pt x="23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3"/>
            <p:cNvSpPr/>
            <p:nvPr/>
          </p:nvSpPr>
          <p:spPr>
            <a:xfrm>
              <a:off x="5152315" y="3791225"/>
              <a:ext cx="232712" cy="232639"/>
            </a:xfrm>
            <a:custGeom>
              <a:avLst/>
              <a:gdLst/>
              <a:ahLst/>
              <a:cxnLst/>
              <a:rect l="l" t="t" r="r" b="b"/>
              <a:pathLst>
                <a:path w="3682" h="3681" extrusionOk="0">
                  <a:moveTo>
                    <a:pt x="1847" y="0"/>
                  </a:moveTo>
                  <a:cubicBezTo>
                    <a:pt x="1844" y="0"/>
                    <a:pt x="1841" y="0"/>
                    <a:pt x="1839" y="0"/>
                  </a:cubicBezTo>
                  <a:cubicBezTo>
                    <a:pt x="1205" y="0"/>
                    <a:pt x="643" y="323"/>
                    <a:pt x="316" y="814"/>
                  </a:cubicBezTo>
                  <a:cubicBezTo>
                    <a:pt x="114" y="1108"/>
                    <a:pt x="1" y="1465"/>
                    <a:pt x="1" y="1843"/>
                  </a:cubicBezTo>
                  <a:cubicBezTo>
                    <a:pt x="1" y="2141"/>
                    <a:pt x="72" y="2426"/>
                    <a:pt x="198" y="2678"/>
                  </a:cubicBezTo>
                  <a:cubicBezTo>
                    <a:pt x="412" y="3093"/>
                    <a:pt x="777" y="3416"/>
                    <a:pt x="1222" y="3576"/>
                  </a:cubicBezTo>
                  <a:cubicBezTo>
                    <a:pt x="1415" y="3643"/>
                    <a:pt x="1625" y="3681"/>
                    <a:pt x="1839" y="3681"/>
                  </a:cubicBezTo>
                  <a:cubicBezTo>
                    <a:pt x="2502" y="3681"/>
                    <a:pt x="3085" y="3328"/>
                    <a:pt x="3408" y="2799"/>
                  </a:cubicBezTo>
                  <a:cubicBezTo>
                    <a:pt x="3580" y="2518"/>
                    <a:pt x="3681" y="2191"/>
                    <a:pt x="3681" y="1838"/>
                  </a:cubicBezTo>
                  <a:cubicBezTo>
                    <a:pt x="3681" y="821"/>
                    <a:pt x="2863" y="0"/>
                    <a:pt x="1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3"/>
            <p:cNvSpPr/>
            <p:nvPr/>
          </p:nvSpPr>
          <p:spPr>
            <a:xfrm>
              <a:off x="5158951" y="3798367"/>
              <a:ext cx="219439" cy="218862"/>
            </a:xfrm>
            <a:custGeom>
              <a:avLst/>
              <a:gdLst/>
              <a:ahLst/>
              <a:cxnLst/>
              <a:rect l="l" t="t" r="r" b="b"/>
              <a:pathLst>
                <a:path w="3472" h="3463" extrusionOk="0">
                  <a:moveTo>
                    <a:pt x="1749" y="1"/>
                  </a:moveTo>
                  <a:cubicBezTo>
                    <a:pt x="1744" y="1"/>
                    <a:pt x="1739" y="1"/>
                    <a:pt x="1734" y="1"/>
                  </a:cubicBezTo>
                  <a:cubicBezTo>
                    <a:pt x="1134" y="1"/>
                    <a:pt x="601" y="303"/>
                    <a:pt x="295" y="764"/>
                  </a:cubicBezTo>
                  <a:cubicBezTo>
                    <a:pt x="110" y="1037"/>
                    <a:pt x="1" y="1373"/>
                    <a:pt x="1" y="1730"/>
                  </a:cubicBezTo>
                  <a:cubicBezTo>
                    <a:pt x="1" y="2015"/>
                    <a:pt x="68" y="2279"/>
                    <a:pt x="190" y="2518"/>
                  </a:cubicBezTo>
                  <a:cubicBezTo>
                    <a:pt x="387" y="2905"/>
                    <a:pt x="735" y="3215"/>
                    <a:pt x="1155" y="3362"/>
                  </a:cubicBezTo>
                  <a:cubicBezTo>
                    <a:pt x="1335" y="3425"/>
                    <a:pt x="1532" y="3463"/>
                    <a:pt x="1734" y="3463"/>
                  </a:cubicBezTo>
                  <a:cubicBezTo>
                    <a:pt x="2359" y="3463"/>
                    <a:pt x="2909" y="3131"/>
                    <a:pt x="3215" y="2632"/>
                  </a:cubicBezTo>
                  <a:cubicBezTo>
                    <a:pt x="3379" y="2363"/>
                    <a:pt x="3471" y="2057"/>
                    <a:pt x="3471" y="1725"/>
                  </a:cubicBezTo>
                  <a:cubicBezTo>
                    <a:pt x="3471" y="774"/>
                    <a:pt x="2703" y="1"/>
                    <a:pt x="17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3"/>
            <p:cNvSpPr/>
            <p:nvPr/>
          </p:nvSpPr>
          <p:spPr>
            <a:xfrm>
              <a:off x="5159204" y="3797861"/>
              <a:ext cx="209643" cy="173737"/>
            </a:xfrm>
            <a:custGeom>
              <a:avLst/>
              <a:gdLst/>
              <a:ahLst/>
              <a:cxnLst/>
              <a:rect l="l" t="t" r="r" b="b"/>
              <a:pathLst>
                <a:path w="3317" h="2749" extrusionOk="0">
                  <a:moveTo>
                    <a:pt x="1738" y="0"/>
                  </a:moveTo>
                  <a:cubicBezTo>
                    <a:pt x="1138" y="0"/>
                    <a:pt x="609" y="307"/>
                    <a:pt x="295" y="768"/>
                  </a:cubicBezTo>
                  <a:cubicBezTo>
                    <a:pt x="110" y="1045"/>
                    <a:pt x="1" y="1377"/>
                    <a:pt x="1" y="1733"/>
                  </a:cubicBezTo>
                  <a:cubicBezTo>
                    <a:pt x="1" y="2015"/>
                    <a:pt x="68" y="2283"/>
                    <a:pt x="190" y="2518"/>
                  </a:cubicBezTo>
                  <a:cubicBezTo>
                    <a:pt x="232" y="2598"/>
                    <a:pt x="278" y="2678"/>
                    <a:pt x="333" y="2749"/>
                  </a:cubicBezTo>
                  <a:cubicBezTo>
                    <a:pt x="232" y="2535"/>
                    <a:pt x="177" y="2296"/>
                    <a:pt x="177" y="2036"/>
                  </a:cubicBezTo>
                  <a:cubicBezTo>
                    <a:pt x="177" y="1679"/>
                    <a:pt x="291" y="1343"/>
                    <a:pt x="471" y="1070"/>
                  </a:cubicBezTo>
                  <a:cubicBezTo>
                    <a:pt x="782" y="609"/>
                    <a:pt x="1310" y="307"/>
                    <a:pt x="1915" y="307"/>
                  </a:cubicBezTo>
                  <a:cubicBezTo>
                    <a:pt x="2494" y="307"/>
                    <a:pt x="3001" y="584"/>
                    <a:pt x="3316" y="1020"/>
                  </a:cubicBezTo>
                  <a:cubicBezTo>
                    <a:pt x="3043" y="420"/>
                    <a:pt x="2439" y="0"/>
                    <a:pt x="1738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3"/>
            <p:cNvSpPr/>
            <p:nvPr/>
          </p:nvSpPr>
          <p:spPr>
            <a:xfrm>
              <a:off x="5167168" y="3805256"/>
              <a:ext cx="204018" cy="204262"/>
            </a:xfrm>
            <a:custGeom>
              <a:avLst/>
              <a:gdLst/>
              <a:ahLst/>
              <a:cxnLst/>
              <a:rect l="l" t="t" r="r" b="b"/>
              <a:pathLst>
                <a:path w="3228" h="3232" extrusionOk="0">
                  <a:moveTo>
                    <a:pt x="1478" y="0"/>
                  </a:moveTo>
                  <a:cubicBezTo>
                    <a:pt x="1475" y="0"/>
                    <a:pt x="1472" y="1"/>
                    <a:pt x="1470" y="1"/>
                  </a:cubicBezTo>
                  <a:cubicBezTo>
                    <a:pt x="1428" y="1"/>
                    <a:pt x="1394" y="39"/>
                    <a:pt x="1402" y="81"/>
                  </a:cubicBezTo>
                  <a:cubicBezTo>
                    <a:pt x="1407" y="122"/>
                    <a:pt x="1436" y="148"/>
                    <a:pt x="1474" y="148"/>
                  </a:cubicBezTo>
                  <a:lnTo>
                    <a:pt x="1478" y="148"/>
                  </a:lnTo>
                  <a:cubicBezTo>
                    <a:pt x="1520" y="148"/>
                    <a:pt x="1554" y="110"/>
                    <a:pt x="1549" y="68"/>
                  </a:cubicBezTo>
                  <a:cubicBezTo>
                    <a:pt x="1549" y="29"/>
                    <a:pt x="1516" y="0"/>
                    <a:pt x="1478" y="0"/>
                  </a:cubicBezTo>
                  <a:close/>
                  <a:moveTo>
                    <a:pt x="1976" y="39"/>
                  </a:moveTo>
                  <a:cubicBezTo>
                    <a:pt x="1946" y="39"/>
                    <a:pt x="1917" y="59"/>
                    <a:pt x="1910" y="93"/>
                  </a:cubicBezTo>
                  <a:cubicBezTo>
                    <a:pt x="1898" y="131"/>
                    <a:pt x="1927" y="173"/>
                    <a:pt x="1961" y="185"/>
                  </a:cubicBezTo>
                  <a:cubicBezTo>
                    <a:pt x="1973" y="190"/>
                    <a:pt x="1977" y="190"/>
                    <a:pt x="1977" y="190"/>
                  </a:cubicBezTo>
                  <a:cubicBezTo>
                    <a:pt x="2015" y="190"/>
                    <a:pt x="2040" y="164"/>
                    <a:pt x="2049" y="131"/>
                  </a:cubicBezTo>
                  <a:cubicBezTo>
                    <a:pt x="2061" y="93"/>
                    <a:pt x="2040" y="51"/>
                    <a:pt x="1998" y="43"/>
                  </a:cubicBezTo>
                  <a:cubicBezTo>
                    <a:pt x="1991" y="40"/>
                    <a:pt x="1983" y="39"/>
                    <a:pt x="1976" y="39"/>
                  </a:cubicBezTo>
                  <a:close/>
                  <a:moveTo>
                    <a:pt x="979" y="124"/>
                  </a:moveTo>
                  <a:cubicBezTo>
                    <a:pt x="969" y="124"/>
                    <a:pt x="959" y="126"/>
                    <a:pt x="949" y="131"/>
                  </a:cubicBezTo>
                  <a:cubicBezTo>
                    <a:pt x="911" y="152"/>
                    <a:pt x="895" y="194"/>
                    <a:pt x="911" y="232"/>
                  </a:cubicBezTo>
                  <a:cubicBezTo>
                    <a:pt x="924" y="257"/>
                    <a:pt x="953" y="274"/>
                    <a:pt x="983" y="274"/>
                  </a:cubicBezTo>
                  <a:cubicBezTo>
                    <a:pt x="991" y="274"/>
                    <a:pt x="1004" y="274"/>
                    <a:pt x="1012" y="269"/>
                  </a:cubicBezTo>
                  <a:cubicBezTo>
                    <a:pt x="1050" y="248"/>
                    <a:pt x="1067" y="206"/>
                    <a:pt x="1050" y="169"/>
                  </a:cubicBezTo>
                  <a:cubicBezTo>
                    <a:pt x="1035" y="141"/>
                    <a:pt x="1008" y="124"/>
                    <a:pt x="979" y="124"/>
                  </a:cubicBezTo>
                  <a:close/>
                  <a:moveTo>
                    <a:pt x="2453" y="246"/>
                  </a:moveTo>
                  <a:cubicBezTo>
                    <a:pt x="2427" y="246"/>
                    <a:pt x="2402" y="258"/>
                    <a:pt x="2389" y="278"/>
                  </a:cubicBezTo>
                  <a:cubicBezTo>
                    <a:pt x="2363" y="311"/>
                    <a:pt x="2376" y="357"/>
                    <a:pt x="2410" y="378"/>
                  </a:cubicBezTo>
                  <a:cubicBezTo>
                    <a:pt x="2422" y="387"/>
                    <a:pt x="2435" y="387"/>
                    <a:pt x="2452" y="391"/>
                  </a:cubicBezTo>
                  <a:cubicBezTo>
                    <a:pt x="2477" y="391"/>
                    <a:pt x="2498" y="383"/>
                    <a:pt x="2515" y="362"/>
                  </a:cubicBezTo>
                  <a:cubicBezTo>
                    <a:pt x="2535" y="324"/>
                    <a:pt x="2523" y="278"/>
                    <a:pt x="2494" y="257"/>
                  </a:cubicBezTo>
                  <a:cubicBezTo>
                    <a:pt x="2481" y="250"/>
                    <a:pt x="2467" y="246"/>
                    <a:pt x="2453" y="246"/>
                  </a:cubicBezTo>
                  <a:close/>
                  <a:moveTo>
                    <a:pt x="562" y="406"/>
                  </a:moveTo>
                  <a:cubicBezTo>
                    <a:pt x="544" y="406"/>
                    <a:pt x="525" y="413"/>
                    <a:pt x="509" y="425"/>
                  </a:cubicBezTo>
                  <a:cubicBezTo>
                    <a:pt x="479" y="450"/>
                    <a:pt x="479" y="500"/>
                    <a:pt x="504" y="530"/>
                  </a:cubicBezTo>
                  <a:cubicBezTo>
                    <a:pt x="513" y="546"/>
                    <a:pt x="534" y="555"/>
                    <a:pt x="555" y="555"/>
                  </a:cubicBezTo>
                  <a:cubicBezTo>
                    <a:pt x="576" y="555"/>
                    <a:pt x="593" y="551"/>
                    <a:pt x="609" y="534"/>
                  </a:cubicBezTo>
                  <a:cubicBezTo>
                    <a:pt x="639" y="509"/>
                    <a:pt x="639" y="462"/>
                    <a:pt x="614" y="429"/>
                  </a:cubicBezTo>
                  <a:cubicBezTo>
                    <a:pt x="600" y="414"/>
                    <a:pt x="582" y="406"/>
                    <a:pt x="562" y="406"/>
                  </a:cubicBezTo>
                  <a:close/>
                  <a:moveTo>
                    <a:pt x="2826" y="587"/>
                  </a:moveTo>
                  <a:cubicBezTo>
                    <a:pt x="2810" y="587"/>
                    <a:pt x="2793" y="592"/>
                    <a:pt x="2779" y="605"/>
                  </a:cubicBezTo>
                  <a:cubicBezTo>
                    <a:pt x="2750" y="630"/>
                    <a:pt x="2745" y="676"/>
                    <a:pt x="2770" y="710"/>
                  </a:cubicBezTo>
                  <a:cubicBezTo>
                    <a:pt x="2779" y="723"/>
                    <a:pt x="2808" y="735"/>
                    <a:pt x="2829" y="735"/>
                  </a:cubicBezTo>
                  <a:cubicBezTo>
                    <a:pt x="2842" y="735"/>
                    <a:pt x="2859" y="731"/>
                    <a:pt x="2875" y="718"/>
                  </a:cubicBezTo>
                  <a:cubicBezTo>
                    <a:pt x="2905" y="693"/>
                    <a:pt x="2913" y="647"/>
                    <a:pt x="2884" y="613"/>
                  </a:cubicBezTo>
                  <a:cubicBezTo>
                    <a:pt x="2869" y="597"/>
                    <a:pt x="2848" y="587"/>
                    <a:pt x="2826" y="587"/>
                  </a:cubicBezTo>
                  <a:close/>
                  <a:moveTo>
                    <a:pt x="244" y="812"/>
                  </a:moveTo>
                  <a:cubicBezTo>
                    <a:pt x="217" y="812"/>
                    <a:pt x="192" y="825"/>
                    <a:pt x="177" y="848"/>
                  </a:cubicBezTo>
                  <a:cubicBezTo>
                    <a:pt x="165" y="886"/>
                    <a:pt x="173" y="928"/>
                    <a:pt x="211" y="949"/>
                  </a:cubicBezTo>
                  <a:cubicBezTo>
                    <a:pt x="219" y="953"/>
                    <a:pt x="232" y="953"/>
                    <a:pt x="248" y="953"/>
                  </a:cubicBezTo>
                  <a:cubicBezTo>
                    <a:pt x="274" y="953"/>
                    <a:pt x="295" y="945"/>
                    <a:pt x="311" y="920"/>
                  </a:cubicBezTo>
                  <a:cubicBezTo>
                    <a:pt x="324" y="882"/>
                    <a:pt x="316" y="840"/>
                    <a:pt x="278" y="819"/>
                  </a:cubicBezTo>
                  <a:cubicBezTo>
                    <a:pt x="267" y="814"/>
                    <a:pt x="255" y="812"/>
                    <a:pt x="244" y="812"/>
                  </a:cubicBezTo>
                  <a:close/>
                  <a:moveTo>
                    <a:pt x="3070" y="1034"/>
                  </a:moveTo>
                  <a:cubicBezTo>
                    <a:pt x="3062" y="1034"/>
                    <a:pt x="3055" y="1035"/>
                    <a:pt x="3047" y="1037"/>
                  </a:cubicBezTo>
                  <a:cubicBezTo>
                    <a:pt x="3005" y="1054"/>
                    <a:pt x="2984" y="1096"/>
                    <a:pt x="3001" y="1134"/>
                  </a:cubicBezTo>
                  <a:cubicBezTo>
                    <a:pt x="3010" y="1163"/>
                    <a:pt x="3039" y="1180"/>
                    <a:pt x="3068" y="1184"/>
                  </a:cubicBezTo>
                  <a:cubicBezTo>
                    <a:pt x="3081" y="1184"/>
                    <a:pt x="3085" y="1184"/>
                    <a:pt x="3094" y="1180"/>
                  </a:cubicBezTo>
                  <a:cubicBezTo>
                    <a:pt x="3136" y="1163"/>
                    <a:pt x="3157" y="1121"/>
                    <a:pt x="3144" y="1088"/>
                  </a:cubicBezTo>
                  <a:cubicBezTo>
                    <a:pt x="3130" y="1054"/>
                    <a:pt x="3101" y="1034"/>
                    <a:pt x="3070" y="1034"/>
                  </a:cubicBezTo>
                  <a:close/>
                  <a:moveTo>
                    <a:pt x="80" y="1289"/>
                  </a:moveTo>
                  <a:cubicBezTo>
                    <a:pt x="42" y="1289"/>
                    <a:pt x="9" y="1313"/>
                    <a:pt x="5" y="1352"/>
                  </a:cubicBezTo>
                  <a:cubicBezTo>
                    <a:pt x="1" y="1390"/>
                    <a:pt x="26" y="1432"/>
                    <a:pt x="68" y="1436"/>
                  </a:cubicBezTo>
                  <a:lnTo>
                    <a:pt x="81" y="1436"/>
                  </a:lnTo>
                  <a:cubicBezTo>
                    <a:pt x="114" y="1436"/>
                    <a:pt x="148" y="1411"/>
                    <a:pt x="152" y="1373"/>
                  </a:cubicBezTo>
                  <a:cubicBezTo>
                    <a:pt x="156" y="1339"/>
                    <a:pt x="131" y="1297"/>
                    <a:pt x="89" y="1289"/>
                  </a:cubicBezTo>
                  <a:cubicBezTo>
                    <a:pt x="86" y="1289"/>
                    <a:pt x="83" y="1289"/>
                    <a:pt x="80" y="1289"/>
                  </a:cubicBezTo>
                  <a:close/>
                  <a:moveTo>
                    <a:pt x="3152" y="1537"/>
                  </a:moveTo>
                  <a:cubicBezTo>
                    <a:pt x="3110" y="1537"/>
                    <a:pt x="3081" y="1570"/>
                    <a:pt x="3081" y="1612"/>
                  </a:cubicBezTo>
                  <a:lnTo>
                    <a:pt x="3081" y="1616"/>
                  </a:lnTo>
                  <a:cubicBezTo>
                    <a:pt x="3081" y="1658"/>
                    <a:pt x="3115" y="1688"/>
                    <a:pt x="3152" y="1696"/>
                  </a:cubicBezTo>
                  <a:cubicBezTo>
                    <a:pt x="3194" y="1696"/>
                    <a:pt x="3228" y="1663"/>
                    <a:pt x="3228" y="1621"/>
                  </a:cubicBezTo>
                  <a:lnTo>
                    <a:pt x="3228" y="1616"/>
                  </a:lnTo>
                  <a:lnTo>
                    <a:pt x="3228" y="1612"/>
                  </a:lnTo>
                  <a:cubicBezTo>
                    <a:pt x="3228" y="1570"/>
                    <a:pt x="3194" y="1537"/>
                    <a:pt x="3152" y="1537"/>
                  </a:cubicBezTo>
                  <a:close/>
                  <a:moveTo>
                    <a:pt x="77" y="1805"/>
                  </a:moveTo>
                  <a:cubicBezTo>
                    <a:pt x="74" y="1805"/>
                    <a:pt x="71" y="1805"/>
                    <a:pt x="68" y="1805"/>
                  </a:cubicBezTo>
                  <a:cubicBezTo>
                    <a:pt x="26" y="1809"/>
                    <a:pt x="1" y="1847"/>
                    <a:pt x="5" y="1889"/>
                  </a:cubicBezTo>
                  <a:cubicBezTo>
                    <a:pt x="18" y="1919"/>
                    <a:pt x="43" y="1948"/>
                    <a:pt x="81" y="1952"/>
                  </a:cubicBezTo>
                  <a:lnTo>
                    <a:pt x="89" y="1952"/>
                  </a:lnTo>
                  <a:cubicBezTo>
                    <a:pt x="131" y="1948"/>
                    <a:pt x="156" y="1910"/>
                    <a:pt x="152" y="1868"/>
                  </a:cubicBezTo>
                  <a:cubicBezTo>
                    <a:pt x="148" y="1829"/>
                    <a:pt x="115" y="1805"/>
                    <a:pt x="77" y="1805"/>
                  </a:cubicBezTo>
                  <a:close/>
                  <a:moveTo>
                    <a:pt x="3078" y="2043"/>
                  </a:moveTo>
                  <a:cubicBezTo>
                    <a:pt x="3048" y="2043"/>
                    <a:pt x="3016" y="2063"/>
                    <a:pt x="3001" y="2095"/>
                  </a:cubicBezTo>
                  <a:cubicBezTo>
                    <a:pt x="2989" y="2128"/>
                    <a:pt x="3010" y="2170"/>
                    <a:pt x="3047" y="2187"/>
                  </a:cubicBezTo>
                  <a:cubicBezTo>
                    <a:pt x="3060" y="2191"/>
                    <a:pt x="3064" y="2191"/>
                    <a:pt x="3073" y="2191"/>
                  </a:cubicBezTo>
                  <a:cubicBezTo>
                    <a:pt x="3102" y="2191"/>
                    <a:pt x="3131" y="2170"/>
                    <a:pt x="3144" y="2141"/>
                  </a:cubicBezTo>
                  <a:cubicBezTo>
                    <a:pt x="3152" y="2103"/>
                    <a:pt x="3131" y="2061"/>
                    <a:pt x="3094" y="2044"/>
                  </a:cubicBezTo>
                  <a:cubicBezTo>
                    <a:pt x="3089" y="2043"/>
                    <a:pt x="3084" y="2043"/>
                    <a:pt x="3078" y="2043"/>
                  </a:cubicBezTo>
                  <a:close/>
                  <a:moveTo>
                    <a:pt x="250" y="2283"/>
                  </a:moveTo>
                  <a:cubicBezTo>
                    <a:pt x="238" y="2283"/>
                    <a:pt x="226" y="2286"/>
                    <a:pt x="215" y="2292"/>
                  </a:cubicBezTo>
                  <a:cubicBezTo>
                    <a:pt x="177" y="2313"/>
                    <a:pt x="165" y="2355"/>
                    <a:pt x="186" y="2393"/>
                  </a:cubicBezTo>
                  <a:cubicBezTo>
                    <a:pt x="194" y="2418"/>
                    <a:pt x="219" y="2430"/>
                    <a:pt x="248" y="2435"/>
                  </a:cubicBezTo>
                  <a:cubicBezTo>
                    <a:pt x="257" y="2435"/>
                    <a:pt x="274" y="2426"/>
                    <a:pt x="282" y="2422"/>
                  </a:cubicBezTo>
                  <a:cubicBezTo>
                    <a:pt x="320" y="2401"/>
                    <a:pt x="337" y="2359"/>
                    <a:pt x="316" y="2321"/>
                  </a:cubicBezTo>
                  <a:cubicBezTo>
                    <a:pt x="301" y="2298"/>
                    <a:pt x="276" y="2283"/>
                    <a:pt x="250" y="2283"/>
                  </a:cubicBezTo>
                  <a:close/>
                  <a:moveTo>
                    <a:pt x="2828" y="2490"/>
                  </a:moveTo>
                  <a:cubicBezTo>
                    <a:pt x="2806" y="2490"/>
                    <a:pt x="2785" y="2499"/>
                    <a:pt x="2770" y="2519"/>
                  </a:cubicBezTo>
                  <a:cubicBezTo>
                    <a:pt x="2750" y="2548"/>
                    <a:pt x="2754" y="2598"/>
                    <a:pt x="2787" y="2624"/>
                  </a:cubicBezTo>
                  <a:cubicBezTo>
                    <a:pt x="2796" y="2640"/>
                    <a:pt x="2812" y="2640"/>
                    <a:pt x="2829" y="2640"/>
                  </a:cubicBezTo>
                  <a:cubicBezTo>
                    <a:pt x="2850" y="2640"/>
                    <a:pt x="2867" y="2632"/>
                    <a:pt x="2884" y="2611"/>
                  </a:cubicBezTo>
                  <a:cubicBezTo>
                    <a:pt x="2913" y="2582"/>
                    <a:pt x="2905" y="2535"/>
                    <a:pt x="2875" y="2506"/>
                  </a:cubicBezTo>
                  <a:cubicBezTo>
                    <a:pt x="2861" y="2495"/>
                    <a:pt x="2844" y="2490"/>
                    <a:pt x="2828" y="2490"/>
                  </a:cubicBezTo>
                  <a:close/>
                  <a:moveTo>
                    <a:pt x="556" y="2682"/>
                  </a:moveTo>
                  <a:cubicBezTo>
                    <a:pt x="536" y="2682"/>
                    <a:pt x="517" y="2690"/>
                    <a:pt x="504" y="2707"/>
                  </a:cubicBezTo>
                  <a:cubicBezTo>
                    <a:pt x="479" y="2737"/>
                    <a:pt x="479" y="2787"/>
                    <a:pt x="509" y="2812"/>
                  </a:cubicBezTo>
                  <a:cubicBezTo>
                    <a:pt x="525" y="2829"/>
                    <a:pt x="542" y="2833"/>
                    <a:pt x="563" y="2833"/>
                  </a:cubicBezTo>
                  <a:cubicBezTo>
                    <a:pt x="576" y="2833"/>
                    <a:pt x="597" y="2821"/>
                    <a:pt x="614" y="2808"/>
                  </a:cubicBezTo>
                  <a:cubicBezTo>
                    <a:pt x="639" y="2775"/>
                    <a:pt x="639" y="2728"/>
                    <a:pt x="609" y="2703"/>
                  </a:cubicBezTo>
                  <a:cubicBezTo>
                    <a:pt x="593" y="2689"/>
                    <a:pt x="574" y="2682"/>
                    <a:pt x="556" y="2682"/>
                  </a:cubicBezTo>
                  <a:close/>
                  <a:moveTo>
                    <a:pt x="2452" y="2839"/>
                  </a:moveTo>
                  <a:cubicBezTo>
                    <a:pt x="2438" y="2839"/>
                    <a:pt x="2425" y="2842"/>
                    <a:pt x="2414" y="2850"/>
                  </a:cubicBezTo>
                  <a:cubicBezTo>
                    <a:pt x="2380" y="2875"/>
                    <a:pt x="2372" y="2921"/>
                    <a:pt x="2393" y="2955"/>
                  </a:cubicBezTo>
                  <a:cubicBezTo>
                    <a:pt x="2410" y="2976"/>
                    <a:pt x="2431" y="2984"/>
                    <a:pt x="2456" y="2984"/>
                  </a:cubicBezTo>
                  <a:cubicBezTo>
                    <a:pt x="2473" y="2984"/>
                    <a:pt x="2485" y="2984"/>
                    <a:pt x="2498" y="2976"/>
                  </a:cubicBezTo>
                  <a:cubicBezTo>
                    <a:pt x="2527" y="2947"/>
                    <a:pt x="2540" y="2900"/>
                    <a:pt x="2519" y="2871"/>
                  </a:cubicBezTo>
                  <a:cubicBezTo>
                    <a:pt x="2503" y="2850"/>
                    <a:pt x="2477" y="2839"/>
                    <a:pt x="2452" y="2839"/>
                  </a:cubicBezTo>
                  <a:close/>
                  <a:moveTo>
                    <a:pt x="983" y="2969"/>
                  </a:moveTo>
                  <a:cubicBezTo>
                    <a:pt x="954" y="2969"/>
                    <a:pt x="929" y="2985"/>
                    <a:pt x="920" y="3010"/>
                  </a:cubicBezTo>
                  <a:cubicBezTo>
                    <a:pt x="903" y="3047"/>
                    <a:pt x="920" y="3089"/>
                    <a:pt x="953" y="3106"/>
                  </a:cubicBezTo>
                  <a:cubicBezTo>
                    <a:pt x="966" y="3106"/>
                    <a:pt x="974" y="3110"/>
                    <a:pt x="987" y="3114"/>
                  </a:cubicBezTo>
                  <a:cubicBezTo>
                    <a:pt x="1016" y="3114"/>
                    <a:pt x="1046" y="3102"/>
                    <a:pt x="1054" y="3073"/>
                  </a:cubicBezTo>
                  <a:cubicBezTo>
                    <a:pt x="1071" y="3031"/>
                    <a:pt x="1054" y="2989"/>
                    <a:pt x="1016" y="2976"/>
                  </a:cubicBezTo>
                  <a:cubicBezTo>
                    <a:pt x="1005" y="2972"/>
                    <a:pt x="994" y="2969"/>
                    <a:pt x="983" y="2969"/>
                  </a:cubicBezTo>
                  <a:close/>
                  <a:moveTo>
                    <a:pt x="1982" y="3046"/>
                  </a:moveTo>
                  <a:cubicBezTo>
                    <a:pt x="1978" y="3046"/>
                    <a:pt x="1973" y="3046"/>
                    <a:pt x="1969" y="3047"/>
                  </a:cubicBezTo>
                  <a:cubicBezTo>
                    <a:pt x="1931" y="3060"/>
                    <a:pt x="1906" y="3102"/>
                    <a:pt x="1914" y="3135"/>
                  </a:cubicBezTo>
                  <a:cubicBezTo>
                    <a:pt x="1927" y="3169"/>
                    <a:pt x="1956" y="3190"/>
                    <a:pt x="1982" y="3190"/>
                  </a:cubicBezTo>
                  <a:lnTo>
                    <a:pt x="2003" y="3190"/>
                  </a:lnTo>
                  <a:cubicBezTo>
                    <a:pt x="2040" y="3177"/>
                    <a:pt x="2065" y="3144"/>
                    <a:pt x="2057" y="3102"/>
                  </a:cubicBezTo>
                  <a:cubicBezTo>
                    <a:pt x="2046" y="3069"/>
                    <a:pt x="2013" y="3046"/>
                    <a:pt x="1982" y="3046"/>
                  </a:cubicBezTo>
                  <a:close/>
                  <a:moveTo>
                    <a:pt x="1478" y="3085"/>
                  </a:moveTo>
                  <a:cubicBezTo>
                    <a:pt x="1440" y="3085"/>
                    <a:pt x="1411" y="3113"/>
                    <a:pt x="1407" y="3152"/>
                  </a:cubicBezTo>
                  <a:cubicBezTo>
                    <a:pt x="1402" y="3194"/>
                    <a:pt x="1432" y="3228"/>
                    <a:pt x="1474" y="3232"/>
                  </a:cubicBezTo>
                  <a:lnTo>
                    <a:pt x="1478" y="3232"/>
                  </a:lnTo>
                  <a:cubicBezTo>
                    <a:pt x="1516" y="3232"/>
                    <a:pt x="1549" y="3198"/>
                    <a:pt x="1554" y="3165"/>
                  </a:cubicBezTo>
                  <a:cubicBezTo>
                    <a:pt x="1558" y="3123"/>
                    <a:pt x="1528" y="3089"/>
                    <a:pt x="1486" y="3085"/>
                  </a:cubicBezTo>
                  <a:cubicBezTo>
                    <a:pt x="1484" y="3085"/>
                    <a:pt x="1481" y="3085"/>
                    <a:pt x="1478" y="30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3"/>
            <p:cNvSpPr/>
            <p:nvPr/>
          </p:nvSpPr>
          <p:spPr>
            <a:xfrm>
              <a:off x="5297679" y="3855690"/>
              <a:ext cx="44368" cy="51761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66" y="0"/>
                  </a:moveTo>
                  <a:lnTo>
                    <a:pt x="0" y="361"/>
                  </a:lnTo>
                  <a:cubicBezTo>
                    <a:pt x="122" y="483"/>
                    <a:pt x="189" y="646"/>
                    <a:pt x="189" y="818"/>
                  </a:cubicBezTo>
                  <a:lnTo>
                    <a:pt x="701" y="818"/>
                  </a:lnTo>
                  <a:cubicBezTo>
                    <a:pt x="701" y="508"/>
                    <a:pt x="580" y="218"/>
                    <a:pt x="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3"/>
            <p:cNvSpPr/>
            <p:nvPr/>
          </p:nvSpPr>
          <p:spPr>
            <a:xfrm>
              <a:off x="5268480" y="3834455"/>
              <a:ext cx="51826" cy="44050"/>
            </a:xfrm>
            <a:custGeom>
              <a:avLst/>
              <a:gdLst/>
              <a:ahLst/>
              <a:cxnLst/>
              <a:rect l="l" t="t" r="r" b="b"/>
              <a:pathLst>
                <a:path w="820" h="697" extrusionOk="0">
                  <a:moveTo>
                    <a:pt x="1" y="0"/>
                  </a:moveTo>
                  <a:lnTo>
                    <a:pt x="1" y="508"/>
                  </a:lnTo>
                  <a:cubicBezTo>
                    <a:pt x="177" y="508"/>
                    <a:pt x="337" y="575"/>
                    <a:pt x="458" y="697"/>
                  </a:cubicBezTo>
                  <a:lnTo>
                    <a:pt x="819" y="340"/>
                  </a:lnTo>
                  <a:cubicBezTo>
                    <a:pt x="601" y="122"/>
                    <a:pt x="31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3"/>
            <p:cNvSpPr/>
            <p:nvPr/>
          </p:nvSpPr>
          <p:spPr>
            <a:xfrm>
              <a:off x="5216781" y="3834202"/>
              <a:ext cx="51763" cy="44303"/>
            </a:xfrm>
            <a:custGeom>
              <a:avLst/>
              <a:gdLst/>
              <a:ahLst/>
              <a:cxnLst/>
              <a:rect l="l" t="t" r="r" b="b"/>
              <a:pathLst>
                <a:path w="819" h="701" extrusionOk="0">
                  <a:moveTo>
                    <a:pt x="819" y="0"/>
                  </a:moveTo>
                  <a:cubicBezTo>
                    <a:pt x="508" y="0"/>
                    <a:pt x="223" y="118"/>
                    <a:pt x="1" y="340"/>
                  </a:cubicBezTo>
                  <a:lnTo>
                    <a:pt x="366" y="701"/>
                  </a:lnTo>
                  <a:cubicBezTo>
                    <a:pt x="492" y="579"/>
                    <a:pt x="647" y="512"/>
                    <a:pt x="819" y="508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3"/>
            <p:cNvSpPr/>
            <p:nvPr/>
          </p:nvSpPr>
          <p:spPr>
            <a:xfrm>
              <a:off x="5195545" y="3855690"/>
              <a:ext cx="44368" cy="51761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37" y="0"/>
                  </a:moveTo>
                  <a:cubicBezTo>
                    <a:pt x="123" y="218"/>
                    <a:pt x="1" y="508"/>
                    <a:pt x="1" y="818"/>
                  </a:cubicBezTo>
                  <a:lnTo>
                    <a:pt x="513" y="818"/>
                  </a:lnTo>
                  <a:cubicBezTo>
                    <a:pt x="513" y="646"/>
                    <a:pt x="580" y="483"/>
                    <a:pt x="702" y="361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3"/>
            <p:cNvSpPr/>
            <p:nvPr/>
          </p:nvSpPr>
          <p:spPr>
            <a:xfrm>
              <a:off x="5185749" y="3877747"/>
              <a:ext cx="80710" cy="31094"/>
            </a:xfrm>
            <a:custGeom>
              <a:avLst/>
              <a:gdLst/>
              <a:ahLst/>
              <a:cxnLst/>
              <a:rect l="l" t="t" r="r" b="b"/>
              <a:pathLst>
                <a:path w="1277" h="492" extrusionOk="0">
                  <a:moveTo>
                    <a:pt x="50" y="1"/>
                  </a:moveTo>
                  <a:cubicBezTo>
                    <a:pt x="36" y="1"/>
                    <a:pt x="25" y="11"/>
                    <a:pt x="22" y="25"/>
                  </a:cubicBezTo>
                  <a:lnTo>
                    <a:pt x="5" y="71"/>
                  </a:lnTo>
                  <a:cubicBezTo>
                    <a:pt x="1" y="88"/>
                    <a:pt x="9" y="108"/>
                    <a:pt x="26" y="113"/>
                  </a:cubicBezTo>
                  <a:lnTo>
                    <a:pt x="1209" y="490"/>
                  </a:lnTo>
                  <a:cubicBezTo>
                    <a:pt x="1212" y="491"/>
                    <a:pt x="1215" y="491"/>
                    <a:pt x="1218" y="491"/>
                  </a:cubicBezTo>
                  <a:cubicBezTo>
                    <a:pt x="1233" y="491"/>
                    <a:pt x="1248" y="483"/>
                    <a:pt x="1255" y="469"/>
                  </a:cubicBezTo>
                  <a:lnTo>
                    <a:pt x="1268" y="423"/>
                  </a:lnTo>
                  <a:cubicBezTo>
                    <a:pt x="1276" y="406"/>
                    <a:pt x="1264" y="385"/>
                    <a:pt x="1247" y="381"/>
                  </a:cubicBezTo>
                  <a:lnTo>
                    <a:pt x="64" y="4"/>
                  </a:lnTo>
                  <a:cubicBezTo>
                    <a:pt x="59" y="2"/>
                    <a:pt x="55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3"/>
            <p:cNvSpPr/>
            <p:nvPr/>
          </p:nvSpPr>
          <p:spPr>
            <a:xfrm>
              <a:off x="5259252" y="3898856"/>
              <a:ext cx="19150" cy="16811"/>
            </a:xfrm>
            <a:custGeom>
              <a:avLst/>
              <a:gdLst/>
              <a:ahLst/>
              <a:cxnLst/>
              <a:rect l="l" t="t" r="r" b="b"/>
              <a:pathLst>
                <a:path w="303" h="266" extrusionOk="0">
                  <a:moveTo>
                    <a:pt x="152" y="1"/>
                  </a:moveTo>
                  <a:cubicBezTo>
                    <a:pt x="99" y="1"/>
                    <a:pt x="49" y="30"/>
                    <a:pt x="29" y="81"/>
                  </a:cubicBezTo>
                  <a:cubicBezTo>
                    <a:pt x="0" y="152"/>
                    <a:pt x="34" y="228"/>
                    <a:pt x="101" y="257"/>
                  </a:cubicBezTo>
                  <a:cubicBezTo>
                    <a:pt x="116" y="263"/>
                    <a:pt x="132" y="265"/>
                    <a:pt x="147" y="265"/>
                  </a:cubicBezTo>
                  <a:cubicBezTo>
                    <a:pt x="201" y="265"/>
                    <a:pt x="253" y="234"/>
                    <a:pt x="273" y="182"/>
                  </a:cubicBezTo>
                  <a:cubicBezTo>
                    <a:pt x="302" y="114"/>
                    <a:pt x="264" y="35"/>
                    <a:pt x="201" y="9"/>
                  </a:cubicBezTo>
                  <a:cubicBezTo>
                    <a:pt x="185" y="3"/>
                    <a:pt x="169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3"/>
            <p:cNvSpPr/>
            <p:nvPr/>
          </p:nvSpPr>
          <p:spPr>
            <a:xfrm>
              <a:off x="5146248" y="4191158"/>
              <a:ext cx="244594" cy="244584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935" y="0"/>
                  </a:moveTo>
                  <a:cubicBezTo>
                    <a:pt x="869" y="0"/>
                    <a:pt x="0" y="865"/>
                    <a:pt x="0" y="1935"/>
                  </a:cubicBezTo>
                  <a:cubicBezTo>
                    <a:pt x="0" y="3005"/>
                    <a:pt x="869" y="3870"/>
                    <a:pt x="1935" y="3870"/>
                  </a:cubicBezTo>
                  <a:cubicBezTo>
                    <a:pt x="3005" y="3870"/>
                    <a:pt x="3869" y="3005"/>
                    <a:pt x="3869" y="1935"/>
                  </a:cubicBezTo>
                  <a:cubicBezTo>
                    <a:pt x="3869" y="865"/>
                    <a:pt x="3005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3"/>
            <p:cNvSpPr/>
            <p:nvPr/>
          </p:nvSpPr>
          <p:spPr>
            <a:xfrm>
              <a:off x="5156866" y="4216375"/>
              <a:ext cx="223863" cy="193898"/>
            </a:xfrm>
            <a:custGeom>
              <a:avLst/>
              <a:gdLst/>
              <a:ahLst/>
              <a:cxnLst/>
              <a:rect l="l" t="t" r="r" b="b"/>
              <a:pathLst>
                <a:path w="3542" h="3068" extrusionOk="0">
                  <a:moveTo>
                    <a:pt x="886" y="0"/>
                  </a:moveTo>
                  <a:lnTo>
                    <a:pt x="0" y="1536"/>
                  </a:lnTo>
                  <a:lnTo>
                    <a:pt x="886" y="3068"/>
                  </a:lnTo>
                  <a:lnTo>
                    <a:pt x="2657" y="3068"/>
                  </a:lnTo>
                  <a:lnTo>
                    <a:pt x="3542" y="1536"/>
                  </a:lnTo>
                  <a:lnTo>
                    <a:pt x="2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3"/>
            <p:cNvSpPr/>
            <p:nvPr/>
          </p:nvSpPr>
          <p:spPr>
            <a:xfrm>
              <a:off x="5173045" y="4218208"/>
              <a:ext cx="190492" cy="190485"/>
            </a:xfrm>
            <a:custGeom>
              <a:avLst/>
              <a:gdLst/>
              <a:ahLst/>
              <a:cxnLst/>
              <a:rect l="l" t="t" r="r" b="b"/>
              <a:pathLst>
                <a:path w="3014" h="3014" extrusionOk="0">
                  <a:moveTo>
                    <a:pt x="1507" y="1"/>
                  </a:moveTo>
                  <a:cubicBezTo>
                    <a:pt x="676" y="1"/>
                    <a:pt x="0" y="676"/>
                    <a:pt x="0" y="1507"/>
                  </a:cubicBezTo>
                  <a:cubicBezTo>
                    <a:pt x="0" y="2338"/>
                    <a:pt x="676" y="3014"/>
                    <a:pt x="1507" y="3014"/>
                  </a:cubicBezTo>
                  <a:cubicBezTo>
                    <a:pt x="2338" y="3014"/>
                    <a:pt x="3013" y="2338"/>
                    <a:pt x="3013" y="1507"/>
                  </a:cubicBezTo>
                  <a:cubicBezTo>
                    <a:pt x="3013" y="676"/>
                    <a:pt x="2338" y="1"/>
                    <a:pt x="15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3"/>
            <p:cNvSpPr/>
            <p:nvPr/>
          </p:nvSpPr>
          <p:spPr>
            <a:xfrm>
              <a:off x="5200854" y="4246079"/>
              <a:ext cx="134811" cy="134742"/>
            </a:xfrm>
            <a:custGeom>
              <a:avLst/>
              <a:gdLst/>
              <a:ahLst/>
              <a:cxnLst/>
              <a:rect l="l" t="t" r="r" b="b"/>
              <a:pathLst>
                <a:path w="2133" h="2132" extrusionOk="0">
                  <a:moveTo>
                    <a:pt x="1067" y="0"/>
                  </a:moveTo>
                  <a:cubicBezTo>
                    <a:pt x="479" y="0"/>
                    <a:pt x="1" y="479"/>
                    <a:pt x="1" y="1066"/>
                  </a:cubicBezTo>
                  <a:cubicBezTo>
                    <a:pt x="1" y="1654"/>
                    <a:pt x="479" y="2132"/>
                    <a:pt x="1067" y="2132"/>
                  </a:cubicBezTo>
                  <a:cubicBezTo>
                    <a:pt x="1654" y="2132"/>
                    <a:pt x="2133" y="1654"/>
                    <a:pt x="2133" y="1066"/>
                  </a:cubicBezTo>
                  <a:cubicBezTo>
                    <a:pt x="2133" y="479"/>
                    <a:pt x="1654" y="0"/>
                    <a:pt x="1067" y="0"/>
                  </a:cubicBezTo>
                  <a:close/>
                </a:path>
              </a:pathLst>
            </a:custGeom>
            <a:solidFill>
              <a:srgbClr val="C03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3"/>
            <p:cNvSpPr/>
            <p:nvPr/>
          </p:nvSpPr>
          <p:spPr>
            <a:xfrm>
              <a:off x="5066677" y="4111589"/>
              <a:ext cx="403990" cy="403722"/>
            </a:xfrm>
            <a:custGeom>
              <a:avLst/>
              <a:gdLst/>
              <a:ahLst/>
              <a:cxnLst/>
              <a:rect l="l" t="t" r="r" b="b"/>
              <a:pathLst>
                <a:path w="6392" h="6388" extrusionOk="0">
                  <a:moveTo>
                    <a:pt x="3194" y="781"/>
                  </a:moveTo>
                  <a:cubicBezTo>
                    <a:pt x="4528" y="781"/>
                    <a:pt x="5607" y="1864"/>
                    <a:pt x="5607" y="3194"/>
                  </a:cubicBezTo>
                  <a:cubicBezTo>
                    <a:pt x="5607" y="4528"/>
                    <a:pt x="4528" y="5607"/>
                    <a:pt x="3194" y="5607"/>
                  </a:cubicBezTo>
                  <a:cubicBezTo>
                    <a:pt x="1864" y="5607"/>
                    <a:pt x="781" y="4528"/>
                    <a:pt x="781" y="3194"/>
                  </a:cubicBezTo>
                  <a:cubicBezTo>
                    <a:pt x="781" y="1864"/>
                    <a:pt x="1864" y="781"/>
                    <a:pt x="3194" y="781"/>
                  </a:cubicBezTo>
                  <a:close/>
                  <a:moveTo>
                    <a:pt x="3194" y="1"/>
                  </a:moveTo>
                  <a:cubicBezTo>
                    <a:pt x="1431" y="1"/>
                    <a:pt x="0" y="1432"/>
                    <a:pt x="0" y="3194"/>
                  </a:cubicBezTo>
                  <a:cubicBezTo>
                    <a:pt x="0" y="4957"/>
                    <a:pt x="1431" y="6387"/>
                    <a:pt x="3194" y="6387"/>
                  </a:cubicBezTo>
                  <a:cubicBezTo>
                    <a:pt x="4956" y="6387"/>
                    <a:pt x="6392" y="4957"/>
                    <a:pt x="6392" y="3194"/>
                  </a:cubicBezTo>
                  <a:cubicBezTo>
                    <a:pt x="6392" y="1432"/>
                    <a:pt x="4965" y="1"/>
                    <a:pt x="3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3"/>
            <p:cNvSpPr/>
            <p:nvPr/>
          </p:nvSpPr>
          <p:spPr>
            <a:xfrm>
              <a:off x="5200096" y="4244752"/>
              <a:ext cx="137149" cy="137397"/>
            </a:xfrm>
            <a:custGeom>
              <a:avLst/>
              <a:gdLst/>
              <a:ahLst/>
              <a:cxnLst/>
              <a:rect l="l" t="t" r="r" b="b"/>
              <a:pathLst>
                <a:path w="2170" h="2174" extrusionOk="0">
                  <a:moveTo>
                    <a:pt x="1083" y="0"/>
                  </a:moveTo>
                  <a:cubicBezTo>
                    <a:pt x="483" y="0"/>
                    <a:pt x="0" y="491"/>
                    <a:pt x="0" y="1087"/>
                  </a:cubicBezTo>
                  <a:cubicBezTo>
                    <a:pt x="0" y="1691"/>
                    <a:pt x="487" y="2174"/>
                    <a:pt x="1083" y="2174"/>
                  </a:cubicBezTo>
                  <a:cubicBezTo>
                    <a:pt x="1687" y="2174"/>
                    <a:pt x="2170" y="1687"/>
                    <a:pt x="2170" y="1087"/>
                  </a:cubicBezTo>
                  <a:cubicBezTo>
                    <a:pt x="2170" y="491"/>
                    <a:pt x="1683" y="0"/>
                    <a:pt x="1083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3"/>
            <p:cNvSpPr/>
            <p:nvPr/>
          </p:nvSpPr>
          <p:spPr>
            <a:xfrm>
              <a:off x="5296099" y="4286907"/>
              <a:ext cx="163189" cy="53088"/>
            </a:xfrm>
            <a:custGeom>
              <a:avLst/>
              <a:gdLst/>
              <a:ahLst/>
              <a:cxnLst/>
              <a:rect l="l" t="t" r="r" b="b"/>
              <a:pathLst>
                <a:path w="2582" h="840" extrusionOk="0">
                  <a:moveTo>
                    <a:pt x="1293" y="0"/>
                  </a:moveTo>
                  <a:cubicBezTo>
                    <a:pt x="579" y="0"/>
                    <a:pt x="0" y="189"/>
                    <a:pt x="0" y="420"/>
                  </a:cubicBezTo>
                  <a:cubicBezTo>
                    <a:pt x="0" y="651"/>
                    <a:pt x="579" y="840"/>
                    <a:pt x="1293" y="840"/>
                  </a:cubicBezTo>
                  <a:cubicBezTo>
                    <a:pt x="2002" y="840"/>
                    <a:pt x="2581" y="651"/>
                    <a:pt x="2581" y="420"/>
                  </a:cubicBezTo>
                  <a:cubicBezTo>
                    <a:pt x="2581" y="189"/>
                    <a:pt x="2002" y="0"/>
                    <a:pt x="1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3"/>
            <p:cNvSpPr/>
            <p:nvPr/>
          </p:nvSpPr>
          <p:spPr>
            <a:xfrm>
              <a:off x="5240102" y="4135226"/>
              <a:ext cx="57135" cy="138724"/>
            </a:xfrm>
            <a:custGeom>
              <a:avLst/>
              <a:gdLst/>
              <a:ahLst/>
              <a:cxnLst/>
              <a:rect l="l" t="t" r="r" b="b"/>
              <a:pathLst>
                <a:path w="904" h="2195" extrusionOk="0">
                  <a:moveTo>
                    <a:pt x="232" y="0"/>
                  </a:moveTo>
                  <a:cubicBezTo>
                    <a:pt x="1" y="713"/>
                    <a:pt x="1" y="1481"/>
                    <a:pt x="232" y="2195"/>
                  </a:cubicBezTo>
                  <a:lnTo>
                    <a:pt x="672" y="2195"/>
                  </a:lnTo>
                  <a:cubicBezTo>
                    <a:pt x="903" y="1481"/>
                    <a:pt x="903" y="713"/>
                    <a:pt x="672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3"/>
            <p:cNvSpPr/>
            <p:nvPr/>
          </p:nvSpPr>
          <p:spPr>
            <a:xfrm>
              <a:off x="5090251" y="4288676"/>
              <a:ext cx="139046" cy="49802"/>
            </a:xfrm>
            <a:custGeom>
              <a:avLst/>
              <a:gdLst/>
              <a:ahLst/>
              <a:cxnLst/>
              <a:rect l="l" t="t" r="r" b="b"/>
              <a:pathLst>
                <a:path w="2200" h="788" extrusionOk="0">
                  <a:moveTo>
                    <a:pt x="1100" y="1"/>
                  </a:moveTo>
                  <a:cubicBezTo>
                    <a:pt x="729" y="1"/>
                    <a:pt x="358" y="58"/>
                    <a:pt x="1" y="174"/>
                  </a:cubicBezTo>
                  <a:lnTo>
                    <a:pt x="1" y="614"/>
                  </a:lnTo>
                  <a:cubicBezTo>
                    <a:pt x="358" y="730"/>
                    <a:pt x="729" y="788"/>
                    <a:pt x="1100" y="788"/>
                  </a:cubicBezTo>
                  <a:cubicBezTo>
                    <a:pt x="1472" y="788"/>
                    <a:pt x="1843" y="730"/>
                    <a:pt x="2200" y="614"/>
                  </a:cubicBezTo>
                  <a:lnTo>
                    <a:pt x="2200" y="174"/>
                  </a:lnTo>
                  <a:cubicBezTo>
                    <a:pt x="1843" y="58"/>
                    <a:pt x="1472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3"/>
            <p:cNvSpPr/>
            <p:nvPr/>
          </p:nvSpPr>
          <p:spPr>
            <a:xfrm>
              <a:off x="5240418" y="4352951"/>
              <a:ext cx="57072" cy="139040"/>
            </a:xfrm>
            <a:custGeom>
              <a:avLst/>
              <a:gdLst/>
              <a:ahLst/>
              <a:cxnLst/>
              <a:rect l="l" t="t" r="r" b="b"/>
              <a:pathLst>
                <a:path w="903" h="2200" extrusionOk="0">
                  <a:moveTo>
                    <a:pt x="231" y="0"/>
                  </a:moveTo>
                  <a:cubicBezTo>
                    <a:pt x="0" y="714"/>
                    <a:pt x="0" y="1486"/>
                    <a:pt x="231" y="2199"/>
                  </a:cubicBezTo>
                  <a:lnTo>
                    <a:pt x="671" y="2199"/>
                  </a:lnTo>
                  <a:cubicBezTo>
                    <a:pt x="902" y="1486"/>
                    <a:pt x="902" y="714"/>
                    <a:pt x="671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3"/>
            <p:cNvSpPr/>
            <p:nvPr/>
          </p:nvSpPr>
          <p:spPr>
            <a:xfrm>
              <a:off x="5066930" y="4311555"/>
              <a:ext cx="403990" cy="203504"/>
            </a:xfrm>
            <a:custGeom>
              <a:avLst/>
              <a:gdLst/>
              <a:ahLst/>
              <a:cxnLst/>
              <a:rect l="l" t="t" r="r" b="b"/>
              <a:pathLst>
                <a:path w="6392" h="3220" extrusionOk="0">
                  <a:moveTo>
                    <a:pt x="2158" y="349"/>
                  </a:moveTo>
                  <a:cubicBezTo>
                    <a:pt x="2262" y="693"/>
                    <a:pt x="2531" y="953"/>
                    <a:pt x="2871" y="1062"/>
                  </a:cubicBezTo>
                  <a:cubicBezTo>
                    <a:pt x="2783" y="1511"/>
                    <a:pt x="2783" y="1973"/>
                    <a:pt x="2867" y="2418"/>
                  </a:cubicBezTo>
                  <a:cubicBezTo>
                    <a:pt x="1797" y="2271"/>
                    <a:pt x="953" y="1427"/>
                    <a:pt x="802" y="357"/>
                  </a:cubicBezTo>
                  <a:lnTo>
                    <a:pt x="802" y="357"/>
                  </a:lnTo>
                  <a:cubicBezTo>
                    <a:pt x="1021" y="398"/>
                    <a:pt x="1243" y="419"/>
                    <a:pt x="1465" y="419"/>
                  </a:cubicBezTo>
                  <a:cubicBezTo>
                    <a:pt x="1698" y="419"/>
                    <a:pt x="1930" y="396"/>
                    <a:pt x="2158" y="349"/>
                  </a:cubicBezTo>
                  <a:close/>
                  <a:moveTo>
                    <a:pt x="4231" y="349"/>
                  </a:moveTo>
                  <a:cubicBezTo>
                    <a:pt x="4458" y="396"/>
                    <a:pt x="4690" y="419"/>
                    <a:pt x="4922" y="419"/>
                  </a:cubicBezTo>
                  <a:cubicBezTo>
                    <a:pt x="5144" y="419"/>
                    <a:pt x="5365" y="398"/>
                    <a:pt x="5582" y="357"/>
                  </a:cubicBezTo>
                  <a:lnTo>
                    <a:pt x="5582" y="357"/>
                  </a:lnTo>
                  <a:cubicBezTo>
                    <a:pt x="5435" y="1427"/>
                    <a:pt x="4591" y="2271"/>
                    <a:pt x="3521" y="2418"/>
                  </a:cubicBezTo>
                  <a:cubicBezTo>
                    <a:pt x="3605" y="1973"/>
                    <a:pt x="3605" y="1511"/>
                    <a:pt x="3517" y="1062"/>
                  </a:cubicBezTo>
                  <a:cubicBezTo>
                    <a:pt x="3857" y="957"/>
                    <a:pt x="4121" y="693"/>
                    <a:pt x="4231" y="349"/>
                  </a:cubicBezTo>
                  <a:close/>
                  <a:moveTo>
                    <a:pt x="1" y="1"/>
                  </a:moveTo>
                  <a:lnTo>
                    <a:pt x="1" y="26"/>
                  </a:lnTo>
                  <a:cubicBezTo>
                    <a:pt x="1" y="1788"/>
                    <a:pt x="1436" y="3219"/>
                    <a:pt x="3198" y="3219"/>
                  </a:cubicBezTo>
                  <a:cubicBezTo>
                    <a:pt x="4961" y="3219"/>
                    <a:pt x="6392" y="1788"/>
                    <a:pt x="6392" y="26"/>
                  </a:cubicBezTo>
                  <a:lnTo>
                    <a:pt x="63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3"/>
            <p:cNvSpPr/>
            <p:nvPr/>
          </p:nvSpPr>
          <p:spPr>
            <a:xfrm>
              <a:off x="5223922" y="4268895"/>
              <a:ext cx="88926" cy="88859"/>
            </a:xfrm>
            <a:custGeom>
              <a:avLst/>
              <a:gdLst/>
              <a:ahLst/>
              <a:cxnLst/>
              <a:rect l="l" t="t" r="r" b="b"/>
              <a:pathLst>
                <a:path w="1407" h="1406" extrusionOk="0">
                  <a:moveTo>
                    <a:pt x="702" y="0"/>
                  </a:moveTo>
                  <a:cubicBezTo>
                    <a:pt x="311" y="0"/>
                    <a:pt x="1" y="315"/>
                    <a:pt x="1" y="705"/>
                  </a:cubicBezTo>
                  <a:cubicBezTo>
                    <a:pt x="1" y="1095"/>
                    <a:pt x="311" y="1406"/>
                    <a:pt x="702" y="1406"/>
                  </a:cubicBezTo>
                  <a:cubicBezTo>
                    <a:pt x="1092" y="1406"/>
                    <a:pt x="1407" y="1095"/>
                    <a:pt x="1407" y="705"/>
                  </a:cubicBezTo>
                  <a:cubicBezTo>
                    <a:pt x="1407" y="315"/>
                    <a:pt x="1092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3"/>
            <p:cNvSpPr/>
            <p:nvPr/>
          </p:nvSpPr>
          <p:spPr>
            <a:xfrm>
              <a:off x="5236436" y="4281598"/>
              <a:ext cx="63708" cy="6370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0"/>
                  </a:moveTo>
                  <a:cubicBezTo>
                    <a:pt x="227" y="0"/>
                    <a:pt x="0" y="227"/>
                    <a:pt x="0" y="504"/>
                  </a:cubicBezTo>
                  <a:cubicBezTo>
                    <a:pt x="0" y="781"/>
                    <a:pt x="227" y="1008"/>
                    <a:pt x="504" y="1008"/>
                  </a:cubicBezTo>
                  <a:cubicBezTo>
                    <a:pt x="781" y="1008"/>
                    <a:pt x="1007" y="781"/>
                    <a:pt x="1007" y="504"/>
                  </a:cubicBezTo>
                  <a:cubicBezTo>
                    <a:pt x="1007" y="227"/>
                    <a:pt x="781" y="0"/>
                    <a:pt x="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0" name="Google Shape;1660;p13"/>
          <p:cNvGrpSpPr/>
          <p:nvPr/>
        </p:nvGrpSpPr>
        <p:grpSpPr>
          <a:xfrm rot="5400000" flipH="1">
            <a:off x="7382998" y="-2058192"/>
            <a:ext cx="2641167" cy="2647148"/>
            <a:chOff x="3342223" y="1899446"/>
            <a:chExt cx="2641167" cy="2647148"/>
          </a:xfrm>
        </p:grpSpPr>
        <p:sp>
          <p:nvSpPr>
            <p:cNvPr id="1661" name="Google Shape;1661;p13"/>
            <p:cNvSpPr/>
            <p:nvPr/>
          </p:nvSpPr>
          <p:spPr>
            <a:xfrm>
              <a:off x="3469511" y="1899446"/>
              <a:ext cx="2513879" cy="2519594"/>
            </a:xfrm>
            <a:custGeom>
              <a:avLst/>
              <a:gdLst/>
              <a:ahLst/>
              <a:cxnLst/>
              <a:rect l="l" t="t" r="r" b="b"/>
              <a:pathLst>
                <a:path w="39775" h="39867" extrusionOk="0">
                  <a:moveTo>
                    <a:pt x="18994" y="1"/>
                  </a:moveTo>
                  <a:lnTo>
                    <a:pt x="18994" y="7000"/>
                  </a:lnTo>
                  <a:cubicBezTo>
                    <a:pt x="18994" y="7936"/>
                    <a:pt x="18234" y="8696"/>
                    <a:pt x="17298" y="8696"/>
                  </a:cubicBezTo>
                  <a:lnTo>
                    <a:pt x="5087" y="8696"/>
                  </a:lnTo>
                  <a:cubicBezTo>
                    <a:pt x="2280" y="8696"/>
                    <a:pt x="1" y="10978"/>
                    <a:pt x="1" y="13786"/>
                  </a:cubicBezTo>
                  <a:lnTo>
                    <a:pt x="1" y="34776"/>
                  </a:lnTo>
                  <a:cubicBezTo>
                    <a:pt x="1" y="37583"/>
                    <a:pt x="2280" y="39866"/>
                    <a:pt x="5087" y="39866"/>
                  </a:cubicBezTo>
                  <a:lnTo>
                    <a:pt x="39774" y="39866"/>
                  </a:lnTo>
                  <a:lnTo>
                    <a:pt x="39774" y="36471"/>
                  </a:lnTo>
                  <a:lnTo>
                    <a:pt x="39774" y="36467"/>
                  </a:lnTo>
                  <a:lnTo>
                    <a:pt x="5087" y="36467"/>
                  </a:lnTo>
                  <a:cubicBezTo>
                    <a:pt x="4151" y="36467"/>
                    <a:pt x="3392" y="35703"/>
                    <a:pt x="3392" y="34772"/>
                  </a:cubicBezTo>
                  <a:lnTo>
                    <a:pt x="3392" y="13777"/>
                  </a:lnTo>
                  <a:cubicBezTo>
                    <a:pt x="3392" y="12846"/>
                    <a:pt x="4151" y="12086"/>
                    <a:pt x="5087" y="12086"/>
                  </a:cubicBezTo>
                  <a:lnTo>
                    <a:pt x="17298" y="12086"/>
                  </a:lnTo>
                  <a:cubicBezTo>
                    <a:pt x="20106" y="12086"/>
                    <a:pt x="22389" y="9803"/>
                    <a:pt x="22389" y="6996"/>
                  </a:cubicBezTo>
                  <a:lnTo>
                    <a:pt x="223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3"/>
            <p:cNvSpPr/>
            <p:nvPr/>
          </p:nvSpPr>
          <p:spPr>
            <a:xfrm>
              <a:off x="3576448" y="1899446"/>
              <a:ext cx="2406941" cy="2412154"/>
            </a:xfrm>
            <a:custGeom>
              <a:avLst/>
              <a:gdLst/>
              <a:ahLst/>
              <a:cxnLst/>
              <a:rect l="l" t="t" r="r" b="b"/>
              <a:pathLst>
                <a:path w="38083" h="38167" extrusionOk="0">
                  <a:moveTo>
                    <a:pt x="19001" y="1"/>
                  </a:moveTo>
                  <a:lnTo>
                    <a:pt x="19001" y="6992"/>
                  </a:lnTo>
                  <a:cubicBezTo>
                    <a:pt x="19001" y="8863"/>
                    <a:pt x="17478" y="10382"/>
                    <a:pt x="15606" y="10382"/>
                  </a:cubicBezTo>
                  <a:lnTo>
                    <a:pt x="3395" y="10382"/>
                  </a:lnTo>
                  <a:cubicBezTo>
                    <a:pt x="1523" y="10382"/>
                    <a:pt x="0" y="11906"/>
                    <a:pt x="0" y="13777"/>
                  </a:cubicBezTo>
                  <a:lnTo>
                    <a:pt x="0" y="34772"/>
                  </a:lnTo>
                  <a:cubicBezTo>
                    <a:pt x="0" y="36643"/>
                    <a:pt x="1523" y="38167"/>
                    <a:pt x="3395" y="38167"/>
                  </a:cubicBezTo>
                  <a:lnTo>
                    <a:pt x="38082" y="38167"/>
                  </a:lnTo>
                  <a:lnTo>
                    <a:pt x="38082" y="36471"/>
                  </a:lnTo>
                  <a:lnTo>
                    <a:pt x="38082" y="36467"/>
                  </a:lnTo>
                  <a:lnTo>
                    <a:pt x="3395" y="36467"/>
                  </a:lnTo>
                  <a:cubicBezTo>
                    <a:pt x="2459" y="36467"/>
                    <a:pt x="1700" y="35703"/>
                    <a:pt x="1700" y="34772"/>
                  </a:cubicBezTo>
                  <a:lnTo>
                    <a:pt x="1700" y="13777"/>
                  </a:lnTo>
                  <a:cubicBezTo>
                    <a:pt x="1700" y="12846"/>
                    <a:pt x="2459" y="12086"/>
                    <a:pt x="3395" y="12086"/>
                  </a:cubicBezTo>
                  <a:lnTo>
                    <a:pt x="15606" y="12086"/>
                  </a:lnTo>
                  <a:cubicBezTo>
                    <a:pt x="18414" y="12086"/>
                    <a:pt x="20697" y="9803"/>
                    <a:pt x="20697" y="6996"/>
                  </a:cubicBezTo>
                  <a:lnTo>
                    <a:pt x="206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3"/>
            <p:cNvSpPr/>
            <p:nvPr/>
          </p:nvSpPr>
          <p:spPr>
            <a:xfrm>
              <a:off x="3469005" y="3390471"/>
              <a:ext cx="214636" cy="583778"/>
            </a:xfrm>
            <a:custGeom>
              <a:avLst/>
              <a:gdLst/>
              <a:ahLst/>
              <a:cxnLst/>
              <a:rect l="l" t="t" r="r" b="b"/>
              <a:pathLst>
                <a:path w="3396" h="9237" extrusionOk="0">
                  <a:moveTo>
                    <a:pt x="3395" y="1"/>
                  </a:moveTo>
                  <a:cubicBezTo>
                    <a:pt x="3046" y="628"/>
                    <a:pt x="2355" y="942"/>
                    <a:pt x="1663" y="942"/>
                  </a:cubicBezTo>
                  <a:cubicBezTo>
                    <a:pt x="1017" y="942"/>
                    <a:pt x="371" y="669"/>
                    <a:pt x="1" y="122"/>
                  </a:cubicBezTo>
                  <a:lnTo>
                    <a:pt x="1" y="9082"/>
                  </a:lnTo>
                  <a:cubicBezTo>
                    <a:pt x="389" y="8567"/>
                    <a:pt x="998" y="8213"/>
                    <a:pt x="1637" y="8213"/>
                  </a:cubicBezTo>
                  <a:cubicBezTo>
                    <a:pt x="2082" y="8213"/>
                    <a:pt x="2541" y="8384"/>
                    <a:pt x="2951" y="8792"/>
                  </a:cubicBezTo>
                  <a:lnTo>
                    <a:pt x="3395" y="9237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3"/>
            <p:cNvSpPr/>
            <p:nvPr/>
          </p:nvSpPr>
          <p:spPr>
            <a:xfrm>
              <a:off x="3471407" y="2830894"/>
              <a:ext cx="209832" cy="576890"/>
            </a:xfrm>
            <a:custGeom>
              <a:avLst/>
              <a:gdLst/>
              <a:ahLst/>
              <a:cxnLst/>
              <a:rect l="l" t="t" r="r" b="b"/>
              <a:pathLst>
                <a:path w="3320" h="9128" extrusionOk="0">
                  <a:moveTo>
                    <a:pt x="0" y="0"/>
                  </a:moveTo>
                  <a:lnTo>
                    <a:pt x="0" y="9127"/>
                  </a:lnTo>
                  <a:lnTo>
                    <a:pt x="3320" y="9127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3"/>
            <p:cNvSpPr/>
            <p:nvPr/>
          </p:nvSpPr>
          <p:spPr>
            <a:xfrm>
              <a:off x="3471660" y="2927970"/>
              <a:ext cx="209579" cy="468944"/>
            </a:xfrm>
            <a:custGeom>
              <a:avLst/>
              <a:gdLst/>
              <a:ahLst/>
              <a:cxnLst/>
              <a:rect l="l" t="t" r="r" b="b"/>
              <a:pathLst>
                <a:path w="3316" h="7420" extrusionOk="0">
                  <a:moveTo>
                    <a:pt x="1658" y="0"/>
                  </a:moveTo>
                  <a:cubicBezTo>
                    <a:pt x="1062" y="0"/>
                    <a:pt x="500" y="143"/>
                    <a:pt x="1" y="395"/>
                  </a:cubicBezTo>
                  <a:lnTo>
                    <a:pt x="1" y="7025"/>
                  </a:lnTo>
                  <a:cubicBezTo>
                    <a:pt x="500" y="7277"/>
                    <a:pt x="1062" y="7419"/>
                    <a:pt x="1658" y="7419"/>
                  </a:cubicBezTo>
                  <a:cubicBezTo>
                    <a:pt x="2258" y="7419"/>
                    <a:pt x="2820" y="7277"/>
                    <a:pt x="3316" y="7025"/>
                  </a:cubicBezTo>
                  <a:lnTo>
                    <a:pt x="3316" y="395"/>
                  </a:lnTo>
                  <a:cubicBezTo>
                    <a:pt x="2820" y="143"/>
                    <a:pt x="2254" y="0"/>
                    <a:pt x="1658" y="0"/>
                  </a:cubicBez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3"/>
            <p:cNvSpPr/>
            <p:nvPr/>
          </p:nvSpPr>
          <p:spPr>
            <a:xfrm>
              <a:off x="3471407" y="2831147"/>
              <a:ext cx="104790" cy="576890"/>
            </a:xfrm>
            <a:custGeom>
              <a:avLst/>
              <a:gdLst/>
              <a:ahLst/>
              <a:cxnLst/>
              <a:rect l="l" t="t" r="r" b="b"/>
              <a:pathLst>
                <a:path w="1658" h="9128" extrusionOk="0">
                  <a:moveTo>
                    <a:pt x="0" y="1"/>
                  </a:moveTo>
                  <a:lnTo>
                    <a:pt x="0" y="9128"/>
                  </a:lnTo>
                  <a:lnTo>
                    <a:pt x="1658" y="9128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3"/>
            <p:cNvSpPr/>
            <p:nvPr/>
          </p:nvSpPr>
          <p:spPr>
            <a:xfrm>
              <a:off x="3453900" y="2787412"/>
              <a:ext cx="245099" cy="65791"/>
            </a:xfrm>
            <a:custGeom>
              <a:avLst/>
              <a:gdLst/>
              <a:ahLst/>
              <a:cxnLst/>
              <a:rect l="l" t="t" r="r" b="b"/>
              <a:pathLst>
                <a:path w="3878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3"/>
            <p:cNvSpPr/>
            <p:nvPr/>
          </p:nvSpPr>
          <p:spPr>
            <a:xfrm>
              <a:off x="3453900" y="2787412"/>
              <a:ext cx="97395" cy="65791"/>
            </a:xfrm>
            <a:custGeom>
              <a:avLst/>
              <a:gdLst/>
              <a:ahLst/>
              <a:cxnLst/>
              <a:rect l="l" t="t" r="r" b="b"/>
              <a:pathLst>
                <a:path w="1541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1540" y="1041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3"/>
            <p:cNvSpPr/>
            <p:nvPr/>
          </p:nvSpPr>
          <p:spPr>
            <a:xfrm>
              <a:off x="3447770" y="2766430"/>
              <a:ext cx="256792" cy="21046"/>
            </a:xfrm>
            <a:custGeom>
              <a:avLst/>
              <a:gdLst/>
              <a:ahLst/>
              <a:cxnLst/>
              <a:rect l="l" t="t" r="r" b="b"/>
              <a:pathLst>
                <a:path w="4063" h="333" extrusionOk="0">
                  <a:moveTo>
                    <a:pt x="1" y="1"/>
                  </a:moveTo>
                  <a:lnTo>
                    <a:pt x="1" y="332"/>
                  </a:lnTo>
                  <a:lnTo>
                    <a:pt x="4063" y="332"/>
                  </a:lnTo>
                  <a:lnTo>
                    <a:pt x="40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3"/>
            <p:cNvSpPr/>
            <p:nvPr/>
          </p:nvSpPr>
          <p:spPr>
            <a:xfrm>
              <a:off x="3447770" y="2766430"/>
              <a:ext cx="102198" cy="21046"/>
            </a:xfrm>
            <a:custGeom>
              <a:avLst/>
              <a:gdLst/>
              <a:ahLst/>
              <a:cxnLst/>
              <a:rect l="l" t="t" r="r" b="b"/>
              <a:pathLst>
                <a:path w="161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616" y="332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3"/>
            <p:cNvSpPr/>
            <p:nvPr/>
          </p:nvSpPr>
          <p:spPr>
            <a:xfrm>
              <a:off x="3453900" y="3407978"/>
              <a:ext cx="245099" cy="65854"/>
            </a:xfrm>
            <a:custGeom>
              <a:avLst/>
              <a:gdLst/>
              <a:ahLst/>
              <a:cxnLst/>
              <a:rect l="l" t="t" r="r" b="b"/>
              <a:pathLst>
                <a:path w="387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3"/>
            <p:cNvSpPr/>
            <p:nvPr/>
          </p:nvSpPr>
          <p:spPr>
            <a:xfrm>
              <a:off x="3453900" y="3407978"/>
              <a:ext cx="106686" cy="65854"/>
            </a:xfrm>
            <a:custGeom>
              <a:avLst/>
              <a:gdLst/>
              <a:ahLst/>
              <a:cxnLst/>
              <a:rect l="l" t="t" r="r" b="b"/>
              <a:pathLst>
                <a:path w="168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1687" y="1041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3"/>
            <p:cNvSpPr/>
            <p:nvPr/>
          </p:nvSpPr>
          <p:spPr>
            <a:xfrm>
              <a:off x="3443282" y="3472948"/>
              <a:ext cx="267157" cy="13588"/>
            </a:xfrm>
            <a:custGeom>
              <a:avLst/>
              <a:gdLst/>
              <a:ahLst/>
              <a:cxnLst/>
              <a:rect l="l" t="t" r="r" b="b"/>
              <a:pathLst>
                <a:path w="4227" h="215" extrusionOk="0">
                  <a:moveTo>
                    <a:pt x="0" y="1"/>
                  </a:moveTo>
                  <a:lnTo>
                    <a:pt x="0" y="215"/>
                  </a:lnTo>
                  <a:lnTo>
                    <a:pt x="4226" y="215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3"/>
            <p:cNvSpPr/>
            <p:nvPr/>
          </p:nvSpPr>
          <p:spPr>
            <a:xfrm>
              <a:off x="3342223" y="2885247"/>
              <a:ext cx="468710" cy="468691"/>
            </a:xfrm>
            <a:custGeom>
              <a:avLst/>
              <a:gdLst/>
              <a:ahLst/>
              <a:cxnLst/>
              <a:rect l="l" t="t" r="r" b="b"/>
              <a:pathLst>
                <a:path w="7416" h="7416" extrusionOk="0">
                  <a:moveTo>
                    <a:pt x="3706" y="1"/>
                  </a:moveTo>
                  <a:cubicBezTo>
                    <a:pt x="1658" y="1"/>
                    <a:pt x="1" y="1662"/>
                    <a:pt x="1" y="3710"/>
                  </a:cubicBezTo>
                  <a:cubicBezTo>
                    <a:pt x="1" y="5758"/>
                    <a:pt x="1658" y="7416"/>
                    <a:pt x="3706" y="7416"/>
                  </a:cubicBezTo>
                  <a:cubicBezTo>
                    <a:pt x="5754" y="7416"/>
                    <a:pt x="7416" y="5758"/>
                    <a:pt x="7416" y="3710"/>
                  </a:cubicBezTo>
                  <a:cubicBezTo>
                    <a:pt x="7416" y="1662"/>
                    <a:pt x="5754" y="1"/>
                    <a:pt x="37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3"/>
            <p:cNvSpPr/>
            <p:nvPr/>
          </p:nvSpPr>
          <p:spPr>
            <a:xfrm>
              <a:off x="3355495" y="2898519"/>
              <a:ext cx="442165" cy="442147"/>
            </a:xfrm>
            <a:custGeom>
              <a:avLst/>
              <a:gdLst/>
              <a:ahLst/>
              <a:cxnLst/>
              <a:rect l="l" t="t" r="r" b="b"/>
              <a:pathLst>
                <a:path w="6996" h="6996" extrusionOk="0">
                  <a:moveTo>
                    <a:pt x="3496" y="0"/>
                  </a:moveTo>
                  <a:cubicBezTo>
                    <a:pt x="1566" y="0"/>
                    <a:pt x="0" y="1566"/>
                    <a:pt x="0" y="3500"/>
                  </a:cubicBezTo>
                  <a:cubicBezTo>
                    <a:pt x="0" y="5430"/>
                    <a:pt x="1566" y="6996"/>
                    <a:pt x="3496" y="6996"/>
                  </a:cubicBezTo>
                  <a:cubicBezTo>
                    <a:pt x="5431" y="6996"/>
                    <a:pt x="6996" y="5430"/>
                    <a:pt x="6996" y="3500"/>
                  </a:cubicBezTo>
                  <a:cubicBezTo>
                    <a:pt x="6996" y="1566"/>
                    <a:pt x="5431" y="0"/>
                    <a:pt x="3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3"/>
            <p:cNvSpPr/>
            <p:nvPr/>
          </p:nvSpPr>
          <p:spPr>
            <a:xfrm>
              <a:off x="3386780" y="2930625"/>
              <a:ext cx="378836" cy="378252"/>
            </a:xfrm>
            <a:custGeom>
              <a:avLst/>
              <a:gdLst/>
              <a:ahLst/>
              <a:cxnLst/>
              <a:rect l="l" t="t" r="r" b="b"/>
              <a:pathLst>
                <a:path w="5994" h="5985" extrusionOk="0">
                  <a:moveTo>
                    <a:pt x="3005" y="0"/>
                  </a:moveTo>
                  <a:cubicBezTo>
                    <a:pt x="3002" y="0"/>
                    <a:pt x="2999" y="0"/>
                    <a:pt x="2997" y="0"/>
                  </a:cubicBezTo>
                  <a:cubicBezTo>
                    <a:pt x="1960" y="0"/>
                    <a:pt x="1050" y="525"/>
                    <a:pt x="513" y="1322"/>
                  </a:cubicBezTo>
                  <a:cubicBezTo>
                    <a:pt x="190" y="1800"/>
                    <a:pt x="1" y="2371"/>
                    <a:pt x="1" y="2992"/>
                  </a:cubicBezTo>
                  <a:cubicBezTo>
                    <a:pt x="1" y="3479"/>
                    <a:pt x="118" y="3941"/>
                    <a:pt x="328" y="4348"/>
                  </a:cubicBezTo>
                  <a:cubicBezTo>
                    <a:pt x="672" y="5027"/>
                    <a:pt x="1268" y="5556"/>
                    <a:pt x="1990" y="5812"/>
                  </a:cubicBezTo>
                  <a:cubicBezTo>
                    <a:pt x="2304" y="5921"/>
                    <a:pt x="2644" y="5984"/>
                    <a:pt x="2997" y="5984"/>
                  </a:cubicBezTo>
                  <a:cubicBezTo>
                    <a:pt x="4080" y="5984"/>
                    <a:pt x="5028" y="5413"/>
                    <a:pt x="5552" y="4553"/>
                  </a:cubicBezTo>
                  <a:cubicBezTo>
                    <a:pt x="5829" y="4096"/>
                    <a:pt x="5993" y="3563"/>
                    <a:pt x="5993" y="2992"/>
                  </a:cubicBezTo>
                  <a:cubicBezTo>
                    <a:pt x="5993" y="1341"/>
                    <a:pt x="4659" y="0"/>
                    <a:pt x="3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3"/>
            <p:cNvSpPr/>
            <p:nvPr/>
          </p:nvSpPr>
          <p:spPr>
            <a:xfrm>
              <a:off x="3387349" y="2930625"/>
              <a:ext cx="341357" cy="327060"/>
            </a:xfrm>
            <a:custGeom>
              <a:avLst/>
              <a:gdLst/>
              <a:ahLst/>
              <a:cxnLst/>
              <a:rect l="l" t="t" r="r" b="b"/>
              <a:pathLst>
                <a:path w="5401" h="5175" extrusionOk="0">
                  <a:moveTo>
                    <a:pt x="2992" y="0"/>
                  </a:moveTo>
                  <a:cubicBezTo>
                    <a:pt x="1960" y="0"/>
                    <a:pt x="1049" y="525"/>
                    <a:pt x="508" y="1322"/>
                  </a:cubicBezTo>
                  <a:cubicBezTo>
                    <a:pt x="189" y="1800"/>
                    <a:pt x="0" y="2371"/>
                    <a:pt x="0" y="2992"/>
                  </a:cubicBezTo>
                  <a:cubicBezTo>
                    <a:pt x="0" y="3479"/>
                    <a:pt x="113" y="3941"/>
                    <a:pt x="323" y="4352"/>
                  </a:cubicBezTo>
                  <a:cubicBezTo>
                    <a:pt x="483" y="4658"/>
                    <a:pt x="697" y="4939"/>
                    <a:pt x="948" y="5174"/>
                  </a:cubicBezTo>
                  <a:cubicBezTo>
                    <a:pt x="848" y="5044"/>
                    <a:pt x="760" y="4902"/>
                    <a:pt x="684" y="4755"/>
                  </a:cubicBezTo>
                  <a:cubicBezTo>
                    <a:pt x="474" y="4343"/>
                    <a:pt x="361" y="3882"/>
                    <a:pt x="361" y="3395"/>
                  </a:cubicBezTo>
                  <a:cubicBezTo>
                    <a:pt x="361" y="2778"/>
                    <a:pt x="550" y="2203"/>
                    <a:pt x="869" y="1729"/>
                  </a:cubicBezTo>
                  <a:cubicBezTo>
                    <a:pt x="1410" y="932"/>
                    <a:pt x="2316" y="407"/>
                    <a:pt x="3357" y="407"/>
                  </a:cubicBezTo>
                  <a:cubicBezTo>
                    <a:pt x="4146" y="407"/>
                    <a:pt x="4868" y="714"/>
                    <a:pt x="5401" y="1217"/>
                  </a:cubicBezTo>
                  <a:cubicBezTo>
                    <a:pt x="4855" y="479"/>
                    <a:pt x="3978" y="0"/>
                    <a:pt x="2992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3"/>
            <p:cNvSpPr/>
            <p:nvPr/>
          </p:nvSpPr>
          <p:spPr>
            <a:xfrm>
              <a:off x="3397904" y="2940421"/>
              <a:ext cx="357600" cy="358344"/>
            </a:xfrm>
            <a:custGeom>
              <a:avLst/>
              <a:gdLst/>
              <a:ahLst/>
              <a:cxnLst/>
              <a:rect l="l" t="t" r="r" b="b"/>
              <a:pathLst>
                <a:path w="5658" h="5670" extrusionOk="0">
                  <a:moveTo>
                    <a:pt x="2972" y="0"/>
                  </a:moveTo>
                  <a:lnTo>
                    <a:pt x="2951" y="382"/>
                  </a:lnTo>
                  <a:cubicBezTo>
                    <a:pt x="2972" y="382"/>
                    <a:pt x="2989" y="386"/>
                    <a:pt x="3010" y="386"/>
                  </a:cubicBezTo>
                  <a:lnTo>
                    <a:pt x="3043" y="5"/>
                  </a:lnTo>
                  <a:cubicBezTo>
                    <a:pt x="3022" y="0"/>
                    <a:pt x="2993" y="0"/>
                    <a:pt x="2972" y="0"/>
                  </a:cubicBezTo>
                  <a:close/>
                  <a:moveTo>
                    <a:pt x="2426" y="26"/>
                  </a:moveTo>
                  <a:cubicBezTo>
                    <a:pt x="2405" y="30"/>
                    <a:pt x="2380" y="30"/>
                    <a:pt x="2359" y="34"/>
                  </a:cubicBezTo>
                  <a:lnTo>
                    <a:pt x="2422" y="412"/>
                  </a:lnTo>
                  <a:cubicBezTo>
                    <a:pt x="2439" y="412"/>
                    <a:pt x="2460" y="407"/>
                    <a:pt x="2481" y="403"/>
                  </a:cubicBezTo>
                  <a:lnTo>
                    <a:pt x="2426" y="26"/>
                  </a:lnTo>
                  <a:close/>
                  <a:moveTo>
                    <a:pt x="3572" y="105"/>
                  </a:moveTo>
                  <a:lnTo>
                    <a:pt x="3471" y="470"/>
                  </a:lnTo>
                  <a:cubicBezTo>
                    <a:pt x="3492" y="475"/>
                    <a:pt x="3509" y="483"/>
                    <a:pt x="3530" y="487"/>
                  </a:cubicBezTo>
                  <a:lnTo>
                    <a:pt x="3639" y="126"/>
                  </a:lnTo>
                  <a:cubicBezTo>
                    <a:pt x="3614" y="114"/>
                    <a:pt x="3593" y="110"/>
                    <a:pt x="3572" y="105"/>
                  </a:cubicBezTo>
                  <a:close/>
                  <a:moveTo>
                    <a:pt x="1831" y="177"/>
                  </a:moveTo>
                  <a:cubicBezTo>
                    <a:pt x="1810" y="189"/>
                    <a:pt x="1789" y="193"/>
                    <a:pt x="1768" y="202"/>
                  </a:cubicBezTo>
                  <a:lnTo>
                    <a:pt x="1910" y="559"/>
                  </a:lnTo>
                  <a:cubicBezTo>
                    <a:pt x="1931" y="550"/>
                    <a:pt x="1944" y="546"/>
                    <a:pt x="1965" y="533"/>
                  </a:cubicBezTo>
                  <a:lnTo>
                    <a:pt x="1831" y="177"/>
                  </a:lnTo>
                  <a:close/>
                  <a:moveTo>
                    <a:pt x="4143" y="328"/>
                  </a:moveTo>
                  <a:lnTo>
                    <a:pt x="3966" y="663"/>
                  </a:lnTo>
                  <a:cubicBezTo>
                    <a:pt x="3979" y="672"/>
                    <a:pt x="4000" y="680"/>
                    <a:pt x="4017" y="693"/>
                  </a:cubicBezTo>
                  <a:lnTo>
                    <a:pt x="4201" y="361"/>
                  </a:lnTo>
                  <a:cubicBezTo>
                    <a:pt x="4185" y="349"/>
                    <a:pt x="4164" y="340"/>
                    <a:pt x="4143" y="328"/>
                  </a:cubicBezTo>
                  <a:close/>
                  <a:moveTo>
                    <a:pt x="1285" y="454"/>
                  </a:moveTo>
                  <a:cubicBezTo>
                    <a:pt x="1264" y="466"/>
                    <a:pt x="1247" y="483"/>
                    <a:pt x="1226" y="491"/>
                  </a:cubicBezTo>
                  <a:lnTo>
                    <a:pt x="1440" y="806"/>
                  </a:lnTo>
                  <a:cubicBezTo>
                    <a:pt x="1457" y="798"/>
                    <a:pt x="1474" y="785"/>
                    <a:pt x="1495" y="777"/>
                  </a:cubicBezTo>
                  <a:lnTo>
                    <a:pt x="1285" y="454"/>
                  </a:lnTo>
                  <a:close/>
                  <a:moveTo>
                    <a:pt x="4655" y="672"/>
                  </a:moveTo>
                  <a:lnTo>
                    <a:pt x="4411" y="966"/>
                  </a:lnTo>
                  <a:cubicBezTo>
                    <a:pt x="4420" y="974"/>
                    <a:pt x="4436" y="991"/>
                    <a:pt x="4453" y="999"/>
                  </a:cubicBezTo>
                  <a:lnTo>
                    <a:pt x="4709" y="718"/>
                  </a:lnTo>
                  <a:cubicBezTo>
                    <a:pt x="4692" y="701"/>
                    <a:pt x="4671" y="684"/>
                    <a:pt x="4655" y="672"/>
                  </a:cubicBezTo>
                  <a:close/>
                  <a:moveTo>
                    <a:pt x="807" y="844"/>
                  </a:moveTo>
                  <a:lnTo>
                    <a:pt x="760" y="890"/>
                  </a:lnTo>
                  <a:lnTo>
                    <a:pt x="1037" y="1154"/>
                  </a:lnTo>
                  <a:cubicBezTo>
                    <a:pt x="1054" y="1138"/>
                    <a:pt x="1063" y="1121"/>
                    <a:pt x="1079" y="1108"/>
                  </a:cubicBezTo>
                  <a:lnTo>
                    <a:pt x="807" y="844"/>
                  </a:lnTo>
                  <a:close/>
                  <a:moveTo>
                    <a:pt x="5079" y="1108"/>
                  </a:moveTo>
                  <a:lnTo>
                    <a:pt x="4772" y="1343"/>
                  </a:lnTo>
                  <a:cubicBezTo>
                    <a:pt x="4789" y="1356"/>
                    <a:pt x="4797" y="1373"/>
                    <a:pt x="4810" y="1389"/>
                  </a:cubicBezTo>
                  <a:lnTo>
                    <a:pt x="5120" y="1163"/>
                  </a:lnTo>
                  <a:cubicBezTo>
                    <a:pt x="5104" y="1146"/>
                    <a:pt x="5091" y="1125"/>
                    <a:pt x="5079" y="1108"/>
                  </a:cubicBezTo>
                  <a:close/>
                  <a:moveTo>
                    <a:pt x="429" y="1322"/>
                  </a:moveTo>
                  <a:cubicBezTo>
                    <a:pt x="412" y="1343"/>
                    <a:pt x="404" y="1356"/>
                    <a:pt x="391" y="1377"/>
                  </a:cubicBezTo>
                  <a:lnTo>
                    <a:pt x="718" y="1578"/>
                  </a:lnTo>
                  <a:cubicBezTo>
                    <a:pt x="727" y="1557"/>
                    <a:pt x="739" y="1540"/>
                    <a:pt x="756" y="1524"/>
                  </a:cubicBezTo>
                  <a:lnTo>
                    <a:pt x="429" y="1322"/>
                  </a:lnTo>
                  <a:close/>
                  <a:moveTo>
                    <a:pt x="5393" y="1637"/>
                  </a:moveTo>
                  <a:lnTo>
                    <a:pt x="5045" y="1796"/>
                  </a:lnTo>
                  <a:cubicBezTo>
                    <a:pt x="5058" y="1813"/>
                    <a:pt x="5062" y="1834"/>
                    <a:pt x="5070" y="1851"/>
                  </a:cubicBezTo>
                  <a:lnTo>
                    <a:pt x="5418" y="1700"/>
                  </a:lnTo>
                  <a:cubicBezTo>
                    <a:pt x="5414" y="1679"/>
                    <a:pt x="5402" y="1658"/>
                    <a:pt x="5393" y="1637"/>
                  </a:cubicBezTo>
                  <a:close/>
                  <a:moveTo>
                    <a:pt x="156" y="1872"/>
                  </a:moveTo>
                  <a:cubicBezTo>
                    <a:pt x="152" y="1893"/>
                    <a:pt x="139" y="1914"/>
                    <a:pt x="135" y="1935"/>
                  </a:cubicBezTo>
                  <a:lnTo>
                    <a:pt x="496" y="2057"/>
                  </a:lnTo>
                  <a:cubicBezTo>
                    <a:pt x="504" y="2040"/>
                    <a:pt x="509" y="2019"/>
                    <a:pt x="517" y="2002"/>
                  </a:cubicBezTo>
                  <a:lnTo>
                    <a:pt x="156" y="1872"/>
                  </a:lnTo>
                  <a:close/>
                  <a:moveTo>
                    <a:pt x="5590" y="2212"/>
                  </a:moveTo>
                  <a:lnTo>
                    <a:pt x="5217" y="2296"/>
                  </a:lnTo>
                  <a:cubicBezTo>
                    <a:pt x="5225" y="2317"/>
                    <a:pt x="5225" y="2334"/>
                    <a:pt x="5230" y="2355"/>
                  </a:cubicBezTo>
                  <a:lnTo>
                    <a:pt x="5607" y="2279"/>
                  </a:lnTo>
                  <a:cubicBezTo>
                    <a:pt x="5603" y="2254"/>
                    <a:pt x="5595" y="2233"/>
                    <a:pt x="5590" y="2212"/>
                  </a:cubicBezTo>
                  <a:close/>
                  <a:moveTo>
                    <a:pt x="14" y="2464"/>
                  </a:moveTo>
                  <a:cubicBezTo>
                    <a:pt x="9" y="2485"/>
                    <a:pt x="5" y="2510"/>
                    <a:pt x="5" y="2531"/>
                  </a:cubicBezTo>
                  <a:lnTo>
                    <a:pt x="383" y="2573"/>
                  </a:lnTo>
                  <a:cubicBezTo>
                    <a:pt x="387" y="2552"/>
                    <a:pt x="387" y="2539"/>
                    <a:pt x="391" y="2510"/>
                  </a:cubicBezTo>
                  <a:lnTo>
                    <a:pt x="14" y="2464"/>
                  </a:lnTo>
                  <a:close/>
                  <a:moveTo>
                    <a:pt x="5658" y="2825"/>
                  </a:moveTo>
                  <a:lnTo>
                    <a:pt x="5276" y="2837"/>
                  </a:lnTo>
                  <a:lnTo>
                    <a:pt x="5276" y="2896"/>
                  </a:lnTo>
                  <a:lnTo>
                    <a:pt x="5658" y="2904"/>
                  </a:lnTo>
                  <a:lnTo>
                    <a:pt x="5658" y="2837"/>
                  </a:lnTo>
                  <a:lnTo>
                    <a:pt x="5658" y="2825"/>
                  </a:lnTo>
                  <a:close/>
                  <a:moveTo>
                    <a:pt x="383" y="3047"/>
                  </a:moveTo>
                  <a:lnTo>
                    <a:pt x="1" y="3076"/>
                  </a:lnTo>
                  <a:cubicBezTo>
                    <a:pt x="1" y="3097"/>
                    <a:pt x="5" y="3127"/>
                    <a:pt x="5" y="3148"/>
                  </a:cubicBezTo>
                  <a:lnTo>
                    <a:pt x="387" y="3106"/>
                  </a:lnTo>
                  <a:cubicBezTo>
                    <a:pt x="387" y="3085"/>
                    <a:pt x="383" y="3068"/>
                    <a:pt x="383" y="3047"/>
                  </a:cubicBezTo>
                  <a:close/>
                  <a:moveTo>
                    <a:pt x="5225" y="3366"/>
                  </a:moveTo>
                  <a:cubicBezTo>
                    <a:pt x="5217" y="3387"/>
                    <a:pt x="5213" y="3404"/>
                    <a:pt x="5209" y="3425"/>
                  </a:cubicBezTo>
                  <a:lnTo>
                    <a:pt x="5582" y="3513"/>
                  </a:lnTo>
                  <a:cubicBezTo>
                    <a:pt x="5586" y="3488"/>
                    <a:pt x="5590" y="3467"/>
                    <a:pt x="5595" y="3450"/>
                  </a:cubicBezTo>
                  <a:lnTo>
                    <a:pt x="5225" y="3366"/>
                  </a:lnTo>
                  <a:close/>
                  <a:moveTo>
                    <a:pt x="483" y="3567"/>
                  </a:moveTo>
                  <a:lnTo>
                    <a:pt x="114" y="3681"/>
                  </a:lnTo>
                  <a:cubicBezTo>
                    <a:pt x="118" y="3702"/>
                    <a:pt x="131" y="3723"/>
                    <a:pt x="135" y="3744"/>
                  </a:cubicBezTo>
                  <a:lnTo>
                    <a:pt x="504" y="3622"/>
                  </a:lnTo>
                  <a:lnTo>
                    <a:pt x="483" y="3567"/>
                  </a:lnTo>
                  <a:close/>
                  <a:moveTo>
                    <a:pt x="5058" y="3865"/>
                  </a:moveTo>
                  <a:cubicBezTo>
                    <a:pt x="5045" y="3882"/>
                    <a:pt x="5041" y="3903"/>
                    <a:pt x="5028" y="3916"/>
                  </a:cubicBezTo>
                  <a:lnTo>
                    <a:pt x="5372" y="4083"/>
                  </a:lnTo>
                  <a:cubicBezTo>
                    <a:pt x="5381" y="4071"/>
                    <a:pt x="5393" y="4050"/>
                    <a:pt x="5402" y="4029"/>
                  </a:cubicBezTo>
                  <a:lnTo>
                    <a:pt x="5058" y="3865"/>
                  </a:lnTo>
                  <a:close/>
                  <a:moveTo>
                    <a:pt x="693" y="4054"/>
                  </a:moveTo>
                  <a:lnTo>
                    <a:pt x="362" y="4243"/>
                  </a:lnTo>
                  <a:cubicBezTo>
                    <a:pt x="379" y="4264"/>
                    <a:pt x="387" y="4281"/>
                    <a:pt x="400" y="4302"/>
                  </a:cubicBezTo>
                  <a:lnTo>
                    <a:pt x="723" y="4104"/>
                  </a:lnTo>
                  <a:cubicBezTo>
                    <a:pt x="714" y="4083"/>
                    <a:pt x="702" y="4071"/>
                    <a:pt x="693" y="4054"/>
                  </a:cubicBezTo>
                  <a:close/>
                  <a:moveTo>
                    <a:pt x="4776" y="4314"/>
                  </a:moveTo>
                  <a:cubicBezTo>
                    <a:pt x="4768" y="4331"/>
                    <a:pt x="4751" y="4348"/>
                    <a:pt x="4743" y="4365"/>
                  </a:cubicBezTo>
                  <a:lnTo>
                    <a:pt x="5041" y="4604"/>
                  </a:lnTo>
                  <a:cubicBezTo>
                    <a:pt x="5058" y="4587"/>
                    <a:pt x="5066" y="4566"/>
                    <a:pt x="5083" y="4545"/>
                  </a:cubicBezTo>
                  <a:lnTo>
                    <a:pt x="4776" y="4314"/>
                  </a:lnTo>
                  <a:close/>
                  <a:moveTo>
                    <a:pt x="1008" y="4478"/>
                  </a:moveTo>
                  <a:lnTo>
                    <a:pt x="723" y="4734"/>
                  </a:lnTo>
                  <a:cubicBezTo>
                    <a:pt x="739" y="4755"/>
                    <a:pt x="756" y="4772"/>
                    <a:pt x="769" y="4788"/>
                  </a:cubicBezTo>
                  <a:lnTo>
                    <a:pt x="1050" y="4520"/>
                  </a:lnTo>
                  <a:cubicBezTo>
                    <a:pt x="1033" y="4507"/>
                    <a:pt x="1021" y="4495"/>
                    <a:pt x="1008" y="4478"/>
                  </a:cubicBezTo>
                  <a:close/>
                  <a:moveTo>
                    <a:pt x="4415" y="4705"/>
                  </a:moveTo>
                  <a:cubicBezTo>
                    <a:pt x="4399" y="4713"/>
                    <a:pt x="4386" y="4730"/>
                    <a:pt x="4369" y="4742"/>
                  </a:cubicBezTo>
                  <a:lnTo>
                    <a:pt x="4609" y="5040"/>
                  </a:lnTo>
                  <a:cubicBezTo>
                    <a:pt x="4625" y="5023"/>
                    <a:pt x="4646" y="5007"/>
                    <a:pt x="4663" y="4990"/>
                  </a:cubicBezTo>
                  <a:lnTo>
                    <a:pt x="4415" y="4705"/>
                  </a:lnTo>
                  <a:close/>
                  <a:moveTo>
                    <a:pt x="1398" y="4839"/>
                  </a:moveTo>
                  <a:lnTo>
                    <a:pt x="1180" y="5149"/>
                  </a:lnTo>
                  <a:cubicBezTo>
                    <a:pt x="1201" y="5162"/>
                    <a:pt x="1218" y="5175"/>
                    <a:pt x="1239" y="5187"/>
                  </a:cubicBezTo>
                  <a:lnTo>
                    <a:pt x="1449" y="4872"/>
                  </a:lnTo>
                  <a:lnTo>
                    <a:pt x="1398" y="4839"/>
                  </a:lnTo>
                  <a:close/>
                  <a:moveTo>
                    <a:pt x="3975" y="5002"/>
                  </a:moveTo>
                  <a:cubicBezTo>
                    <a:pt x="3958" y="5015"/>
                    <a:pt x="3937" y="5019"/>
                    <a:pt x="3920" y="5028"/>
                  </a:cubicBezTo>
                  <a:lnTo>
                    <a:pt x="4097" y="5372"/>
                  </a:lnTo>
                  <a:cubicBezTo>
                    <a:pt x="4118" y="5359"/>
                    <a:pt x="4134" y="5351"/>
                    <a:pt x="4155" y="5338"/>
                  </a:cubicBezTo>
                  <a:lnTo>
                    <a:pt x="3975" y="5002"/>
                  </a:lnTo>
                  <a:close/>
                  <a:moveTo>
                    <a:pt x="1868" y="5091"/>
                  </a:moveTo>
                  <a:lnTo>
                    <a:pt x="1713" y="5443"/>
                  </a:lnTo>
                  <a:cubicBezTo>
                    <a:pt x="1734" y="5456"/>
                    <a:pt x="1755" y="5460"/>
                    <a:pt x="1776" y="5468"/>
                  </a:cubicBezTo>
                  <a:lnTo>
                    <a:pt x="1919" y="5112"/>
                  </a:lnTo>
                  <a:cubicBezTo>
                    <a:pt x="1902" y="5107"/>
                    <a:pt x="1881" y="5095"/>
                    <a:pt x="1868" y="5091"/>
                  </a:cubicBezTo>
                  <a:close/>
                  <a:moveTo>
                    <a:pt x="3480" y="5196"/>
                  </a:moveTo>
                  <a:cubicBezTo>
                    <a:pt x="3459" y="5204"/>
                    <a:pt x="3446" y="5208"/>
                    <a:pt x="3425" y="5212"/>
                  </a:cubicBezTo>
                  <a:lnTo>
                    <a:pt x="3517" y="5586"/>
                  </a:lnTo>
                  <a:cubicBezTo>
                    <a:pt x="3538" y="5582"/>
                    <a:pt x="3559" y="5573"/>
                    <a:pt x="3580" y="5565"/>
                  </a:cubicBezTo>
                  <a:lnTo>
                    <a:pt x="3480" y="5196"/>
                  </a:lnTo>
                  <a:close/>
                  <a:moveTo>
                    <a:pt x="2376" y="5246"/>
                  </a:moveTo>
                  <a:lnTo>
                    <a:pt x="2301" y="5624"/>
                  </a:lnTo>
                  <a:cubicBezTo>
                    <a:pt x="2322" y="5628"/>
                    <a:pt x="2351" y="5628"/>
                    <a:pt x="2372" y="5632"/>
                  </a:cubicBezTo>
                  <a:lnTo>
                    <a:pt x="2435" y="5254"/>
                  </a:lnTo>
                  <a:cubicBezTo>
                    <a:pt x="2414" y="5250"/>
                    <a:pt x="2397" y="5250"/>
                    <a:pt x="2376" y="5246"/>
                  </a:cubicBezTo>
                  <a:close/>
                  <a:moveTo>
                    <a:pt x="2901" y="5288"/>
                  </a:moveTo>
                  <a:lnTo>
                    <a:pt x="2909" y="5670"/>
                  </a:lnTo>
                  <a:lnTo>
                    <a:pt x="2980" y="5670"/>
                  </a:lnTo>
                  <a:lnTo>
                    <a:pt x="2959" y="52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3"/>
            <p:cNvSpPr/>
            <p:nvPr/>
          </p:nvSpPr>
          <p:spPr>
            <a:xfrm>
              <a:off x="3556287" y="3112832"/>
              <a:ext cx="161293" cy="4247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1" y="0"/>
                    <a:pt x="0" y="151"/>
                    <a:pt x="0" y="336"/>
                  </a:cubicBezTo>
                  <a:cubicBezTo>
                    <a:pt x="0" y="516"/>
                    <a:pt x="151" y="671"/>
                    <a:pt x="336" y="671"/>
                  </a:cubicBezTo>
                  <a:cubicBezTo>
                    <a:pt x="520" y="671"/>
                    <a:pt x="2552" y="516"/>
                    <a:pt x="2552" y="336"/>
                  </a:cubicBezTo>
                  <a:cubicBezTo>
                    <a:pt x="2552" y="147"/>
                    <a:pt x="520" y="0"/>
                    <a:pt x="336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3"/>
            <p:cNvSpPr/>
            <p:nvPr/>
          </p:nvSpPr>
          <p:spPr>
            <a:xfrm>
              <a:off x="3555212" y="3098485"/>
              <a:ext cx="161293" cy="4247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6" y="0"/>
                    <a:pt x="0" y="152"/>
                    <a:pt x="0" y="336"/>
                  </a:cubicBezTo>
                  <a:cubicBezTo>
                    <a:pt x="0" y="521"/>
                    <a:pt x="156" y="672"/>
                    <a:pt x="336" y="672"/>
                  </a:cubicBezTo>
                  <a:cubicBezTo>
                    <a:pt x="521" y="672"/>
                    <a:pt x="2552" y="521"/>
                    <a:pt x="2552" y="336"/>
                  </a:cubicBezTo>
                  <a:cubicBezTo>
                    <a:pt x="2552" y="147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3"/>
            <p:cNvSpPr/>
            <p:nvPr/>
          </p:nvSpPr>
          <p:spPr>
            <a:xfrm>
              <a:off x="3554959" y="3098485"/>
              <a:ext cx="161293" cy="21298"/>
            </a:xfrm>
            <a:custGeom>
              <a:avLst/>
              <a:gdLst/>
              <a:ahLst/>
              <a:cxnLst/>
              <a:rect l="l" t="t" r="r" b="b"/>
              <a:pathLst>
                <a:path w="2552" h="337" extrusionOk="0">
                  <a:moveTo>
                    <a:pt x="336" y="0"/>
                  </a:moveTo>
                  <a:cubicBezTo>
                    <a:pt x="151" y="0"/>
                    <a:pt x="0" y="152"/>
                    <a:pt x="0" y="336"/>
                  </a:cubicBezTo>
                  <a:lnTo>
                    <a:pt x="2552" y="336"/>
                  </a:lnTo>
                  <a:cubicBezTo>
                    <a:pt x="2552" y="152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3"/>
            <p:cNvSpPr/>
            <p:nvPr/>
          </p:nvSpPr>
          <p:spPr>
            <a:xfrm>
              <a:off x="3597621" y="3112263"/>
              <a:ext cx="86271" cy="14157"/>
            </a:xfrm>
            <a:custGeom>
              <a:avLst/>
              <a:gdLst/>
              <a:ahLst/>
              <a:cxnLst/>
              <a:rect l="l" t="t" r="r" b="b"/>
              <a:pathLst>
                <a:path w="1365" h="224" extrusionOk="0">
                  <a:moveTo>
                    <a:pt x="212" y="0"/>
                  </a:moveTo>
                  <a:cubicBezTo>
                    <a:pt x="97" y="0"/>
                    <a:pt x="1" y="46"/>
                    <a:pt x="1" y="114"/>
                  </a:cubicBezTo>
                  <a:cubicBezTo>
                    <a:pt x="1" y="178"/>
                    <a:pt x="97" y="223"/>
                    <a:pt x="212" y="223"/>
                  </a:cubicBezTo>
                  <a:cubicBezTo>
                    <a:pt x="217" y="223"/>
                    <a:pt x="222" y="223"/>
                    <a:pt x="227" y="223"/>
                  </a:cubicBezTo>
                  <a:lnTo>
                    <a:pt x="1344" y="148"/>
                  </a:lnTo>
                  <a:cubicBezTo>
                    <a:pt x="1356" y="148"/>
                    <a:pt x="1365" y="135"/>
                    <a:pt x="1365" y="114"/>
                  </a:cubicBezTo>
                  <a:cubicBezTo>
                    <a:pt x="1365" y="93"/>
                    <a:pt x="1356" y="76"/>
                    <a:pt x="1344" y="76"/>
                  </a:cubicBezTo>
                  <a:lnTo>
                    <a:pt x="227" y="1"/>
                  </a:lnTo>
                  <a:cubicBezTo>
                    <a:pt x="222" y="0"/>
                    <a:pt x="217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3"/>
            <p:cNvSpPr/>
            <p:nvPr/>
          </p:nvSpPr>
          <p:spPr>
            <a:xfrm>
              <a:off x="3555971" y="3098991"/>
              <a:ext cx="41208" cy="41206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24" y="1"/>
                  </a:moveTo>
                  <a:cubicBezTo>
                    <a:pt x="144" y="1"/>
                    <a:pt x="1" y="148"/>
                    <a:pt x="1" y="328"/>
                  </a:cubicBezTo>
                  <a:cubicBezTo>
                    <a:pt x="1" y="509"/>
                    <a:pt x="144" y="651"/>
                    <a:pt x="324" y="651"/>
                  </a:cubicBezTo>
                  <a:cubicBezTo>
                    <a:pt x="505" y="651"/>
                    <a:pt x="651" y="509"/>
                    <a:pt x="651" y="328"/>
                  </a:cubicBezTo>
                  <a:cubicBezTo>
                    <a:pt x="651" y="148"/>
                    <a:pt x="505" y="1"/>
                    <a:pt x="3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3"/>
            <p:cNvSpPr/>
            <p:nvPr/>
          </p:nvSpPr>
          <p:spPr>
            <a:xfrm>
              <a:off x="3569243" y="3112263"/>
              <a:ext cx="14663" cy="14662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14" y="1"/>
                  </a:moveTo>
                  <a:cubicBezTo>
                    <a:pt x="51" y="1"/>
                    <a:pt x="1" y="55"/>
                    <a:pt x="1" y="118"/>
                  </a:cubicBezTo>
                  <a:cubicBezTo>
                    <a:pt x="1" y="181"/>
                    <a:pt x="51" y="231"/>
                    <a:pt x="114" y="231"/>
                  </a:cubicBezTo>
                  <a:cubicBezTo>
                    <a:pt x="177" y="231"/>
                    <a:pt x="232" y="181"/>
                    <a:pt x="232" y="118"/>
                  </a:cubicBezTo>
                  <a:cubicBezTo>
                    <a:pt x="232" y="55"/>
                    <a:pt x="17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3"/>
            <p:cNvSpPr/>
            <p:nvPr/>
          </p:nvSpPr>
          <p:spPr>
            <a:xfrm>
              <a:off x="3558625" y="3180962"/>
              <a:ext cx="36405" cy="59977"/>
            </a:xfrm>
            <a:custGeom>
              <a:avLst/>
              <a:gdLst/>
              <a:ahLst/>
              <a:cxnLst/>
              <a:rect l="l" t="t" r="r" b="b"/>
              <a:pathLst>
                <a:path w="576" h="949" extrusionOk="0">
                  <a:moveTo>
                    <a:pt x="290" y="1"/>
                  </a:moveTo>
                  <a:lnTo>
                    <a:pt x="47" y="504"/>
                  </a:lnTo>
                  <a:cubicBezTo>
                    <a:pt x="39" y="525"/>
                    <a:pt x="26" y="542"/>
                    <a:pt x="22" y="563"/>
                  </a:cubicBezTo>
                  <a:lnTo>
                    <a:pt x="18" y="571"/>
                  </a:lnTo>
                  <a:cubicBezTo>
                    <a:pt x="5" y="596"/>
                    <a:pt x="1" y="630"/>
                    <a:pt x="1" y="659"/>
                  </a:cubicBezTo>
                  <a:cubicBezTo>
                    <a:pt x="1" y="819"/>
                    <a:pt x="131" y="949"/>
                    <a:pt x="290" y="949"/>
                  </a:cubicBezTo>
                  <a:cubicBezTo>
                    <a:pt x="446" y="949"/>
                    <a:pt x="576" y="819"/>
                    <a:pt x="576" y="659"/>
                  </a:cubicBezTo>
                  <a:cubicBezTo>
                    <a:pt x="572" y="634"/>
                    <a:pt x="567" y="605"/>
                    <a:pt x="555" y="580"/>
                  </a:cubicBezTo>
                  <a:lnTo>
                    <a:pt x="555" y="567"/>
                  </a:lnTo>
                  <a:cubicBezTo>
                    <a:pt x="551" y="546"/>
                    <a:pt x="538" y="525"/>
                    <a:pt x="530" y="508"/>
                  </a:cubicBezTo>
                  <a:lnTo>
                    <a:pt x="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3"/>
            <p:cNvSpPr/>
            <p:nvPr/>
          </p:nvSpPr>
          <p:spPr>
            <a:xfrm>
              <a:off x="4963532" y="4080304"/>
              <a:ext cx="610852" cy="466290"/>
            </a:xfrm>
            <a:custGeom>
              <a:avLst/>
              <a:gdLst/>
              <a:ahLst/>
              <a:cxnLst/>
              <a:rect l="l" t="t" r="r" b="b"/>
              <a:pathLst>
                <a:path w="9665" h="7378" extrusionOk="0">
                  <a:moveTo>
                    <a:pt x="4834" y="0"/>
                  </a:moveTo>
                  <a:cubicBezTo>
                    <a:pt x="3517" y="0"/>
                    <a:pt x="2363" y="693"/>
                    <a:pt x="1712" y="1734"/>
                  </a:cubicBezTo>
                  <a:lnTo>
                    <a:pt x="0" y="1734"/>
                  </a:lnTo>
                  <a:lnTo>
                    <a:pt x="0" y="5645"/>
                  </a:lnTo>
                  <a:lnTo>
                    <a:pt x="1712" y="5645"/>
                  </a:lnTo>
                  <a:cubicBezTo>
                    <a:pt x="2363" y="6685"/>
                    <a:pt x="3517" y="7378"/>
                    <a:pt x="4834" y="7378"/>
                  </a:cubicBezTo>
                  <a:cubicBezTo>
                    <a:pt x="6148" y="7378"/>
                    <a:pt x="7302" y="6685"/>
                    <a:pt x="7952" y="5645"/>
                  </a:cubicBezTo>
                  <a:lnTo>
                    <a:pt x="9664" y="5645"/>
                  </a:lnTo>
                  <a:lnTo>
                    <a:pt x="9664" y="1734"/>
                  </a:lnTo>
                  <a:lnTo>
                    <a:pt x="7952" y="1734"/>
                  </a:lnTo>
                  <a:cubicBezTo>
                    <a:pt x="7302" y="693"/>
                    <a:pt x="6148" y="0"/>
                    <a:pt x="4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3"/>
            <p:cNvSpPr/>
            <p:nvPr/>
          </p:nvSpPr>
          <p:spPr>
            <a:xfrm>
              <a:off x="5218614" y="3984050"/>
              <a:ext cx="100366" cy="96317"/>
            </a:xfrm>
            <a:custGeom>
              <a:avLst/>
              <a:gdLst/>
              <a:ahLst/>
              <a:cxnLst/>
              <a:rect l="l" t="t" r="r" b="b"/>
              <a:pathLst>
                <a:path w="1588" h="1524" extrusionOk="0">
                  <a:moveTo>
                    <a:pt x="1" y="0"/>
                  </a:moveTo>
                  <a:lnTo>
                    <a:pt x="1" y="1523"/>
                  </a:lnTo>
                  <a:lnTo>
                    <a:pt x="1587" y="1523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20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3"/>
            <p:cNvSpPr/>
            <p:nvPr/>
          </p:nvSpPr>
          <p:spPr>
            <a:xfrm>
              <a:off x="5213873" y="3997828"/>
              <a:ext cx="109846" cy="82286"/>
            </a:xfrm>
            <a:custGeom>
              <a:avLst/>
              <a:gdLst/>
              <a:ahLst/>
              <a:cxnLst/>
              <a:rect l="l" t="t" r="r" b="b"/>
              <a:pathLst>
                <a:path w="1738" h="1302" extrusionOk="0">
                  <a:moveTo>
                    <a:pt x="0" y="0"/>
                  </a:moveTo>
                  <a:lnTo>
                    <a:pt x="0" y="1301"/>
                  </a:lnTo>
                  <a:lnTo>
                    <a:pt x="1738" y="1301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3"/>
            <p:cNvSpPr/>
            <p:nvPr/>
          </p:nvSpPr>
          <p:spPr>
            <a:xfrm>
              <a:off x="5192891" y="4065705"/>
              <a:ext cx="152065" cy="14410"/>
            </a:xfrm>
            <a:custGeom>
              <a:avLst/>
              <a:gdLst/>
              <a:ahLst/>
              <a:cxnLst/>
              <a:rect l="l" t="t" r="r" b="b"/>
              <a:pathLst>
                <a:path w="2406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405" y="227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3"/>
            <p:cNvSpPr/>
            <p:nvPr/>
          </p:nvSpPr>
          <p:spPr>
            <a:xfrm>
              <a:off x="5149155" y="4080052"/>
              <a:ext cx="239537" cy="34002"/>
            </a:xfrm>
            <a:custGeom>
              <a:avLst/>
              <a:gdLst/>
              <a:ahLst/>
              <a:cxnLst/>
              <a:rect l="l" t="t" r="r" b="b"/>
              <a:pathLst>
                <a:path w="3790" h="538" extrusionOk="0">
                  <a:moveTo>
                    <a:pt x="1" y="0"/>
                  </a:moveTo>
                  <a:lnTo>
                    <a:pt x="1" y="537"/>
                  </a:lnTo>
                  <a:lnTo>
                    <a:pt x="3790" y="537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3"/>
            <p:cNvSpPr/>
            <p:nvPr/>
          </p:nvSpPr>
          <p:spPr>
            <a:xfrm>
              <a:off x="5205088" y="3992266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1"/>
                  </a:lnTo>
                  <a:lnTo>
                    <a:pt x="18" y="365"/>
                  </a:lnTo>
                  <a:lnTo>
                    <a:pt x="2015" y="181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597D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3"/>
            <p:cNvSpPr/>
            <p:nvPr/>
          </p:nvSpPr>
          <p:spPr>
            <a:xfrm>
              <a:off x="5205088" y="4015334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5"/>
                  </a:lnTo>
                  <a:lnTo>
                    <a:pt x="18" y="365"/>
                  </a:lnTo>
                  <a:lnTo>
                    <a:pt x="2015" y="185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3"/>
            <p:cNvSpPr/>
            <p:nvPr/>
          </p:nvSpPr>
          <p:spPr>
            <a:xfrm>
              <a:off x="5205088" y="4038655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1"/>
                  </a:moveTo>
                  <a:lnTo>
                    <a:pt x="1" y="181"/>
                  </a:lnTo>
                  <a:lnTo>
                    <a:pt x="18" y="366"/>
                  </a:lnTo>
                  <a:lnTo>
                    <a:pt x="2015" y="181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3"/>
            <p:cNvSpPr/>
            <p:nvPr/>
          </p:nvSpPr>
          <p:spPr>
            <a:xfrm>
              <a:off x="4906208" y="4179466"/>
              <a:ext cx="56819" cy="268221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1" y="1"/>
                  </a:moveTo>
                  <a:lnTo>
                    <a:pt x="1" y="4243"/>
                  </a:lnTo>
                  <a:lnTo>
                    <a:pt x="899" y="424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3B5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3"/>
            <p:cNvSpPr/>
            <p:nvPr/>
          </p:nvSpPr>
          <p:spPr>
            <a:xfrm>
              <a:off x="4906208" y="4330642"/>
              <a:ext cx="56819" cy="117046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1" y="1"/>
                  </a:moveTo>
                  <a:lnTo>
                    <a:pt x="1" y="1851"/>
                  </a:lnTo>
                  <a:lnTo>
                    <a:pt x="899" y="1851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3"/>
            <p:cNvSpPr/>
            <p:nvPr/>
          </p:nvSpPr>
          <p:spPr>
            <a:xfrm>
              <a:off x="4894832" y="4202850"/>
              <a:ext cx="12008" cy="220947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0" y="0"/>
                  </a:moveTo>
                  <a:lnTo>
                    <a:pt x="0" y="3496"/>
                  </a:lnTo>
                  <a:lnTo>
                    <a:pt x="189" y="349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3"/>
            <p:cNvSpPr/>
            <p:nvPr/>
          </p:nvSpPr>
          <p:spPr>
            <a:xfrm>
              <a:off x="5574312" y="4179466"/>
              <a:ext cx="56819" cy="268221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0" y="1"/>
                  </a:moveTo>
                  <a:lnTo>
                    <a:pt x="0" y="4243"/>
                  </a:lnTo>
                  <a:lnTo>
                    <a:pt x="898" y="4243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3"/>
            <p:cNvSpPr/>
            <p:nvPr/>
          </p:nvSpPr>
          <p:spPr>
            <a:xfrm>
              <a:off x="5574312" y="4330642"/>
              <a:ext cx="56819" cy="117046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0" y="1"/>
                  </a:moveTo>
                  <a:lnTo>
                    <a:pt x="0" y="1851"/>
                  </a:lnTo>
                  <a:lnTo>
                    <a:pt x="898" y="1851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3"/>
            <p:cNvSpPr/>
            <p:nvPr/>
          </p:nvSpPr>
          <p:spPr>
            <a:xfrm>
              <a:off x="5630498" y="4202850"/>
              <a:ext cx="12008" cy="220947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1" y="0"/>
                  </a:moveTo>
                  <a:lnTo>
                    <a:pt x="1" y="3496"/>
                  </a:lnTo>
                  <a:lnTo>
                    <a:pt x="190" y="349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3"/>
            <p:cNvSpPr/>
            <p:nvPr/>
          </p:nvSpPr>
          <p:spPr>
            <a:xfrm>
              <a:off x="5118629" y="3770243"/>
              <a:ext cx="299769" cy="273782"/>
            </a:xfrm>
            <a:custGeom>
              <a:avLst/>
              <a:gdLst/>
              <a:ahLst/>
              <a:cxnLst/>
              <a:rect l="l" t="t" r="r" b="b"/>
              <a:pathLst>
                <a:path w="4743" h="4332" extrusionOk="0">
                  <a:moveTo>
                    <a:pt x="2367" y="1"/>
                  </a:moveTo>
                  <a:cubicBezTo>
                    <a:pt x="1370" y="1"/>
                    <a:pt x="474" y="690"/>
                    <a:pt x="253" y="1705"/>
                  </a:cubicBezTo>
                  <a:cubicBezTo>
                    <a:pt x="1" y="2875"/>
                    <a:pt x="740" y="4029"/>
                    <a:pt x="1910" y="4281"/>
                  </a:cubicBezTo>
                  <a:cubicBezTo>
                    <a:pt x="2066" y="4315"/>
                    <a:pt x="2222" y="4332"/>
                    <a:pt x="2376" y="4332"/>
                  </a:cubicBezTo>
                  <a:cubicBezTo>
                    <a:pt x="3370" y="4332"/>
                    <a:pt x="4265" y="3642"/>
                    <a:pt x="4487" y="2628"/>
                  </a:cubicBezTo>
                  <a:cubicBezTo>
                    <a:pt x="4743" y="1461"/>
                    <a:pt x="4000" y="307"/>
                    <a:pt x="2833" y="51"/>
                  </a:cubicBezTo>
                  <a:cubicBezTo>
                    <a:pt x="2677" y="17"/>
                    <a:pt x="2521" y="1"/>
                    <a:pt x="23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3"/>
            <p:cNvSpPr/>
            <p:nvPr/>
          </p:nvSpPr>
          <p:spPr>
            <a:xfrm>
              <a:off x="5152315" y="3791225"/>
              <a:ext cx="232712" cy="232639"/>
            </a:xfrm>
            <a:custGeom>
              <a:avLst/>
              <a:gdLst/>
              <a:ahLst/>
              <a:cxnLst/>
              <a:rect l="l" t="t" r="r" b="b"/>
              <a:pathLst>
                <a:path w="3682" h="3681" extrusionOk="0">
                  <a:moveTo>
                    <a:pt x="1847" y="0"/>
                  </a:moveTo>
                  <a:cubicBezTo>
                    <a:pt x="1844" y="0"/>
                    <a:pt x="1841" y="0"/>
                    <a:pt x="1839" y="0"/>
                  </a:cubicBezTo>
                  <a:cubicBezTo>
                    <a:pt x="1205" y="0"/>
                    <a:pt x="643" y="323"/>
                    <a:pt x="316" y="814"/>
                  </a:cubicBezTo>
                  <a:cubicBezTo>
                    <a:pt x="114" y="1108"/>
                    <a:pt x="1" y="1465"/>
                    <a:pt x="1" y="1843"/>
                  </a:cubicBezTo>
                  <a:cubicBezTo>
                    <a:pt x="1" y="2141"/>
                    <a:pt x="72" y="2426"/>
                    <a:pt x="198" y="2678"/>
                  </a:cubicBezTo>
                  <a:cubicBezTo>
                    <a:pt x="412" y="3093"/>
                    <a:pt x="777" y="3416"/>
                    <a:pt x="1222" y="3576"/>
                  </a:cubicBezTo>
                  <a:cubicBezTo>
                    <a:pt x="1415" y="3643"/>
                    <a:pt x="1625" y="3681"/>
                    <a:pt x="1839" y="3681"/>
                  </a:cubicBezTo>
                  <a:cubicBezTo>
                    <a:pt x="2502" y="3681"/>
                    <a:pt x="3085" y="3328"/>
                    <a:pt x="3408" y="2799"/>
                  </a:cubicBezTo>
                  <a:cubicBezTo>
                    <a:pt x="3580" y="2518"/>
                    <a:pt x="3681" y="2191"/>
                    <a:pt x="3681" y="1838"/>
                  </a:cubicBezTo>
                  <a:cubicBezTo>
                    <a:pt x="3681" y="821"/>
                    <a:pt x="2863" y="0"/>
                    <a:pt x="1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3"/>
            <p:cNvSpPr/>
            <p:nvPr/>
          </p:nvSpPr>
          <p:spPr>
            <a:xfrm>
              <a:off x="5158951" y="3798367"/>
              <a:ext cx="219439" cy="218862"/>
            </a:xfrm>
            <a:custGeom>
              <a:avLst/>
              <a:gdLst/>
              <a:ahLst/>
              <a:cxnLst/>
              <a:rect l="l" t="t" r="r" b="b"/>
              <a:pathLst>
                <a:path w="3472" h="3463" extrusionOk="0">
                  <a:moveTo>
                    <a:pt x="1749" y="1"/>
                  </a:moveTo>
                  <a:cubicBezTo>
                    <a:pt x="1744" y="1"/>
                    <a:pt x="1739" y="1"/>
                    <a:pt x="1734" y="1"/>
                  </a:cubicBezTo>
                  <a:cubicBezTo>
                    <a:pt x="1134" y="1"/>
                    <a:pt x="601" y="303"/>
                    <a:pt x="295" y="764"/>
                  </a:cubicBezTo>
                  <a:cubicBezTo>
                    <a:pt x="110" y="1037"/>
                    <a:pt x="1" y="1373"/>
                    <a:pt x="1" y="1730"/>
                  </a:cubicBezTo>
                  <a:cubicBezTo>
                    <a:pt x="1" y="2015"/>
                    <a:pt x="68" y="2279"/>
                    <a:pt x="190" y="2518"/>
                  </a:cubicBezTo>
                  <a:cubicBezTo>
                    <a:pt x="387" y="2905"/>
                    <a:pt x="735" y="3215"/>
                    <a:pt x="1155" y="3362"/>
                  </a:cubicBezTo>
                  <a:cubicBezTo>
                    <a:pt x="1335" y="3425"/>
                    <a:pt x="1532" y="3463"/>
                    <a:pt x="1734" y="3463"/>
                  </a:cubicBezTo>
                  <a:cubicBezTo>
                    <a:pt x="2359" y="3463"/>
                    <a:pt x="2909" y="3131"/>
                    <a:pt x="3215" y="2632"/>
                  </a:cubicBezTo>
                  <a:cubicBezTo>
                    <a:pt x="3379" y="2363"/>
                    <a:pt x="3471" y="2057"/>
                    <a:pt x="3471" y="1725"/>
                  </a:cubicBezTo>
                  <a:cubicBezTo>
                    <a:pt x="3471" y="774"/>
                    <a:pt x="2703" y="1"/>
                    <a:pt x="17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3"/>
            <p:cNvSpPr/>
            <p:nvPr/>
          </p:nvSpPr>
          <p:spPr>
            <a:xfrm>
              <a:off x="5159204" y="3797861"/>
              <a:ext cx="209643" cy="173737"/>
            </a:xfrm>
            <a:custGeom>
              <a:avLst/>
              <a:gdLst/>
              <a:ahLst/>
              <a:cxnLst/>
              <a:rect l="l" t="t" r="r" b="b"/>
              <a:pathLst>
                <a:path w="3317" h="2749" extrusionOk="0">
                  <a:moveTo>
                    <a:pt x="1738" y="0"/>
                  </a:moveTo>
                  <a:cubicBezTo>
                    <a:pt x="1138" y="0"/>
                    <a:pt x="609" y="307"/>
                    <a:pt x="295" y="768"/>
                  </a:cubicBezTo>
                  <a:cubicBezTo>
                    <a:pt x="110" y="1045"/>
                    <a:pt x="1" y="1377"/>
                    <a:pt x="1" y="1733"/>
                  </a:cubicBezTo>
                  <a:cubicBezTo>
                    <a:pt x="1" y="2015"/>
                    <a:pt x="68" y="2283"/>
                    <a:pt x="190" y="2518"/>
                  </a:cubicBezTo>
                  <a:cubicBezTo>
                    <a:pt x="232" y="2598"/>
                    <a:pt x="278" y="2678"/>
                    <a:pt x="333" y="2749"/>
                  </a:cubicBezTo>
                  <a:cubicBezTo>
                    <a:pt x="232" y="2535"/>
                    <a:pt x="177" y="2296"/>
                    <a:pt x="177" y="2036"/>
                  </a:cubicBezTo>
                  <a:cubicBezTo>
                    <a:pt x="177" y="1679"/>
                    <a:pt x="291" y="1343"/>
                    <a:pt x="471" y="1070"/>
                  </a:cubicBezTo>
                  <a:cubicBezTo>
                    <a:pt x="782" y="609"/>
                    <a:pt x="1310" y="307"/>
                    <a:pt x="1915" y="307"/>
                  </a:cubicBezTo>
                  <a:cubicBezTo>
                    <a:pt x="2494" y="307"/>
                    <a:pt x="3001" y="584"/>
                    <a:pt x="3316" y="1020"/>
                  </a:cubicBezTo>
                  <a:cubicBezTo>
                    <a:pt x="3043" y="420"/>
                    <a:pt x="2439" y="0"/>
                    <a:pt x="1738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3"/>
            <p:cNvSpPr/>
            <p:nvPr/>
          </p:nvSpPr>
          <p:spPr>
            <a:xfrm>
              <a:off x="5167168" y="3805256"/>
              <a:ext cx="204018" cy="204262"/>
            </a:xfrm>
            <a:custGeom>
              <a:avLst/>
              <a:gdLst/>
              <a:ahLst/>
              <a:cxnLst/>
              <a:rect l="l" t="t" r="r" b="b"/>
              <a:pathLst>
                <a:path w="3228" h="3232" extrusionOk="0">
                  <a:moveTo>
                    <a:pt x="1478" y="0"/>
                  </a:moveTo>
                  <a:cubicBezTo>
                    <a:pt x="1475" y="0"/>
                    <a:pt x="1472" y="1"/>
                    <a:pt x="1470" y="1"/>
                  </a:cubicBezTo>
                  <a:cubicBezTo>
                    <a:pt x="1428" y="1"/>
                    <a:pt x="1394" y="39"/>
                    <a:pt x="1402" y="81"/>
                  </a:cubicBezTo>
                  <a:cubicBezTo>
                    <a:pt x="1407" y="122"/>
                    <a:pt x="1436" y="148"/>
                    <a:pt x="1474" y="148"/>
                  </a:cubicBezTo>
                  <a:lnTo>
                    <a:pt x="1478" y="148"/>
                  </a:lnTo>
                  <a:cubicBezTo>
                    <a:pt x="1520" y="148"/>
                    <a:pt x="1554" y="110"/>
                    <a:pt x="1549" y="68"/>
                  </a:cubicBezTo>
                  <a:cubicBezTo>
                    <a:pt x="1549" y="29"/>
                    <a:pt x="1516" y="0"/>
                    <a:pt x="1478" y="0"/>
                  </a:cubicBezTo>
                  <a:close/>
                  <a:moveTo>
                    <a:pt x="1976" y="39"/>
                  </a:moveTo>
                  <a:cubicBezTo>
                    <a:pt x="1946" y="39"/>
                    <a:pt x="1917" y="59"/>
                    <a:pt x="1910" y="93"/>
                  </a:cubicBezTo>
                  <a:cubicBezTo>
                    <a:pt x="1898" y="131"/>
                    <a:pt x="1927" y="173"/>
                    <a:pt x="1961" y="185"/>
                  </a:cubicBezTo>
                  <a:cubicBezTo>
                    <a:pt x="1973" y="190"/>
                    <a:pt x="1977" y="190"/>
                    <a:pt x="1977" y="190"/>
                  </a:cubicBezTo>
                  <a:cubicBezTo>
                    <a:pt x="2015" y="190"/>
                    <a:pt x="2040" y="164"/>
                    <a:pt x="2049" y="131"/>
                  </a:cubicBezTo>
                  <a:cubicBezTo>
                    <a:pt x="2061" y="93"/>
                    <a:pt x="2040" y="51"/>
                    <a:pt x="1998" y="43"/>
                  </a:cubicBezTo>
                  <a:cubicBezTo>
                    <a:pt x="1991" y="40"/>
                    <a:pt x="1983" y="39"/>
                    <a:pt x="1976" y="39"/>
                  </a:cubicBezTo>
                  <a:close/>
                  <a:moveTo>
                    <a:pt x="979" y="124"/>
                  </a:moveTo>
                  <a:cubicBezTo>
                    <a:pt x="969" y="124"/>
                    <a:pt x="959" y="126"/>
                    <a:pt x="949" y="131"/>
                  </a:cubicBezTo>
                  <a:cubicBezTo>
                    <a:pt x="911" y="152"/>
                    <a:pt x="895" y="194"/>
                    <a:pt x="911" y="232"/>
                  </a:cubicBezTo>
                  <a:cubicBezTo>
                    <a:pt x="924" y="257"/>
                    <a:pt x="953" y="274"/>
                    <a:pt x="983" y="274"/>
                  </a:cubicBezTo>
                  <a:cubicBezTo>
                    <a:pt x="991" y="274"/>
                    <a:pt x="1004" y="274"/>
                    <a:pt x="1012" y="269"/>
                  </a:cubicBezTo>
                  <a:cubicBezTo>
                    <a:pt x="1050" y="248"/>
                    <a:pt x="1067" y="206"/>
                    <a:pt x="1050" y="169"/>
                  </a:cubicBezTo>
                  <a:cubicBezTo>
                    <a:pt x="1035" y="141"/>
                    <a:pt x="1008" y="124"/>
                    <a:pt x="979" y="124"/>
                  </a:cubicBezTo>
                  <a:close/>
                  <a:moveTo>
                    <a:pt x="2453" y="246"/>
                  </a:moveTo>
                  <a:cubicBezTo>
                    <a:pt x="2427" y="246"/>
                    <a:pt x="2402" y="258"/>
                    <a:pt x="2389" y="278"/>
                  </a:cubicBezTo>
                  <a:cubicBezTo>
                    <a:pt x="2363" y="311"/>
                    <a:pt x="2376" y="357"/>
                    <a:pt x="2410" y="378"/>
                  </a:cubicBezTo>
                  <a:cubicBezTo>
                    <a:pt x="2422" y="387"/>
                    <a:pt x="2435" y="387"/>
                    <a:pt x="2452" y="391"/>
                  </a:cubicBezTo>
                  <a:cubicBezTo>
                    <a:pt x="2477" y="391"/>
                    <a:pt x="2498" y="383"/>
                    <a:pt x="2515" y="362"/>
                  </a:cubicBezTo>
                  <a:cubicBezTo>
                    <a:pt x="2535" y="324"/>
                    <a:pt x="2523" y="278"/>
                    <a:pt x="2494" y="257"/>
                  </a:cubicBezTo>
                  <a:cubicBezTo>
                    <a:pt x="2481" y="250"/>
                    <a:pt x="2467" y="246"/>
                    <a:pt x="2453" y="246"/>
                  </a:cubicBezTo>
                  <a:close/>
                  <a:moveTo>
                    <a:pt x="562" y="406"/>
                  </a:moveTo>
                  <a:cubicBezTo>
                    <a:pt x="544" y="406"/>
                    <a:pt x="525" y="413"/>
                    <a:pt x="509" y="425"/>
                  </a:cubicBezTo>
                  <a:cubicBezTo>
                    <a:pt x="479" y="450"/>
                    <a:pt x="479" y="500"/>
                    <a:pt x="504" y="530"/>
                  </a:cubicBezTo>
                  <a:cubicBezTo>
                    <a:pt x="513" y="546"/>
                    <a:pt x="534" y="555"/>
                    <a:pt x="555" y="555"/>
                  </a:cubicBezTo>
                  <a:cubicBezTo>
                    <a:pt x="576" y="555"/>
                    <a:pt x="593" y="551"/>
                    <a:pt x="609" y="534"/>
                  </a:cubicBezTo>
                  <a:cubicBezTo>
                    <a:pt x="639" y="509"/>
                    <a:pt x="639" y="462"/>
                    <a:pt x="614" y="429"/>
                  </a:cubicBezTo>
                  <a:cubicBezTo>
                    <a:pt x="600" y="414"/>
                    <a:pt x="582" y="406"/>
                    <a:pt x="562" y="406"/>
                  </a:cubicBezTo>
                  <a:close/>
                  <a:moveTo>
                    <a:pt x="2826" y="587"/>
                  </a:moveTo>
                  <a:cubicBezTo>
                    <a:pt x="2810" y="587"/>
                    <a:pt x="2793" y="592"/>
                    <a:pt x="2779" y="605"/>
                  </a:cubicBezTo>
                  <a:cubicBezTo>
                    <a:pt x="2750" y="630"/>
                    <a:pt x="2745" y="676"/>
                    <a:pt x="2770" y="710"/>
                  </a:cubicBezTo>
                  <a:cubicBezTo>
                    <a:pt x="2779" y="723"/>
                    <a:pt x="2808" y="735"/>
                    <a:pt x="2829" y="735"/>
                  </a:cubicBezTo>
                  <a:cubicBezTo>
                    <a:pt x="2842" y="735"/>
                    <a:pt x="2859" y="731"/>
                    <a:pt x="2875" y="718"/>
                  </a:cubicBezTo>
                  <a:cubicBezTo>
                    <a:pt x="2905" y="693"/>
                    <a:pt x="2913" y="647"/>
                    <a:pt x="2884" y="613"/>
                  </a:cubicBezTo>
                  <a:cubicBezTo>
                    <a:pt x="2869" y="597"/>
                    <a:pt x="2848" y="587"/>
                    <a:pt x="2826" y="587"/>
                  </a:cubicBezTo>
                  <a:close/>
                  <a:moveTo>
                    <a:pt x="244" y="812"/>
                  </a:moveTo>
                  <a:cubicBezTo>
                    <a:pt x="217" y="812"/>
                    <a:pt x="192" y="825"/>
                    <a:pt x="177" y="848"/>
                  </a:cubicBezTo>
                  <a:cubicBezTo>
                    <a:pt x="165" y="886"/>
                    <a:pt x="173" y="928"/>
                    <a:pt x="211" y="949"/>
                  </a:cubicBezTo>
                  <a:cubicBezTo>
                    <a:pt x="219" y="953"/>
                    <a:pt x="232" y="953"/>
                    <a:pt x="248" y="953"/>
                  </a:cubicBezTo>
                  <a:cubicBezTo>
                    <a:pt x="274" y="953"/>
                    <a:pt x="295" y="945"/>
                    <a:pt x="311" y="920"/>
                  </a:cubicBezTo>
                  <a:cubicBezTo>
                    <a:pt x="324" y="882"/>
                    <a:pt x="316" y="840"/>
                    <a:pt x="278" y="819"/>
                  </a:cubicBezTo>
                  <a:cubicBezTo>
                    <a:pt x="267" y="814"/>
                    <a:pt x="255" y="812"/>
                    <a:pt x="244" y="812"/>
                  </a:cubicBezTo>
                  <a:close/>
                  <a:moveTo>
                    <a:pt x="3070" y="1034"/>
                  </a:moveTo>
                  <a:cubicBezTo>
                    <a:pt x="3062" y="1034"/>
                    <a:pt x="3055" y="1035"/>
                    <a:pt x="3047" y="1037"/>
                  </a:cubicBezTo>
                  <a:cubicBezTo>
                    <a:pt x="3005" y="1054"/>
                    <a:pt x="2984" y="1096"/>
                    <a:pt x="3001" y="1134"/>
                  </a:cubicBezTo>
                  <a:cubicBezTo>
                    <a:pt x="3010" y="1163"/>
                    <a:pt x="3039" y="1180"/>
                    <a:pt x="3068" y="1184"/>
                  </a:cubicBezTo>
                  <a:cubicBezTo>
                    <a:pt x="3081" y="1184"/>
                    <a:pt x="3085" y="1184"/>
                    <a:pt x="3094" y="1180"/>
                  </a:cubicBezTo>
                  <a:cubicBezTo>
                    <a:pt x="3136" y="1163"/>
                    <a:pt x="3157" y="1121"/>
                    <a:pt x="3144" y="1088"/>
                  </a:cubicBezTo>
                  <a:cubicBezTo>
                    <a:pt x="3130" y="1054"/>
                    <a:pt x="3101" y="1034"/>
                    <a:pt x="3070" y="1034"/>
                  </a:cubicBezTo>
                  <a:close/>
                  <a:moveTo>
                    <a:pt x="80" y="1289"/>
                  </a:moveTo>
                  <a:cubicBezTo>
                    <a:pt x="42" y="1289"/>
                    <a:pt x="9" y="1313"/>
                    <a:pt x="5" y="1352"/>
                  </a:cubicBezTo>
                  <a:cubicBezTo>
                    <a:pt x="1" y="1390"/>
                    <a:pt x="26" y="1432"/>
                    <a:pt x="68" y="1436"/>
                  </a:cubicBezTo>
                  <a:lnTo>
                    <a:pt x="81" y="1436"/>
                  </a:lnTo>
                  <a:cubicBezTo>
                    <a:pt x="114" y="1436"/>
                    <a:pt x="148" y="1411"/>
                    <a:pt x="152" y="1373"/>
                  </a:cubicBezTo>
                  <a:cubicBezTo>
                    <a:pt x="156" y="1339"/>
                    <a:pt x="131" y="1297"/>
                    <a:pt x="89" y="1289"/>
                  </a:cubicBezTo>
                  <a:cubicBezTo>
                    <a:pt x="86" y="1289"/>
                    <a:pt x="83" y="1289"/>
                    <a:pt x="80" y="1289"/>
                  </a:cubicBezTo>
                  <a:close/>
                  <a:moveTo>
                    <a:pt x="3152" y="1537"/>
                  </a:moveTo>
                  <a:cubicBezTo>
                    <a:pt x="3110" y="1537"/>
                    <a:pt x="3081" y="1570"/>
                    <a:pt x="3081" y="1612"/>
                  </a:cubicBezTo>
                  <a:lnTo>
                    <a:pt x="3081" y="1616"/>
                  </a:lnTo>
                  <a:cubicBezTo>
                    <a:pt x="3081" y="1658"/>
                    <a:pt x="3115" y="1688"/>
                    <a:pt x="3152" y="1696"/>
                  </a:cubicBezTo>
                  <a:cubicBezTo>
                    <a:pt x="3194" y="1696"/>
                    <a:pt x="3228" y="1663"/>
                    <a:pt x="3228" y="1621"/>
                  </a:cubicBezTo>
                  <a:lnTo>
                    <a:pt x="3228" y="1616"/>
                  </a:lnTo>
                  <a:lnTo>
                    <a:pt x="3228" y="1612"/>
                  </a:lnTo>
                  <a:cubicBezTo>
                    <a:pt x="3228" y="1570"/>
                    <a:pt x="3194" y="1537"/>
                    <a:pt x="3152" y="1537"/>
                  </a:cubicBezTo>
                  <a:close/>
                  <a:moveTo>
                    <a:pt x="77" y="1805"/>
                  </a:moveTo>
                  <a:cubicBezTo>
                    <a:pt x="74" y="1805"/>
                    <a:pt x="71" y="1805"/>
                    <a:pt x="68" y="1805"/>
                  </a:cubicBezTo>
                  <a:cubicBezTo>
                    <a:pt x="26" y="1809"/>
                    <a:pt x="1" y="1847"/>
                    <a:pt x="5" y="1889"/>
                  </a:cubicBezTo>
                  <a:cubicBezTo>
                    <a:pt x="18" y="1919"/>
                    <a:pt x="43" y="1948"/>
                    <a:pt x="81" y="1952"/>
                  </a:cubicBezTo>
                  <a:lnTo>
                    <a:pt x="89" y="1952"/>
                  </a:lnTo>
                  <a:cubicBezTo>
                    <a:pt x="131" y="1948"/>
                    <a:pt x="156" y="1910"/>
                    <a:pt x="152" y="1868"/>
                  </a:cubicBezTo>
                  <a:cubicBezTo>
                    <a:pt x="148" y="1829"/>
                    <a:pt x="115" y="1805"/>
                    <a:pt x="77" y="1805"/>
                  </a:cubicBezTo>
                  <a:close/>
                  <a:moveTo>
                    <a:pt x="3078" y="2043"/>
                  </a:moveTo>
                  <a:cubicBezTo>
                    <a:pt x="3048" y="2043"/>
                    <a:pt x="3016" y="2063"/>
                    <a:pt x="3001" y="2095"/>
                  </a:cubicBezTo>
                  <a:cubicBezTo>
                    <a:pt x="2989" y="2128"/>
                    <a:pt x="3010" y="2170"/>
                    <a:pt x="3047" y="2187"/>
                  </a:cubicBezTo>
                  <a:cubicBezTo>
                    <a:pt x="3060" y="2191"/>
                    <a:pt x="3064" y="2191"/>
                    <a:pt x="3073" y="2191"/>
                  </a:cubicBezTo>
                  <a:cubicBezTo>
                    <a:pt x="3102" y="2191"/>
                    <a:pt x="3131" y="2170"/>
                    <a:pt x="3144" y="2141"/>
                  </a:cubicBezTo>
                  <a:cubicBezTo>
                    <a:pt x="3152" y="2103"/>
                    <a:pt x="3131" y="2061"/>
                    <a:pt x="3094" y="2044"/>
                  </a:cubicBezTo>
                  <a:cubicBezTo>
                    <a:pt x="3089" y="2043"/>
                    <a:pt x="3084" y="2043"/>
                    <a:pt x="3078" y="2043"/>
                  </a:cubicBezTo>
                  <a:close/>
                  <a:moveTo>
                    <a:pt x="250" y="2283"/>
                  </a:moveTo>
                  <a:cubicBezTo>
                    <a:pt x="238" y="2283"/>
                    <a:pt x="226" y="2286"/>
                    <a:pt x="215" y="2292"/>
                  </a:cubicBezTo>
                  <a:cubicBezTo>
                    <a:pt x="177" y="2313"/>
                    <a:pt x="165" y="2355"/>
                    <a:pt x="186" y="2393"/>
                  </a:cubicBezTo>
                  <a:cubicBezTo>
                    <a:pt x="194" y="2418"/>
                    <a:pt x="219" y="2430"/>
                    <a:pt x="248" y="2435"/>
                  </a:cubicBezTo>
                  <a:cubicBezTo>
                    <a:pt x="257" y="2435"/>
                    <a:pt x="274" y="2426"/>
                    <a:pt x="282" y="2422"/>
                  </a:cubicBezTo>
                  <a:cubicBezTo>
                    <a:pt x="320" y="2401"/>
                    <a:pt x="337" y="2359"/>
                    <a:pt x="316" y="2321"/>
                  </a:cubicBezTo>
                  <a:cubicBezTo>
                    <a:pt x="301" y="2298"/>
                    <a:pt x="276" y="2283"/>
                    <a:pt x="250" y="2283"/>
                  </a:cubicBezTo>
                  <a:close/>
                  <a:moveTo>
                    <a:pt x="2828" y="2490"/>
                  </a:moveTo>
                  <a:cubicBezTo>
                    <a:pt x="2806" y="2490"/>
                    <a:pt x="2785" y="2499"/>
                    <a:pt x="2770" y="2519"/>
                  </a:cubicBezTo>
                  <a:cubicBezTo>
                    <a:pt x="2750" y="2548"/>
                    <a:pt x="2754" y="2598"/>
                    <a:pt x="2787" y="2624"/>
                  </a:cubicBezTo>
                  <a:cubicBezTo>
                    <a:pt x="2796" y="2640"/>
                    <a:pt x="2812" y="2640"/>
                    <a:pt x="2829" y="2640"/>
                  </a:cubicBezTo>
                  <a:cubicBezTo>
                    <a:pt x="2850" y="2640"/>
                    <a:pt x="2867" y="2632"/>
                    <a:pt x="2884" y="2611"/>
                  </a:cubicBezTo>
                  <a:cubicBezTo>
                    <a:pt x="2913" y="2582"/>
                    <a:pt x="2905" y="2535"/>
                    <a:pt x="2875" y="2506"/>
                  </a:cubicBezTo>
                  <a:cubicBezTo>
                    <a:pt x="2861" y="2495"/>
                    <a:pt x="2844" y="2490"/>
                    <a:pt x="2828" y="2490"/>
                  </a:cubicBezTo>
                  <a:close/>
                  <a:moveTo>
                    <a:pt x="556" y="2682"/>
                  </a:moveTo>
                  <a:cubicBezTo>
                    <a:pt x="536" y="2682"/>
                    <a:pt x="517" y="2690"/>
                    <a:pt x="504" y="2707"/>
                  </a:cubicBezTo>
                  <a:cubicBezTo>
                    <a:pt x="479" y="2737"/>
                    <a:pt x="479" y="2787"/>
                    <a:pt x="509" y="2812"/>
                  </a:cubicBezTo>
                  <a:cubicBezTo>
                    <a:pt x="525" y="2829"/>
                    <a:pt x="542" y="2833"/>
                    <a:pt x="563" y="2833"/>
                  </a:cubicBezTo>
                  <a:cubicBezTo>
                    <a:pt x="576" y="2833"/>
                    <a:pt x="597" y="2821"/>
                    <a:pt x="614" y="2808"/>
                  </a:cubicBezTo>
                  <a:cubicBezTo>
                    <a:pt x="639" y="2775"/>
                    <a:pt x="639" y="2728"/>
                    <a:pt x="609" y="2703"/>
                  </a:cubicBezTo>
                  <a:cubicBezTo>
                    <a:pt x="593" y="2689"/>
                    <a:pt x="574" y="2682"/>
                    <a:pt x="556" y="2682"/>
                  </a:cubicBezTo>
                  <a:close/>
                  <a:moveTo>
                    <a:pt x="2452" y="2839"/>
                  </a:moveTo>
                  <a:cubicBezTo>
                    <a:pt x="2438" y="2839"/>
                    <a:pt x="2425" y="2842"/>
                    <a:pt x="2414" y="2850"/>
                  </a:cubicBezTo>
                  <a:cubicBezTo>
                    <a:pt x="2380" y="2875"/>
                    <a:pt x="2372" y="2921"/>
                    <a:pt x="2393" y="2955"/>
                  </a:cubicBezTo>
                  <a:cubicBezTo>
                    <a:pt x="2410" y="2976"/>
                    <a:pt x="2431" y="2984"/>
                    <a:pt x="2456" y="2984"/>
                  </a:cubicBezTo>
                  <a:cubicBezTo>
                    <a:pt x="2473" y="2984"/>
                    <a:pt x="2485" y="2984"/>
                    <a:pt x="2498" y="2976"/>
                  </a:cubicBezTo>
                  <a:cubicBezTo>
                    <a:pt x="2527" y="2947"/>
                    <a:pt x="2540" y="2900"/>
                    <a:pt x="2519" y="2871"/>
                  </a:cubicBezTo>
                  <a:cubicBezTo>
                    <a:pt x="2503" y="2850"/>
                    <a:pt x="2477" y="2839"/>
                    <a:pt x="2452" y="2839"/>
                  </a:cubicBezTo>
                  <a:close/>
                  <a:moveTo>
                    <a:pt x="983" y="2969"/>
                  </a:moveTo>
                  <a:cubicBezTo>
                    <a:pt x="954" y="2969"/>
                    <a:pt x="929" y="2985"/>
                    <a:pt x="920" y="3010"/>
                  </a:cubicBezTo>
                  <a:cubicBezTo>
                    <a:pt x="903" y="3047"/>
                    <a:pt x="920" y="3089"/>
                    <a:pt x="953" y="3106"/>
                  </a:cubicBezTo>
                  <a:cubicBezTo>
                    <a:pt x="966" y="3106"/>
                    <a:pt x="974" y="3110"/>
                    <a:pt x="987" y="3114"/>
                  </a:cubicBezTo>
                  <a:cubicBezTo>
                    <a:pt x="1016" y="3114"/>
                    <a:pt x="1046" y="3102"/>
                    <a:pt x="1054" y="3073"/>
                  </a:cubicBezTo>
                  <a:cubicBezTo>
                    <a:pt x="1071" y="3031"/>
                    <a:pt x="1054" y="2989"/>
                    <a:pt x="1016" y="2976"/>
                  </a:cubicBezTo>
                  <a:cubicBezTo>
                    <a:pt x="1005" y="2972"/>
                    <a:pt x="994" y="2969"/>
                    <a:pt x="983" y="2969"/>
                  </a:cubicBezTo>
                  <a:close/>
                  <a:moveTo>
                    <a:pt x="1982" y="3046"/>
                  </a:moveTo>
                  <a:cubicBezTo>
                    <a:pt x="1978" y="3046"/>
                    <a:pt x="1973" y="3046"/>
                    <a:pt x="1969" y="3047"/>
                  </a:cubicBezTo>
                  <a:cubicBezTo>
                    <a:pt x="1931" y="3060"/>
                    <a:pt x="1906" y="3102"/>
                    <a:pt x="1914" y="3135"/>
                  </a:cubicBezTo>
                  <a:cubicBezTo>
                    <a:pt x="1927" y="3169"/>
                    <a:pt x="1956" y="3190"/>
                    <a:pt x="1982" y="3190"/>
                  </a:cubicBezTo>
                  <a:lnTo>
                    <a:pt x="2003" y="3190"/>
                  </a:lnTo>
                  <a:cubicBezTo>
                    <a:pt x="2040" y="3177"/>
                    <a:pt x="2065" y="3144"/>
                    <a:pt x="2057" y="3102"/>
                  </a:cubicBezTo>
                  <a:cubicBezTo>
                    <a:pt x="2046" y="3069"/>
                    <a:pt x="2013" y="3046"/>
                    <a:pt x="1982" y="3046"/>
                  </a:cubicBezTo>
                  <a:close/>
                  <a:moveTo>
                    <a:pt x="1478" y="3085"/>
                  </a:moveTo>
                  <a:cubicBezTo>
                    <a:pt x="1440" y="3085"/>
                    <a:pt x="1411" y="3113"/>
                    <a:pt x="1407" y="3152"/>
                  </a:cubicBezTo>
                  <a:cubicBezTo>
                    <a:pt x="1402" y="3194"/>
                    <a:pt x="1432" y="3228"/>
                    <a:pt x="1474" y="3232"/>
                  </a:cubicBezTo>
                  <a:lnTo>
                    <a:pt x="1478" y="3232"/>
                  </a:lnTo>
                  <a:cubicBezTo>
                    <a:pt x="1516" y="3232"/>
                    <a:pt x="1549" y="3198"/>
                    <a:pt x="1554" y="3165"/>
                  </a:cubicBezTo>
                  <a:cubicBezTo>
                    <a:pt x="1558" y="3123"/>
                    <a:pt x="1528" y="3089"/>
                    <a:pt x="1486" y="3085"/>
                  </a:cubicBezTo>
                  <a:cubicBezTo>
                    <a:pt x="1484" y="3085"/>
                    <a:pt x="1481" y="3085"/>
                    <a:pt x="1478" y="30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3"/>
            <p:cNvSpPr/>
            <p:nvPr/>
          </p:nvSpPr>
          <p:spPr>
            <a:xfrm>
              <a:off x="5297679" y="3855690"/>
              <a:ext cx="44368" cy="51761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66" y="0"/>
                  </a:moveTo>
                  <a:lnTo>
                    <a:pt x="0" y="361"/>
                  </a:lnTo>
                  <a:cubicBezTo>
                    <a:pt x="122" y="483"/>
                    <a:pt x="189" y="646"/>
                    <a:pt x="189" y="818"/>
                  </a:cubicBezTo>
                  <a:lnTo>
                    <a:pt x="701" y="818"/>
                  </a:lnTo>
                  <a:cubicBezTo>
                    <a:pt x="701" y="508"/>
                    <a:pt x="580" y="218"/>
                    <a:pt x="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3"/>
            <p:cNvSpPr/>
            <p:nvPr/>
          </p:nvSpPr>
          <p:spPr>
            <a:xfrm>
              <a:off x="5268480" y="3834455"/>
              <a:ext cx="51826" cy="44050"/>
            </a:xfrm>
            <a:custGeom>
              <a:avLst/>
              <a:gdLst/>
              <a:ahLst/>
              <a:cxnLst/>
              <a:rect l="l" t="t" r="r" b="b"/>
              <a:pathLst>
                <a:path w="820" h="697" extrusionOk="0">
                  <a:moveTo>
                    <a:pt x="1" y="0"/>
                  </a:moveTo>
                  <a:lnTo>
                    <a:pt x="1" y="508"/>
                  </a:lnTo>
                  <a:cubicBezTo>
                    <a:pt x="177" y="508"/>
                    <a:pt x="337" y="575"/>
                    <a:pt x="458" y="697"/>
                  </a:cubicBezTo>
                  <a:lnTo>
                    <a:pt x="819" y="340"/>
                  </a:lnTo>
                  <a:cubicBezTo>
                    <a:pt x="601" y="122"/>
                    <a:pt x="31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3"/>
            <p:cNvSpPr/>
            <p:nvPr/>
          </p:nvSpPr>
          <p:spPr>
            <a:xfrm>
              <a:off x="5216781" y="3834202"/>
              <a:ext cx="51763" cy="44303"/>
            </a:xfrm>
            <a:custGeom>
              <a:avLst/>
              <a:gdLst/>
              <a:ahLst/>
              <a:cxnLst/>
              <a:rect l="l" t="t" r="r" b="b"/>
              <a:pathLst>
                <a:path w="819" h="701" extrusionOk="0">
                  <a:moveTo>
                    <a:pt x="819" y="0"/>
                  </a:moveTo>
                  <a:cubicBezTo>
                    <a:pt x="508" y="0"/>
                    <a:pt x="223" y="118"/>
                    <a:pt x="1" y="340"/>
                  </a:cubicBezTo>
                  <a:lnTo>
                    <a:pt x="366" y="701"/>
                  </a:lnTo>
                  <a:cubicBezTo>
                    <a:pt x="492" y="579"/>
                    <a:pt x="647" y="512"/>
                    <a:pt x="819" y="508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3"/>
            <p:cNvSpPr/>
            <p:nvPr/>
          </p:nvSpPr>
          <p:spPr>
            <a:xfrm>
              <a:off x="5195545" y="3855690"/>
              <a:ext cx="44368" cy="51761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37" y="0"/>
                  </a:moveTo>
                  <a:cubicBezTo>
                    <a:pt x="123" y="218"/>
                    <a:pt x="1" y="508"/>
                    <a:pt x="1" y="818"/>
                  </a:cubicBezTo>
                  <a:lnTo>
                    <a:pt x="513" y="818"/>
                  </a:lnTo>
                  <a:cubicBezTo>
                    <a:pt x="513" y="646"/>
                    <a:pt x="580" y="483"/>
                    <a:pt x="702" y="361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3"/>
            <p:cNvSpPr/>
            <p:nvPr/>
          </p:nvSpPr>
          <p:spPr>
            <a:xfrm>
              <a:off x="5185749" y="3877747"/>
              <a:ext cx="80710" cy="31094"/>
            </a:xfrm>
            <a:custGeom>
              <a:avLst/>
              <a:gdLst/>
              <a:ahLst/>
              <a:cxnLst/>
              <a:rect l="l" t="t" r="r" b="b"/>
              <a:pathLst>
                <a:path w="1277" h="492" extrusionOk="0">
                  <a:moveTo>
                    <a:pt x="50" y="1"/>
                  </a:moveTo>
                  <a:cubicBezTo>
                    <a:pt x="36" y="1"/>
                    <a:pt x="25" y="11"/>
                    <a:pt x="22" y="25"/>
                  </a:cubicBezTo>
                  <a:lnTo>
                    <a:pt x="5" y="71"/>
                  </a:lnTo>
                  <a:cubicBezTo>
                    <a:pt x="1" y="88"/>
                    <a:pt x="9" y="108"/>
                    <a:pt x="26" y="113"/>
                  </a:cubicBezTo>
                  <a:lnTo>
                    <a:pt x="1209" y="490"/>
                  </a:lnTo>
                  <a:cubicBezTo>
                    <a:pt x="1212" y="491"/>
                    <a:pt x="1215" y="491"/>
                    <a:pt x="1218" y="491"/>
                  </a:cubicBezTo>
                  <a:cubicBezTo>
                    <a:pt x="1233" y="491"/>
                    <a:pt x="1248" y="483"/>
                    <a:pt x="1255" y="469"/>
                  </a:cubicBezTo>
                  <a:lnTo>
                    <a:pt x="1268" y="423"/>
                  </a:lnTo>
                  <a:cubicBezTo>
                    <a:pt x="1276" y="406"/>
                    <a:pt x="1264" y="385"/>
                    <a:pt x="1247" y="381"/>
                  </a:cubicBezTo>
                  <a:lnTo>
                    <a:pt x="64" y="4"/>
                  </a:lnTo>
                  <a:cubicBezTo>
                    <a:pt x="59" y="2"/>
                    <a:pt x="55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3"/>
            <p:cNvSpPr/>
            <p:nvPr/>
          </p:nvSpPr>
          <p:spPr>
            <a:xfrm>
              <a:off x="5259252" y="3898856"/>
              <a:ext cx="19150" cy="16811"/>
            </a:xfrm>
            <a:custGeom>
              <a:avLst/>
              <a:gdLst/>
              <a:ahLst/>
              <a:cxnLst/>
              <a:rect l="l" t="t" r="r" b="b"/>
              <a:pathLst>
                <a:path w="303" h="266" extrusionOk="0">
                  <a:moveTo>
                    <a:pt x="152" y="1"/>
                  </a:moveTo>
                  <a:cubicBezTo>
                    <a:pt x="99" y="1"/>
                    <a:pt x="49" y="30"/>
                    <a:pt x="29" y="81"/>
                  </a:cubicBezTo>
                  <a:cubicBezTo>
                    <a:pt x="0" y="152"/>
                    <a:pt x="34" y="228"/>
                    <a:pt x="101" y="257"/>
                  </a:cubicBezTo>
                  <a:cubicBezTo>
                    <a:pt x="116" y="263"/>
                    <a:pt x="132" y="265"/>
                    <a:pt x="147" y="265"/>
                  </a:cubicBezTo>
                  <a:cubicBezTo>
                    <a:pt x="201" y="265"/>
                    <a:pt x="253" y="234"/>
                    <a:pt x="273" y="182"/>
                  </a:cubicBezTo>
                  <a:cubicBezTo>
                    <a:pt x="302" y="114"/>
                    <a:pt x="264" y="35"/>
                    <a:pt x="201" y="9"/>
                  </a:cubicBezTo>
                  <a:cubicBezTo>
                    <a:pt x="185" y="3"/>
                    <a:pt x="169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3"/>
            <p:cNvSpPr/>
            <p:nvPr/>
          </p:nvSpPr>
          <p:spPr>
            <a:xfrm>
              <a:off x="5146248" y="4191158"/>
              <a:ext cx="244594" cy="244584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935" y="0"/>
                  </a:moveTo>
                  <a:cubicBezTo>
                    <a:pt x="869" y="0"/>
                    <a:pt x="0" y="865"/>
                    <a:pt x="0" y="1935"/>
                  </a:cubicBezTo>
                  <a:cubicBezTo>
                    <a:pt x="0" y="3005"/>
                    <a:pt x="869" y="3870"/>
                    <a:pt x="1935" y="3870"/>
                  </a:cubicBezTo>
                  <a:cubicBezTo>
                    <a:pt x="3005" y="3870"/>
                    <a:pt x="3869" y="3005"/>
                    <a:pt x="3869" y="1935"/>
                  </a:cubicBezTo>
                  <a:cubicBezTo>
                    <a:pt x="3869" y="865"/>
                    <a:pt x="3005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3"/>
            <p:cNvSpPr/>
            <p:nvPr/>
          </p:nvSpPr>
          <p:spPr>
            <a:xfrm>
              <a:off x="5156866" y="4216375"/>
              <a:ext cx="223863" cy="193898"/>
            </a:xfrm>
            <a:custGeom>
              <a:avLst/>
              <a:gdLst/>
              <a:ahLst/>
              <a:cxnLst/>
              <a:rect l="l" t="t" r="r" b="b"/>
              <a:pathLst>
                <a:path w="3542" h="3068" extrusionOk="0">
                  <a:moveTo>
                    <a:pt x="886" y="0"/>
                  </a:moveTo>
                  <a:lnTo>
                    <a:pt x="0" y="1536"/>
                  </a:lnTo>
                  <a:lnTo>
                    <a:pt x="886" y="3068"/>
                  </a:lnTo>
                  <a:lnTo>
                    <a:pt x="2657" y="3068"/>
                  </a:lnTo>
                  <a:lnTo>
                    <a:pt x="3542" y="1536"/>
                  </a:lnTo>
                  <a:lnTo>
                    <a:pt x="2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3"/>
            <p:cNvSpPr/>
            <p:nvPr/>
          </p:nvSpPr>
          <p:spPr>
            <a:xfrm>
              <a:off x="5173045" y="4218208"/>
              <a:ext cx="190492" cy="190485"/>
            </a:xfrm>
            <a:custGeom>
              <a:avLst/>
              <a:gdLst/>
              <a:ahLst/>
              <a:cxnLst/>
              <a:rect l="l" t="t" r="r" b="b"/>
              <a:pathLst>
                <a:path w="3014" h="3014" extrusionOk="0">
                  <a:moveTo>
                    <a:pt x="1507" y="1"/>
                  </a:moveTo>
                  <a:cubicBezTo>
                    <a:pt x="676" y="1"/>
                    <a:pt x="0" y="676"/>
                    <a:pt x="0" y="1507"/>
                  </a:cubicBezTo>
                  <a:cubicBezTo>
                    <a:pt x="0" y="2338"/>
                    <a:pt x="676" y="3014"/>
                    <a:pt x="1507" y="3014"/>
                  </a:cubicBezTo>
                  <a:cubicBezTo>
                    <a:pt x="2338" y="3014"/>
                    <a:pt x="3013" y="2338"/>
                    <a:pt x="3013" y="1507"/>
                  </a:cubicBezTo>
                  <a:cubicBezTo>
                    <a:pt x="3013" y="676"/>
                    <a:pt x="2338" y="1"/>
                    <a:pt x="15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3"/>
            <p:cNvSpPr/>
            <p:nvPr/>
          </p:nvSpPr>
          <p:spPr>
            <a:xfrm>
              <a:off x="5200854" y="4246079"/>
              <a:ext cx="134811" cy="134742"/>
            </a:xfrm>
            <a:custGeom>
              <a:avLst/>
              <a:gdLst/>
              <a:ahLst/>
              <a:cxnLst/>
              <a:rect l="l" t="t" r="r" b="b"/>
              <a:pathLst>
                <a:path w="2133" h="2132" extrusionOk="0">
                  <a:moveTo>
                    <a:pt x="1067" y="0"/>
                  </a:moveTo>
                  <a:cubicBezTo>
                    <a:pt x="479" y="0"/>
                    <a:pt x="1" y="479"/>
                    <a:pt x="1" y="1066"/>
                  </a:cubicBezTo>
                  <a:cubicBezTo>
                    <a:pt x="1" y="1654"/>
                    <a:pt x="479" y="2132"/>
                    <a:pt x="1067" y="2132"/>
                  </a:cubicBezTo>
                  <a:cubicBezTo>
                    <a:pt x="1654" y="2132"/>
                    <a:pt x="2133" y="1654"/>
                    <a:pt x="2133" y="1066"/>
                  </a:cubicBezTo>
                  <a:cubicBezTo>
                    <a:pt x="2133" y="479"/>
                    <a:pt x="1654" y="0"/>
                    <a:pt x="1067" y="0"/>
                  </a:cubicBezTo>
                  <a:close/>
                </a:path>
              </a:pathLst>
            </a:custGeom>
            <a:solidFill>
              <a:srgbClr val="C03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3"/>
            <p:cNvSpPr/>
            <p:nvPr/>
          </p:nvSpPr>
          <p:spPr>
            <a:xfrm>
              <a:off x="5066677" y="4111589"/>
              <a:ext cx="403990" cy="403722"/>
            </a:xfrm>
            <a:custGeom>
              <a:avLst/>
              <a:gdLst/>
              <a:ahLst/>
              <a:cxnLst/>
              <a:rect l="l" t="t" r="r" b="b"/>
              <a:pathLst>
                <a:path w="6392" h="6388" extrusionOk="0">
                  <a:moveTo>
                    <a:pt x="3194" y="781"/>
                  </a:moveTo>
                  <a:cubicBezTo>
                    <a:pt x="4528" y="781"/>
                    <a:pt x="5607" y="1864"/>
                    <a:pt x="5607" y="3194"/>
                  </a:cubicBezTo>
                  <a:cubicBezTo>
                    <a:pt x="5607" y="4528"/>
                    <a:pt x="4528" y="5607"/>
                    <a:pt x="3194" y="5607"/>
                  </a:cubicBezTo>
                  <a:cubicBezTo>
                    <a:pt x="1864" y="5607"/>
                    <a:pt x="781" y="4528"/>
                    <a:pt x="781" y="3194"/>
                  </a:cubicBezTo>
                  <a:cubicBezTo>
                    <a:pt x="781" y="1864"/>
                    <a:pt x="1864" y="781"/>
                    <a:pt x="3194" y="781"/>
                  </a:cubicBezTo>
                  <a:close/>
                  <a:moveTo>
                    <a:pt x="3194" y="1"/>
                  </a:moveTo>
                  <a:cubicBezTo>
                    <a:pt x="1431" y="1"/>
                    <a:pt x="0" y="1432"/>
                    <a:pt x="0" y="3194"/>
                  </a:cubicBezTo>
                  <a:cubicBezTo>
                    <a:pt x="0" y="4957"/>
                    <a:pt x="1431" y="6387"/>
                    <a:pt x="3194" y="6387"/>
                  </a:cubicBezTo>
                  <a:cubicBezTo>
                    <a:pt x="4956" y="6387"/>
                    <a:pt x="6392" y="4957"/>
                    <a:pt x="6392" y="3194"/>
                  </a:cubicBezTo>
                  <a:cubicBezTo>
                    <a:pt x="6392" y="1432"/>
                    <a:pt x="4965" y="1"/>
                    <a:pt x="3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3"/>
            <p:cNvSpPr/>
            <p:nvPr/>
          </p:nvSpPr>
          <p:spPr>
            <a:xfrm>
              <a:off x="5200096" y="4244752"/>
              <a:ext cx="137149" cy="137397"/>
            </a:xfrm>
            <a:custGeom>
              <a:avLst/>
              <a:gdLst/>
              <a:ahLst/>
              <a:cxnLst/>
              <a:rect l="l" t="t" r="r" b="b"/>
              <a:pathLst>
                <a:path w="2170" h="2174" extrusionOk="0">
                  <a:moveTo>
                    <a:pt x="1083" y="0"/>
                  </a:moveTo>
                  <a:cubicBezTo>
                    <a:pt x="483" y="0"/>
                    <a:pt x="0" y="491"/>
                    <a:pt x="0" y="1087"/>
                  </a:cubicBezTo>
                  <a:cubicBezTo>
                    <a:pt x="0" y="1691"/>
                    <a:pt x="487" y="2174"/>
                    <a:pt x="1083" y="2174"/>
                  </a:cubicBezTo>
                  <a:cubicBezTo>
                    <a:pt x="1687" y="2174"/>
                    <a:pt x="2170" y="1687"/>
                    <a:pt x="2170" y="1087"/>
                  </a:cubicBezTo>
                  <a:cubicBezTo>
                    <a:pt x="2170" y="491"/>
                    <a:pt x="1683" y="0"/>
                    <a:pt x="1083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3"/>
            <p:cNvSpPr/>
            <p:nvPr/>
          </p:nvSpPr>
          <p:spPr>
            <a:xfrm>
              <a:off x="5296099" y="4286907"/>
              <a:ext cx="163189" cy="53088"/>
            </a:xfrm>
            <a:custGeom>
              <a:avLst/>
              <a:gdLst/>
              <a:ahLst/>
              <a:cxnLst/>
              <a:rect l="l" t="t" r="r" b="b"/>
              <a:pathLst>
                <a:path w="2582" h="840" extrusionOk="0">
                  <a:moveTo>
                    <a:pt x="1293" y="0"/>
                  </a:moveTo>
                  <a:cubicBezTo>
                    <a:pt x="579" y="0"/>
                    <a:pt x="0" y="189"/>
                    <a:pt x="0" y="420"/>
                  </a:cubicBezTo>
                  <a:cubicBezTo>
                    <a:pt x="0" y="651"/>
                    <a:pt x="579" y="840"/>
                    <a:pt x="1293" y="840"/>
                  </a:cubicBezTo>
                  <a:cubicBezTo>
                    <a:pt x="2002" y="840"/>
                    <a:pt x="2581" y="651"/>
                    <a:pt x="2581" y="420"/>
                  </a:cubicBezTo>
                  <a:cubicBezTo>
                    <a:pt x="2581" y="189"/>
                    <a:pt x="2002" y="0"/>
                    <a:pt x="1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3"/>
            <p:cNvSpPr/>
            <p:nvPr/>
          </p:nvSpPr>
          <p:spPr>
            <a:xfrm>
              <a:off x="5240102" y="4135226"/>
              <a:ext cx="57135" cy="138724"/>
            </a:xfrm>
            <a:custGeom>
              <a:avLst/>
              <a:gdLst/>
              <a:ahLst/>
              <a:cxnLst/>
              <a:rect l="l" t="t" r="r" b="b"/>
              <a:pathLst>
                <a:path w="904" h="2195" extrusionOk="0">
                  <a:moveTo>
                    <a:pt x="232" y="0"/>
                  </a:moveTo>
                  <a:cubicBezTo>
                    <a:pt x="1" y="713"/>
                    <a:pt x="1" y="1481"/>
                    <a:pt x="232" y="2195"/>
                  </a:cubicBezTo>
                  <a:lnTo>
                    <a:pt x="672" y="2195"/>
                  </a:lnTo>
                  <a:cubicBezTo>
                    <a:pt x="903" y="1481"/>
                    <a:pt x="903" y="713"/>
                    <a:pt x="672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3"/>
            <p:cNvSpPr/>
            <p:nvPr/>
          </p:nvSpPr>
          <p:spPr>
            <a:xfrm>
              <a:off x="5090251" y="4288676"/>
              <a:ext cx="139046" cy="49802"/>
            </a:xfrm>
            <a:custGeom>
              <a:avLst/>
              <a:gdLst/>
              <a:ahLst/>
              <a:cxnLst/>
              <a:rect l="l" t="t" r="r" b="b"/>
              <a:pathLst>
                <a:path w="2200" h="788" extrusionOk="0">
                  <a:moveTo>
                    <a:pt x="1100" y="1"/>
                  </a:moveTo>
                  <a:cubicBezTo>
                    <a:pt x="729" y="1"/>
                    <a:pt x="358" y="58"/>
                    <a:pt x="1" y="174"/>
                  </a:cubicBezTo>
                  <a:lnTo>
                    <a:pt x="1" y="614"/>
                  </a:lnTo>
                  <a:cubicBezTo>
                    <a:pt x="358" y="730"/>
                    <a:pt x="729" y="788"/>
                    <a:pt x="1100" y="788"/>
                  </a:cubicBezTo>
                  <a:cubicBezTo>
                    <a:pt x="1472" y="788"/>
                    <a:pt x="1843" y="730"/>
                    <a:pt x="2200" y="614"/>
                  </a:cubicBezTo>
                  <a:lnTo>
                    <a:pt x="2200" y="174"/>
                  </a:lnTo>
                  <a:cubicBezTo>
                    <a:pt x="1843" y="58"/>
                    <a:pt x="1472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3"/>
            <p:cNvSpPr/>
            <p:nvPr/>
          </p:nvSpPr>
          <p:spPr>
            <a:xfrm>
              <a:off x="5240418" y="4352951"/>
              <a:ext cx="57072" cy="139040"/>
            </a:xfrm>
            <a:custGeom>
              <a:avLst/>
              <a:gdLst/>
              <a:ahLst/>
              <a:cxnLst/>
              <a:rect l="l" t="t" r="r" b="b"/>
              <a:pathLst>
                <a:path w="903" h="2200" extrusionOk="0">
                  <a:moveTo>
                    <a:pt x="231" y="0"/>
                  </a:moveTo>
                  <a:cubicBezTo>
                    <a:pt x="0" y="714"/>
                    <a:pt x="0" y="1486"/>
                    <a:pt x="231" y="2199"/>
                  </a:cubicBezTo>
                  <a:lnTo>
                    <a:pt x="671" y="2199"/>
                  </a:lnTo>
                  <a:cubicBezTo>
                    <a:pt x="902" y="1486"/>
                    <a:pt x="902" y="714"/>
                    <a:pt x="671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3"/>
            <p:cNvSpPr/>
            <p:nvPr/>
          </p:nvSpPr>
          <p:spPr>
            <a:xfrm>
              <a:off x="5066930" y="4311555"/>
              <a:ext cx="403990" cy="203504"/>
            </a:xfrm>
            <a:custGeom>
              <a:avLst/>
              <a:gdLst/>
              <a:ahLst/>
              <a:cxnLst/>
              <a:rect l="l" t="t" r="r" b="b"/>
              <a:pathLst>
                <a:path w="6392" h="3220" extrusionOk="0">
                  <a:moveTo>
                    <a:pt x="2158" y="349"/>
                  </a:moveTo>
                  <a:cubicBezTo>
                    <a:pt x="2262" y="693"/>
                    <a:pt x="2531" y="953"/>
                    <a:pt x="2871" y="1062"/>
                  </a:cubicBezTo>
                  <a:cubicBezTo>
                    <a:pt x="2783" y="1511"/>
                    <a:pt x="2783" y="1973"/>
                    <a:pt x="2867" y="2418"/>
                  </a:cubicBezTo>
                  <a:cubicBezTo>
                    <a:pt x="1797" y="2271"/>
                    <a:pt x="953" y="1427"/>
                    <a:pt x="802" y="357"/>
                  </a:cubicBezTo>
                  <a:lnTo>
                    <a:pt x="802" y="357"/>
                  </a:lnTo>
                  <a:cubicBezTo>
                    <a:pt x="1021" y="398"/>
                    <a:pt x="1243" y="419"/>
                    <a:pt x="1465" y="419"/>
                  </a:cubicBezTo>
                  <a:cubicBezTo>
                    <a:pt x="1698" y="419"/>
                    <a:pt x="1930" y="396"/>
                    <a:pt x="2158" y="349"/>
                  </a:cubicBezTo>
                  <a:close/>
                  <a:moveTo>
                    <a:pt x="4231" y="349"/>
                  </a:moveTo>
                  <a:cubicBezTo>
                    <a:pt x="4458" y="396"/>
                    <a:pt x="4690" y="419"/>
                    <a:pt x="4922" y="419"/>
                  </a:cubicBezTo>
                  <a:cubicBezTo>
                    <a:pt x="5144" y="419"/>
                    <a:pt x="5365" y="398"/>
                    <a:pt x="5582" y="357"/>
                  </a:cubicBezTo>
                  <a:lnTo>
                    <a:pt x="5582" y="357"/>
                  </a:lnTo>
                  <a:cubicBezTo>
                    <a:pt x="5435" y="1427"/>
                    <a:pt x="4591" y="2271"/>
                    <a:pt x="3521" y="2418"/>
                  </a:cubicBezTo>
                  <a:cubicBezTo>
                    <a:pt x="3605" y="1973"/>
                    <a:pt x="3605" y="1511"/>
                    <a:pt x="3517" y="1062"/>
                  </a:cubicBezTo>
                  <a:cubicBezTo>
                    <a:pt x="3857" y="957"/>
                    <a:pt x="4121" y="693"/>
                    <a:pt x="4231" y="349"/>
                  </a:cubicBezTo>
                  <a:close/>
                  <a:moveTo>
                    <a:pt x="1" y="1"/>
                  </a:moveTo>
                  <a:lnTo>
                    <a:pt x="1" y="26"/>
                  </a:lnTo>
                  <a:cubicBezTo>
                    <a:pt x="1" y="1788"/>
                    <a:pt x="1436" y="3219"/>
                    <a:pt x="3198" y="3219"/>
                  </a:cubicBezTo>
                  <a:cubicBezTo>
                    <a:pt x="4961" y="3219"/>
                    <a:pt x="6392" y="1788"/>
                    <a:pt x="6392" y="26"/>
                  </a:cubicBezTo>
                  <a:lnTo>
                    <a:pt x="63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3"/>
            <p:cNvSpPr/>
            <p:nvPr/>
          </p:nvSpPr>
          <p:spPr>
            <a:xfrm>
              <a:off x="5223922" y="4268895"/>
              <a:ext cx="88926" cy="88859"/>
            </a:xfrm>
            <a:custGeom>
              <a:avLst/>
              <a:gdLst/>
              <a:ahLst/>
              <a:cxnLst/>
              <a:rect l="l" t="t" r="r" b="b"/>
              <a:pathLst>
                <a:path w="1407" h="1406" extrusionOk="0">
                  <a:moveTo>
                    <a:pt x="702" y="0"/>
                  </a:moveTo>
                  <a:cubicBezTo>
                    <a:pt x="311" y="0"/>
                    <a:pt x="1" y="315"/>
                    <a:pt x="1" y="705"/>
                  </a:cubicBezTo>
                  <a:cubicBezTo>
                    <a:pt x="1" y="1095"/>
                    <a:pt x="311" y="1406"/>
                    <a:pt x="702" y="1406"/>
                  </a:cubicBezTo>
                  <a:cubicBezTo>
                    <a:pt x="1092" y="1406"/>
                    <a:pt x="1407" y="1095"/>
                    <a:pt x="1407" y="705"/>
                  </a:cubicBezTo>
                  <a:cubicBezTo>
                    <a:pt x="1407" y="315"/>
                    <a:pt x="1092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3"/>
            <p:cNvSpPr/>
            <p:nvPr/>
          </p:nvSpPr>
          <p:spPr>
            <a:xfrm>
              <a:off x="5236436" y="4281598"/>
              <a:ext cx="63708" cy="6370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0"/>
                  </a:moveTo>
                  <a:cubicBezTo>
                    <a:pt x="227" y="0"/>
                    <a:pt x="0" y="227"/>
                    <a:pt x="0" y="504"/>
                  </a:cubicBezTo>
                  <a:cubicBezTo>
                    <a:pt x="0" y="781"/>
                    <a:pt x="227" y="1008"/>
                    <a:pt x="504" y="1008"/>
                  </a:cubicBezTo>
                  <a:cubicBezTo>
                    <a:pt x="781" y="1008"/>
                    <a:pt x="1007" y="781"/>
                    <a:pt x="1007" y="504"/>
                  </a:cubicBezTo>
                  <a:cubicBezTo>
                    <a:pt x="1007" y="227"/>
                    <a:pt x="781" y="0"/>
                    <a:pt x="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4" name="Google Shape;1724;p13"/>
          <p:cNvGrpSpPr/>
          <p:nvPr/>
        </p:nvGrpSpPr>
        <p:grpSpPr>
          <a:xfrm>
            <a:off x="222782" y="-942790"/>
            <a:ext cx="196428" cy="6250526"/>
            <a:chOff x="8049200" y="-918250"/>
            <a:chExt cx="196447" cy="1392844"/>
          </a:xfrm>
        </p:grpSpPr>
        <p:sp>
          <p:nvSpPr>
            <p:cNvPr id="1725" name="Google Shape;1725;p13"/>
            <p:cNvSpPr/>
            <p:nvPr/>
          </p:nvSpPr>
          <p:spPr>
            <a:xfrm>
              <a:off x="8049200" y="-918250"/>
              <a:ext cx="98246" cy="1392844"/>
            </a:xfrm>
            <a:custGeom>
              <a:avLst/>
              <a:gdLst/>
              <a:ahLst/>
              <a:cxnLst/>
              <a:rect l="l" t="t" r="r" b="b"/>
              <a:pathLst>
                <a:path w="4328" h="61352" extrusionOk="0">
                  <a:moveTo>
                    <a:pt x="1" y="1"/>
                  </a:moveTo>
                  <a:lnTo>
                    <a:pt x="1" y="61352"/>
                  </a:lnTo>
                  <a:lnTo>
                    <a:pt x="4327" y="61352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3"/>
            <p:cNvSpPr/>
            <p:nvPr/>
          </p:nvSpPr>
          <p:spPr>
            <a:xfrm>
              <a:off x="8147424" y="-918250"/>
              <a:ext cx="98223" cy="1392844"/>
            </a:xfrm>
            <a:custGeom>
              <a:avLst/>
              <a:gdLst/>
              <a:ahLst/>
              <a:cxnLst/>
              <a:rect l="l" t="t" r="r" b="b"/>
              <a:pathLst>
                <a:path w="4327" h="61352" extrusionOk="0">
                  <a:moveTo>
                    <a:pt x="0" y="1"/>
                  </a:moveTo>
                  <a:lnTo>
                    <a:pt x="0" y="61352"/>
                  </a:lnTo>
                  <a:lnTo>
                    <a:pt x="4327" y="61352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7" name="Google Shape;1727;p13"/>
          <p:cNvGrpSpPr/>
          <p:nvPr/>
        </p:nvGrpSpPr>
        <p:grpSpPr>
          <a:xfrm>
            <a:off x="170536" y="2489282"/>
            <a:ext cx="531791" cy="540657"/>
            <a:chOff x="4102650" y="3495711"/>
            <a:chExt cx="928731" cy="944048"/>
          </a:xfrm>
        </p:grpSpPr>
        <p:sp>
          <p:nvSpPr>
            <p:cNvPr id="1728" name="Google Shape;1728;p13"/>
            <p:cNvSpPr/>
            <p:nvPr/>
          </p:nvSpPr>
          <p:spPr>
            <a:xfrm>
              <a:off x="4180400" y="3576650"/>
              <a:ext cx="371100" cy="74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3"/>
            <p:cNvSpPr/>
            <p:nvPr/>
          </p:nvSpPr>
          <p:spPr>
            <a:xfrm>
              <a:off x="4180391" y="4309354"/>
              <a:ext cx="370995" cy="99938"/>
            </a:xfrm>
            <a:custGeom>
              <a:avLst/>
              <a:gdLst/>
              <a:ahLst/>
              <a:cxnLst/>
              <a:rect l="l" t="t" r="r" b="b"/>
              <a:pathLst>
                <a:path w="3727" h="1004" extrusionOk="0">
                  <a:moveTo>
                    <a:pt x="0" y="1"/>
                  </a:moveTo>
                  <a:lnTo>
                    <a:pt x="0" y="1004"/>
                  </a:lnTo>
                  <a:lnTo>
                    <a:pt x="3727" y="1004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3"/>
            <p:cNvSpPr/>
            <p:nvPr/>
          </p:nvSpPr>
          <p:spPr>
            <a:xfrm>
              <a:off x="4180391" y="4309354"/>
              <a:ext cx="147522" cy="99938"/>
            </a:xfrm>
            <a:custGeom>
              <a:avLst/>
              <a:gdLst/>
              <a:ahLst/>
              <a:cxnLst/>
              <a:rect l="l" t="t" r="r" b="b"/>
              <a:pathLst>
                <a:path w="1482" h="1004" extrusionOk="0">
                  <a:moveTo>
                    <a:pt x="0" y="1"/>
                  </a:moveTo>
                  <a:lnTo>
                    <a:pt x="0" y="1004"/>
                  </a:lnTo>
                  <a:lnTo>
                    <a:pt x="1482" y="1004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3"/>
            <p:cNvSpPr/>
            <p:nvPr/>
          </p:nvSpPr>
          <p:spPr>
            <a:xfrm>
              <a:off x="4204171" y="4408406"/>
              <a:ext cx="347602" cy="31354"/>
            </a:xfrm>
            <a:custGeom>
              <a:avLst/>
              <a:gdLst/>
              <a:ahLst/>
              <a:cxnLst/>
              <a:rect l="l" t="t" r="r" b="b"/>
              <a:pathLst>
                <a:path w="324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48" y="315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3"/>
            <p:cNvSpPr/>
            <p:nvPr/>
          </p:nvSpPr>
          <p:spPr>
            <a:xfrm>
              <a:off x="4180380" y="4408406"/>
              <a:ext cx="152500" cy="31354"/>
            </a:xfrm>
            <a:custGeom>
              <a:avLst/>
              <a:gdLst/>
              <a:ahLst/>
              <a:cxnLst/>
              <a:rect l="l" t="t" r="r" b="b"/>
              <a:pathLst>
                <a:path w="1293" h="315" extrusionOk="0">
                  <a:moveTo>
                    <a:pt x="0" y="0"/>
                  </a:moveTo>
                  <a:lnTo>
                    <a:pt x="0" y="315"/>
                  </a:lnTo>
                  <a:lnTo>
                    <a:pt x="1293" y="315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3"/>
            <p:cNvSpPr/>
            <p:nvPr/>
          </p:nvSpPr>
          <p:spPr>
            <a:xfrm>
              <a:off x="4180391" y="3515718"/>
              <a:ext cx="370995" cy="99540"/>
            </a:xfrm>
            <a:custGeom>
              <a:avLst/>
              <a:gdLst/>
              <a:ahLst/>
              <a:cxnLst/>
              <a:rect l="l" t="t" r="r" b="b"/>
              <a:pathLst>
                <a:path w="3727" h="1000" extrusionOk="0">
                  <a:moveTo>
                    <a:pt x="0" y="1"/>
                  </a:moveTo>
                  <a:lnTo>
                    <a:pt x="0" y="999"/>
                  </a:lnTo>
                  <a:lnTo>
                    <a:pt x="3727" y="999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3"/>
            <p:cNvSpPr/>
            <p:nvPr/>
          </p:nvSpPr>
          <p:spPr>
            <a:xfrm>
              <a:off x="4180391" y="3515718"/>
              <a:ext cx="161757" cy="99540"/>
            </a:xfrm>
            <a:custGeom>
              <a:avLst/>
              <a:gdLst/>
              <a:ahLst/>
              <a:cxnLst/>
              <a:rect l="l" t="t" r="r" b="b"/>
              <a:pathLst>
                <a:path w="1625" h="1000" extrusionOk="0">
                  <a:moveTo>
                    <a:pt x="0" y="1"/>
                  </a:moveTo>
                  <a:lnTo>
                    <a:pt x="0" y="999"/>
                  </a:lnTo>
                  <a:lnTo>
                    <a:pt x="1624" y="999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3"/>
            <p:cNvSpPr/>
            <p:nvPr/>
          </p:nvSpPr>
          <p:spPr>
            <a:xfrm>
              <a:off x="4181187" y="3495711"/>
              <a:ext cx="370597" cy="20903"/>
            </a:xfrm>
            <a:custGeom>
              <a:avLst/>
              <a:gdLst/>
              <a:ahLst/>
              <a:cxnLst/>
              <a:rect l="l" t="t" r="r" b="b"/>
              <a:pathLst>
                <a:path w="3723" h="210" extrusionOk="0">
                  <a:moveTo>
                    <a:pt x="1" y="0"/>
                  </a:moveTo>
                  <a:lnTo>
                    <a:pt x="1" y="210"/>
                  </a:lnTo>
                  <a:lnTo>
                    <a:pt x="3723" y="210"/>
                  </a:lnTo>
                  <a:lnTo>
                    <a:pt x="37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3"/>
            <p:cNvSpPr/>
            <p:nvPr/>
          </p:nvSpPr>
          <p:spPr>
            <a:xfrm>
              <a:off x="4102650" y="3735205"/>
              <a:ext cx="528571" cy="481674"/>
            </a:xfrm>
            <a:custGeom>
              <a:avLst/>
              <a:gdLst/>
              <a:ahLst/>
              <a:cxnLst/>
              <a:rect l="l" t="t" r="r" b="b"/>
              <a:pathLst>
                <a:path w="5310" h="4839" extrusionOk="0">
                  <a:moveTo>
                    <a:pt x="2649" y="0"/>
                  </a:moveTo>
                  <a:cubicBezTo>
                    <a:pt x="1545" y="0"/>
                    <a:pt x="551" y="763"/>
                    <a:pt x="294" y="1883"/>
                  </a:cubicBezTo>
                  <a:cubicBezTo>
                    <a:pt x="1" y="3184"/>
                    <a:pt x="815" y="4480"/>
                    <a:pt x="2120" y="4778"/>
                  </a:cubicBezTo>
                  <a:cubicBezTo>
                    <a:pt x="2299" y="4819"/>
                    <a:pt x="2478" y="4838"/>
                    <a:pt x="2655" y="4838"/>
                  </a:cubicBezTo>
                  <a:cubicBezTo>
                    <a:pt x="3759" y="4838"/>
                    <a:pt x="4758" y="4078"/>
                    <a:pt x="5011" y="2953"/>
                  </a:cubicBezTo>
                  <a:cubicBezTo>
                    <a:pt x="5309" y="1652"/>
                    <a:pt x="4491" y="355"/>
                    <a:pt x="3190" y="62"/>
                  </a:cubicBezTo>
                  <a:cubicBezTo>
                    <a:pt x="3009" y="20"/>
                    <a:pt x="2828" y="0"/>
                    <a:pt x="2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3"/>
            <p:cNvSpPr/>
            <p:nvPr/>
          </p:nvSpPr>
          <p:spPr>
            <a:xfrm>
              <a:off x="4181984" y="3791445"/>
              <a:ext cx="369800" cy="369692"/>
            </a:xfrm>
            <a:custGeom>
              <a:avLst/>
              <a:gdLst/>
              <a:ahLst/>
              <a:cxnLst/>
              <a:rect l="l" t="t" r="r" b="b"/>
              <a:pathLst>
                <a:path w="3715" h="3714" extrusionOk="0">
                  <a:moveTo>
                    <a:pt x="1856" y="0"/>
                  </a:moveTo>
                  <a:cubicBezTo>
                    <a:pt x="832" y="0"/>
                    <a:pt x="1" y="831"/>
                    <a:pt x="1" y="1855"/>
                  </a:cubicBezTo>
                  <a:cubicBezTo>
                    <a:pt x="1" y="2883"/>
                    <a:pt x="832" y="3714"/>
                    <a:pt x="1856" y="3714"/>
                  </a:cubicBezTo>
                  <a:cubicBezTo>
                    <a:pt x="2880" y="3714"/>
                    <a:pt x="3715" y="2883"/>
                    <a:pt x="3715" y="1855"/>
                  </a:cubicBezTo>
                  <a:cubicBezTo>
                    <a:pt x="3715" y="831"/>
                    <a:pt x="2880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3"/>
            <p:cNvSpPr/>
            <p:nvPr/>
          </p:nvSpPr>
          <p:spPr>
            <a:xfrm>
              <a:off x="4197512" y="3829470"/>
              <a:ext cx="338444" cy="293245"/>
            </a:xfrm>
            <a:custGeom>
              <a:avLst/>
              <a:gdLst/>
              <a:ahLst/>
              <a:cxnLst/>
              <a:rect l="l" t="t" r="r" b="b"/>
              <a:pathLst>
                <a:path w="3400" h="2946" extrusionOk="0">
                  <a:moveTo>
                    <a:pt x="852" y="0"/>
                  </a:moveTo>
                  <a:lnTo>
                    <a:pt x="0" y="1473"/>
                  </a:lnTo>
                  <a:lnTo>
                    <a:pt x="852" y="2946"/>
                  </a:lnTo>
                  <a:lnTo>
                    <a:pt x="2552" y="2946"/>
                  </a:lnTo>
                  <a:lnTo>
                    <a:pt x="3399" y="1473"/>
                  </a:lnTo>
                  <a:lnTo>
                    <a:pt x="25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3"/>
            <p:cNvSpPr/>
            <p:nvPr/>
          </p:nvSpPr>
          <p:spPr>
            <a:xfrm>
              <a:off x="4222099" y="3832755"/>
              <a:ext cx="287081" cy="287073"/>
            </a:xfrm>
            <a:custGeom>
              <a:avLst/>
              <a:gdLst/>
              <a:ahLst/>
              <a:cxnLst/>
              <a:rect l="l" t="t" r="r" b="b"/>
              <a:pathLst>
                <a:path w="2884" h="2884" extrusionOk="0">
                  <a:moveTo>
                    <a:pt x="1440" y="1"/>
                  </a:moveTo>
                  <a:cubicBezTo>
                    <a:pt x="647" y="1"/>
                    <a:pt x="1" y="643"/>
                    <a:pt x="1" y="1440"/>
                  </a:cubicBezTo>
                  <a:cubicBezTo>
                    <a:pt x="1" y="2237"/>
                    <a:pt x="647" y="2884"/>
                    <a:pt x="1440" y="2884"/>
                  </a:cubicBezTo>
                  <a:cubicBezTo>
                    <a:pt x="2238" y="2884"/>
                    <a:pt x="2884" y="2237"/>
                    <a:pt x="2884" y="1440"/>
                  </a:cubicBezTo>
                  <a:cubicBezTo>
                    <a:pt x="2884" y="643"/>
                    <a:pt x="2238" y="1"/>
                    <a:pt x="14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3"/>
            <p:cNvSpPr/>
            <p:nvPr/>
          </p:nvSpPr>
          <p:spPr>
            <a:xfrm>
              <a:off x="4159886" y="3900840"/>
              <a:ext cx="871495" cy="150106"/>
            </a:xfrm>
            <a:custGeom>
              <a:avLst/>
              <a:gdLst/>
              <a:ahLst/>
              <a:cxnLst/>
              <a:rect l="l" t="t" r="r" b="b"/>
              <a:pathLst>
                <a:path w="8755" h="1508" extrusionOk="0">
                  <a:moveTo>
                    <a:pt x="361" y="1"/>
                  </a:moveTo>
                  <a:cubicBezTo>
                    <a:pt x="164" y="1"/>
                    <a:pt x="1" y="164"/>
                    <a:pt x="1" y="366"/>
                  </a:cubicBezTo>
                  <a:lnTo>
                    <a:pt x="1" y="1146"/>
                  </a:lnTo>
                  <a:cubicBezTo>
                    <a:pt x="1" y="1344"/>
                    <a:pt x="164" y="1507"/>
                    <a:pt x="361" y="1507"/>
                  </a:cubicBezTo>
                  <a:lnTo>
                    <a:pt x="8393" y="1507"/>
                  </a:lnTo>
                  <a:cubicBezTo>
                    <a:pt x="8595" y="1507"/>
                    <a:pt x="8754" y="1344"/>
                    <a:pt x="8754" y="1146"/>
                  </a:cubicBezTo>
                  <a:lnTo>
                    <a:pt x="8754" y="366"/>
                  </a:lnTo>
                  <a:cubicBezTo>
                    <a:pt x="8754" y="164"/>
                    <a:pt x="8595" y="1"/>
                    <a:pt x="83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3"/>
            <p:cNvSpPr/>
            <p:nvPr/>
          </p:nvSpPr>
          <p:spPr>
            <a:xfrm>
              <a:off x="4557950" y="3901736"/>
              <a:ext cx="473424" cy="149210"/>
            </a:xfrm>
            <a:custGeom>
              <a:avLst/>
              <a:gdLst/>
              <a:ahLst/>
              <a:cxnLst/>
              <a:rect l="l" t="t" r="r" b="b"/>
              <a:pathLst>
                <a:path w="4756" h="1499" extrusionOk="0">
                  <a:moveTo>
                    <a:pt x="1" y="0"/>
                  </a:moveTo>
                  <a:lnTo>
                    <a:pt x="1" y="1498"/>
                  </a:lnTo>
                  <a:lnTo>
                    <a:pt x="4394" y="1498"/>
                  </a:lnTo>
                  <a:cubicBezTo>
                    <a:pt x="4596" y="1498"/>
                    <a:pt x="4755" y="1335"/>
                    <a:pt x="4755" y="1137"/>
                  </a:cubicBezTo>
                  <a:lnTo>
                    <a:pt x="4755" y="357"/>
                  </a:lnTo>
                  <a:cubicBezTo>
                    <a:pt x="4755" y="160"/>
                    <a:pt x="4596" y="0"/>
                    <a:pt x="4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3"/>
            <p:cNvSpPr/>
            <p:nvPr/>
          </p:nvSpPr>
          <p:spPr>
            <a:xfrm>
              <a:off x="4747177" y="3901736"/>
              <a:ext cx="284194" cy="149210"/>
            </a:xfrm>
            <a:custGeom>
              <a:avLst/>
              <a:gdLst/>
              <a:ahLst/>
              <a:cxnLst/>
              <a:rect l="l" t="t" r="r" b="b"/>
              <a:pathLst>
                <a:path w="2855" h="1499" extrusionOk="0">
                  <a:moveTo>
                    <a:pt x="1" y="0"/>
                  </a:moveTo>
                  <a:lnTo>
                    <a:pt x="1" y="1498"/>
                  </a:lnTo>
                  <a:lnTo>
                    <a:pt x="2493" y="1498"/>
                  </a:lnTo>
                  <a:cubicBezTo>
                    <a:pt x="2695" y="1498"/>
                    <a:pt x="2854" y="1335"/>
                    <a:pt x="2854" y="1137"/>
                  </a:cubicBezTo>
                  <a:lnTo>
                    <a:pt x="2854" y="357"/>
                  </a:lnTo>
                  <a:cubicBezTo>
                    <a:pt x="2854" y="160"/>
                    <a:pt x="2695" y="0"/>
                    <a:pt x="2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3"/>
            <p:cNvSpPr/>
            <p:nvPr/>
          </p:nvSpPr>
          <p:spPr>
            <a:xfrm>
              <a:off x="4263906" y="3874562"/>
              <a:ext cx="203564" cy="203460"/>
            </a:xfrm>
            <a:custGeom>
              <a:avLst/>
              <a:gdLst/>
              <a:ahLst/>
              <a:cxnLst/>
              <a:rect l="l" t="t" r="r" b="b"/>
              <a:pathLst>
                <a:path w="2045" h="2044" extrusionOk="0">
                  <a:moveTo>
                    <a:pt x="1024" y="0"/>
                  </a:moveTo>
                  <a:cubicBezTo>
                    <a:pt x="458" y="0"/>
                    <a:pt x="0" y="453"/>
                    <a:pt x="0" y="1020"/>
                  </a:cubicBezTo>
                  <a:cubicBezTo>
                    <a:pt x="0" y="1587"/>
                    <a:pt x="458" y="2044"/>
                    <a:pt x="1024" y="2044"/>
                  </a:cubicBezTo>
                  <a:cubicBezTo>
                    <a:pt x="1591" y="2044"/>
                    <a:pt x="2044" y="1587"/>
                    <a:pt x="2044" y="1020"/>
                  </a:cubicBezTo>
                  <a:cubicBezTo>
                    <a:pt x="2044" y="453"/>
                    <a:pt x="1591" y="0"/>
                    <a:pt x="10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3"/>
            <p:cNvSpPr/>
            <p:nvPr/>
          </p:nvSpPr>
          <p:spPr>
            <a:xfrm>
              <a:off x="4298148" y="3908804"/>
              <a:ext cx="134980" cy="134578"/>
            </a:xfrm>
            <a:custGeom>
              <a:avLst/>
              <a:gdLst/>
              <a:ahLst/>
              <a:cxnLst/>
              <a:rect l="l" t="t" r="r" b="b"/>
              <a:pathLst>
                <a:path w="1356" h="1352" extrusionOk="0">
                  <a:moveTo>
                    <a:pt x="676" y="0"/>
                  </a:moveTo>
                  <a:cubicBezTo>
                    <a:pt x="303" y="0"/>
                    <a:pt x="1" y="303"/>
                    <a:pt x="1" y="676"/>
                  </a:cubicBezTo>
                  <a:cubicBezTo>
                    <a:pt x="1" y="1049"/>
                    <a:pt x="303" y="1352"/>
                    <a:pt x="676" y="1352"/>
                  </a:cubicBezTo>
                  <a:cubicBezTo>
                    <a:pt x="1054" y="1352"/>
                    <a:pt x="1356" y="1049"/>
                    <a:pt x="1356" y="676"/>
                  </a:cubicBezTo>
                  <a:cubicBezTo>
                    <a:pt x="1356" y="303"/>
                    <a:pt x="1054" y="0"/>
                    <a:pt x="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3"/>
            <p:cNvSpPr/>
            <p:nvPr/>
          </p:nvSpPr>
          <p:spPr>
            <a:xfrm>
              <a:off x="4317359" y="3928015"/>
              <a:ext cx="96158" cy="96156"/>
            </a:xfrm>
            <a:custGeom>
              <a:avLst/>
              <a:gdLst/>
              <a:ahLst/>
              <a:cxnLst/>
              <a:rect l="l" t="t" r="r" b="b"/>
              <a:pathLst>
                <a:path w="966" h="966" extrusionOk="0">
                  <a:moveTo>
                    <a:pt x="483" y="0"/>
                  </a:moveTo>
                  <a:cubicBezTo>
                    <a:pt x="219" y="0"/>
                    <a:pt x="1" y="219"/>
                    <a:pt x="1" y="483"/>
                  </a:cubicBezTo>
                  <a:cubicBezTo>
                    <a:pt x="1" y="752"/>
                    <a:pt x="219" y="966"/>
                    <a:pt x="483" y="966"/>
                  </a:cubicBezTo>
                  <a:cubicBezTo>
                    <a:pt x="752" y="966"/>
                    <a:pt x="966" y="752"/>
                    <a:pt x="966" y="483"/>
                  </a:cubicBezTo>
                  <a:cubicBezTo>
                    <a:pt x="966" y="219"/>
                    <a:pt x="752" y="0"/>
                    <a:pt x="4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6" name="Google Shape;1746;p13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47" name="Google Shape;1747;p13"/>
          <p:cNvSpPr txBox="1">
            <a:spLocks noGrp="1"/>
          </p:cNvSpPr>
          <p:nvPr>
            <p:ph type="subTitle" idx="1"/>
          </p:nvPr>
        </p:nvSpPr>
        <p:spPr>
          <a:xfrm>
            <a:off x="1808500" y="2035025"/>
            <a:ext cx="2129700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748" name="Google Shape;1748;p13"/>
          <p:cNvSpPr txBox="1">
            <a:spLocks noGrp="1"/>
          </p:cNvSpPr>
          <p:nvPr>
            <p:ph type="title" idx="2" hasCustomPrompt="1"/>
          </p:nvPr>
        </p:nvSpPr>
        <p:spPr>
          <a:xfrm>
            <a:off x="903700" y="2035025"/>
            <a:ext cx="904800" cy="58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300" i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1749" name="Google Shape;1749;p13"/>
          <p:cNvSpPr txBox="1">
            <a:spLocks noGrp="1"/>
          </p:cNvSpPr>
          <p:nvPr>
            <p:ph type="subTitle" idx="3"/>
          </p:nvPr>
        </p:nvSpPr>
        <p:spPr>
          <a:xfrm>
            <a:off x="1808500" y="3378851"/>
            <a:ext cx="2129700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750" name="Google Shape;1750;p13"/>
          <p:cNvSpPr txBox="1">
            <a:spLocks noGrp="1"/>
          </p:cNvSpPr>
          <p:nvPr>
            <p:ph type="title" idx="4" hasCustomPrompt="1"/>
          </p:nvPr>
        </p:nvSpPr>
        <p:spPr>
          <a:xfrm>
            <a:off x="903700" y="3379601"/>
            <a:ext cx="904800" cy="58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300" i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1751" name="Google Shape;1751;p13"/>
          <p:cNvSpPr txBox="1">
            <a:spLocks noGrp="1"/>
          </p:cNvSpPr>
          <p:nvPr>
            <p:ph type="subTitle" idx="5"/>
          </p:nvPr>
        </p:nvSpPr>
        <p:spPr>
          <a:xfrm>
            <a:off x="5241301" y="2035025"/>
            <a:ext cx="2129700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752" name="Google Shape;1752;p13"/>
          <p:cNvSpPr txBox="1">
            <a:spLocks noGrp="1"/>
          </p:cNvSpPr>
          <p:nvPr>
            <p:ph type="title" idx="6" hasCustomPrompt="1"/>
          </p:nvPr>
        </p:nvSpPr>
        <p:spPr>
          <a:xfrm>
            <a:off x="4336500" y="2035025"/>
            <a:ext cx="904800" cy="58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300" i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  <p:sp>
        <p:nvSpPr>
          <p:cNvPr id="1753" name="Google Shape;1753;p13"/>
          <p:cNvSpPr txBox="1">
            <a:spLocks noGrp="1"/>
          </p:cNvSpPr>
          <p:nvPr>
            <p:ph type="subTitle" idx="7"/>
          </p:nvPr>
        </p:nvSpPr>
        <p:spPr>
          <a:xfrm>
            <a:off x="5241301" y="3378851"/>
            <a:ext cx="2129700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500"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100"/>
              <a:buFont typeface="Playfair Display"/>
              <a:buNone/>
              <a:defRPr sz="2100" b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754" name="Google Shape;1754;p13"/>
          <p:cNvSpPr txBox="1">
            <a:spLocks noGrp="1"/>
          </p:cNvSpPr>
          <p:nvPr>
            <p:ph type="title" idx="8" hasCustomPrompt="1"/>
          </p:nvPr>
        </p:nvSpPr>
        <p:spPr>
          <a:xfrm>
            <a:off x="4336500" y="3379601"/>
            <a:ext cx="904800" cy="58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300" i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 b="1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3" name="Google Shape;2713;p19"/>
          <p:cNvGrpSpPr/>
          <p:nvPr/>
        </p:nvGrpSpPr>
        <p:grpSpPr>
          <a:xfrm>
            <a:off x="-3043375" y="3945148"/>
            <a:ext cx="3841168" cy="1754720"/>
            <a:chOff x="-46850" y="3945148"/>
            <a:chExt cx="3841168" cy="1754720"/>
          </a:xfrm>
        </p:grpSpPr>
        <p:grpSp>
          <p:nvGrpSpPr>
            <p:cNvPr id="2714" name="Google Shape;2714;p19"/>
            <p:cNvGrpSpPr/>
            <p:nvPr/>
          </p:nvGrpSpPr>
          <p:grpSpPr>
            <a:xfrm rot="-5400000" flipH="1">
              <a:off x="2037583" y="3943132"/>
              <a:ext cx="1754720" cy="1758751"/>
              <a:chOff x="6633675" y="1434550"/>
              <a:chExt cx="1044725" cy="1047125"/>
            </a:xfrm>
          </p:grpSpPr>
          <p:sp>
            <p:nvSpPr>
              <p:cNvPr id="2715" name="Google Shape;2715;p19"/>
              <p:cNvSpPr/>
              <p:nvPr/>
            </p:nvSpPr>
            <p:spPr>
              <a:xfrm>
                <a:off x="6684025" y="1434550"/>
                <a:ext cx="994375" cy="996675"/>
              </a:xfrm>
              <a:custGeom>
                <a:avLst/>
                <a:gdLst/>
                <a:ahLst/>
                <a:cxnLst/>
                <a:rect l="l" t="t" r="r" b="b"/>
                <a:pathLst>
                  <a:path w="39775" h="39867" extrusionOk="0">
                    <a:moveTo>
                      <a:pt x="18994" y="1"/>
                    </a:moveTo>
                    <a:lnTo>
                      <a:pt x="18994" y="7000"/>
                    </a:lnTo>
                    <a:cubicBezTo>
                      <a:pt x="18994" y="7936"/>
                      <a:pt x="18234" y="8696"/>
                      <a:pt x="17298" y="8696"/>
                    </a:cubicBezTo>
                    <a:lnTo>
                      <a:pt x="5087" y="8696"/>
                    </a:lnTo>
                    <a:cubicBezTo>
                      <a:pt x="2280" y="8696"/>
                      <a:pt x="1" y="10978"/>
                      <a:pt x="1" y="13786"/>
                    </a:cubicBezTo>
                    <a:lnTo>
                      <a:pt x="1" y="34776"/>
                    </a:lnTo>
                    <a:cubicBezTo>
                      <a:pt x="1" y="37583"/>
                      <a:pt x="2280" y="39866"/>
                      <a:pt x="5087" y="39866"/>
                    </a:cubicBezTo>
                    <a:lnTo>
                      <a:pt x="39774" y="39866"/>
                    </a:lnTo>
                    <a:lnTo>
                      <a:pt x="39774" y="36471"/>
                    </a:lnTo>
                    <a:lnTo>
                      <a:pt x="39774" y="36467"/>
                    </a:lnTo>
                    <a:lnTo>
                      <a:pt x="5087" y="36467"/>
                    </a:lnTo>
                    <a:cubicBezTo>
                      <a:pt x="4151" y="36467"/>
                      <a:pt x="3392" y="35703"/>
                      <a:pt x="3392" y="34772"/>
                    </a:cubicBezTo>
                    <a:lnTo>
                      <a:pt x="3392" y="13777"/>
                    </a:lnTo>
                    <a:cubicBezTo>
                      <a:pt x="3392" y="12846"/>
                      <a:pt x="4151" y="12086"/>
                      <a:pt x="5087" y="12086"/>
                    </a:cubicBezTo>
                    <a:lnTo>
                      <a:pt x="17298" y="12086"/>
                    </a:lnTo>
                    <a:cubicBezTo>
                      <a:pt x="20106" y="12086"/>
                      <a:pt x="22389" y="9803"/>
                      <a:pt x="22389" y="6996"/>
                    </a:cubicBezTo>
                    <a:lnTo>
                      <a:pt x="223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19"/>
              <p:cNvSpPr/>
              <p:nvPr/>
            </p:nvSpPr>
            <p:spPr>
              <a:xfrm>
                <a:off x="6726325" y="1434550"/>
                <a:ext cx="952075" cy="954175"/>
              </a:xfrm>
              <a:custGeom>
                <a:avLst/>
                <a:gdLst/>
                <a:ahLst/>
                <a:cxnLst/>
                <a:rect l="l" t="t" r="r" b="b"/>
                <a:pathLst>
                  <a:path w="38083" h="38167" extrusionOk="0">
                    <a:moveTo>
                      <a:pt x="19001" y="1"/>
                    </a:moveTo>
                    <a:lnTo>
                      <a:pt x="19001" y="6992"/>
                    </a:lnTo>
                    <a:cubicBezTo>
                      <a:pt x="19001" y="8863"/>
                      <a:pt x="17478" y="10382"/>
                      <a:pt x="15606" y="10382"/>
                    </a:cubicBezTo>
                    <a:lnTo>
                      <a:pt x="3395" y="10382"/>
                    </a:lnTo>
                    <a:cubicBezTo>
                      <a:pt x="1523" y="10382"/>
                      <a:pt x="0" y="11906"/>
                      <a:pt x="0" y="13777"/>
                    </a:cubicBezTo>
                    <a:lnTo>
                      <a:pt x="0" y="34772"/>
                    </a:lnTo>
                    <a:cubicBezTo>
                      <a:pt x="0" y="36643"/>
                      <a:pt x="1523" y="38167"/>
                      <a:pt x="3395" y="38167"/>
                    </a:cubicBezTo>
                    <a:lnTo>
                      <a:pt x="38082" y="38167"/>
                    </a:lnTo>
                    <a:lnTo>
                      <a:pt x="38082" y="36471"/>
                    </a:lnTo>
                    <a:lnTo>
                      <a:pt x="38082" y="36467"/>
                    </a:lnTo>
                    <a:lnTo>
                      <a:pt x="3395" y="36467"/>
                    </a:lnTo>
                    <a:cubicBezTo>
                      <a:pt x="2459" y="36467"/>
                      <a:pt x="1700" y="35703"/>
                      <a:pt x="1700" y="34772"/>
                    </a:cubicBezTo>
                    <a:lnTo>
                      <a:pt x="1700" y="13777"/>
                    </a:lnTo>
                    <a:cubicBezTo>
                      <a:pt x="1700" y="12846"/>
                      <a:pt x="2459" y="12086"/>
                      <a:pt x="3395" y="12086"/>
                    </a:cubicBezTo>
                    <a:lnTo>
                      <a:pt x="15606" y="12086"/>
                    </a:lnTo>
                    <a:cubicBezTo>
                      <a:pt x="18414" y="12086"/>
                      <a:pt x="20697" y="9803"/>
                      <a:pt x="20697" y="6996"/>
                    </a:cubicBezTo>
                    <a:lnTo>
                      <a:pt x="206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19"/>
              <p:cNvSpPr/>
              <p:nvPr/>
            </p:nvSpPr>
            <p:spPr>
              <a:xfrm>
                <a:off x="6683825" y="2024350"/>
                <a:ext cx="84900" cy="230925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9237" extrusionOk="0">
                    <a:moveTo>
                      <a:pt x="3395" y="1"/>
                    </a:moveTo>
                    <a:cubicBezTo>
                      <a:pt x="3046" y="628"/>
                      <a:pt x="2355" y="942"/>
                      <a:pt x="1663" y="942"/>
                    </a:cubicBezTo>
                    <a:cubicBezTo>
                      <a:pt x="1017" y="942"/>
                      <a:pt x="371" y="669"/>
                      <a:pt x="1" y="122"/>
                    </a:cubicBezTo>
                    <a:lnTo>
                      <a:pt x="1" y="9082"/>
                    </a:lnTo>
                    <a:cubicBezTo>
                      <a:pt x="389" y="8567"/>
                      <a:pt x="998" y="8213"/>
                      <a:pt x="1637" y="8213"/>
                    </a:cubicBezTo>
                    <a:cubicBezTo>
                      <a:pt x="2082" y="8213"/>
                      <a:pt x="2541" y="8384"/>
                      <a:pt x="2951" y="8792"/>
                    </a:cubicBezTo>
                    <a:lnTo>
                      <a:pt x="3395" y="9237"/>
                    </a:lnTo>
                    <a:lnTo>
                      <a:pt x="33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19"/>
              <p:cNvSpPr/>
              <p:nvPr/>
            </p:nvSpPr>
            <p:spPr>
              <a:xfrm>
                <a:off x="6684775" y="1803000"/>
                <a:ext cx="83000" cy="2282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9128" extrusionOk="0">
                    <a:moveTo>
                      <a:pt x="0" y="0"/>
                    </a:moveTo>
                    <a:lnTo>
                      <a:pt x="0" y="9127"/>
                    </a:lnTo>
                    <a:lnTo>
                      <a:pt x="3320" y="9127"/>
                    </a:lnTo>
                    <a:lnTo>
                      <a:pt x="33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19"/>
              <p:cNvSpPr/>
              <p:nvPr/>
            </p:nvSpPr>
            <p:spPr>
              <a:xfrm>
                <a:off x="6684875" y="1841400"/>
                <a:ext cx="82900" cy="185500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420" extrusionOk="0">
                    <a:moveTo>
                      <a:pt x="1658" y="0"/>
                    </a:moveTo>
                    <a:cubicBezTo>
                      <a:pt x="1062" y="0"/>
                      <a:pt x="500" y="143"/>
                      <a:pt x="1" y="395"/>
                    </a:cubicBezTo>
                    <a:lnTo>
                      <a:pt x="1" y="7025"/>
                    </a:lnTo>
                    <a:cubicBezTo>
                      <a:pt x="500" y="7277"/>
                      <a:pt x="1062" y="7419"/>
                      <a:pt x="1658" y="7419"/>
                    </a:cubicBezTo>
                    <a:cubicBezTo>
                      <a:pt x="2258" y="7419"/>
                      <a:pt x="2820" y="7277"/>
                      <a:pt x="3316" y="7025"/>
                    </a:cubicBezTo>
                    <a:lnTo>
                      <a:pt x="3316" y="395"/>
                    </a:lnTo>
                    <a:cubicBezTo>
                      <a:pt x="2820" y="143"/>
                      <a:pt x="2254" y="0"/>
                      <a:pt x="1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19"/>
              <p:cNvSpPr/>
              <p:nvPr/>
            </p:nvSpPr>
            <p:spPr>
              <a:xfrm>
                <a:off x="6684775" y="1803100"/>
                <a:ext cx="41450" cy="2282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9128" extrusionOk="0">
                    <a:moveTo>
                      <a:pt x="0" y="1"/>
                    </a:moveTo>
                    <a:lnTo>
                      <a:pt x="0" y="9128"/>
                    </a:lnTo>
                    <a:lnTo>
                      <a:pt x="1658" y="9128"/>
                    </a:lnTo>
                    <a:lnTo>
                      <a:pt x="16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19"/>
              <p:cNvSpPr/>
              <p:nvPr/>
            </p:nvSpPr>
            <p:spPr>
              <a:xfrm>
                <a:off x="6677850" y="1785800"/>
                <a:ext cx="969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878" h="1041" extrusionOk="0">
                    <a:moveTo>
                      <a:pt x="0" y="0"/>
                    </a:moveTo>
                    <a:lnTo>
                      <a:pt x="0" y="1041"/>
                    </a:lnTo>
                    <a:lnTo>
                      <a:pt x="3878" y="1041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19"/>
              <p:cNvSpPr/>
              <p:nvPr/>
            </p:nvSpPr>
            <p:spPr>
              <a:xfrm>
                <a:off x="6677850" y="1785800"/>
                <a:ext cx="3852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041" extrusionOk="0">
                    <a:moveTo>
                      <a:pt x="0" y="0"/>
                    </a:moveTo>
                    <a:lnTo>
                      <a:pt x="0" y="1041"/>
                    </a:lnTo>
                    <a:lnTo>
                      <a:pt x="1540" y="1041"/>
                    </a:lnTo>
                    <a:lnTo>
                      <a:pt x="15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19"/>
              <p:cNvSpPr/>
              <p:nvPr/>
            </p:nvSpPr>
            <p:spPr>
              <a:xfrm>
                <a:off x="6675425" y="1777500"/>
                <a:ext cx="1015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063" h="333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4063" y="332"/>
                    </a:lnTo>
                    <a:lnTo>
                      <a:pt x="40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19"/>
              <p:cNvSpPr/>
              <p:nvPr/>
            </p:nvSpPr>
            <p:spPr>
              <a:xfrm>
                <a:off x="6675425" y="1777500"/>
                <a:ext cx="40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333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1616" y="332"/>
                    </a:lnTo>
                    <a:lnTo>
                      <a:pt x="16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19"/>
              <p:cNvSpPr/>
              <p:nvPr/>
            </p:nvSpPr>
            <p:spPr>
              <a:xfrm>
                <a:off x="6677850" y="2031275"/>
                <a:ext cx="9695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3878" h="1042" extrusionOk="0">
                    <a:moveTo>
                      <a:pt x="0" y="1"/>
                    </a:moveTo>
                    <a:lnTo>
                      <a:pt x="0" y="1041"/>
                    </a:lnTo>
                    <a:lnTo>
                      <a:pt x="3878" y="1041"/>
                    </a:lnTo>
                    <a:lnTo>
                      <a:pt x="38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19"/>
              <p:cNvSpPr/>
              <p:nvPr/>
            </p:nvSpPr>
            <p:spPr>
              <a:xfrm>
                <a:off x="6677850" y="2031275"/>
                <a:ext cx="4220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1042" extrusionOk="0">
                    <a:moveTo>
                      <a:pt x="0" y="1"/>
                    </a:moveTo>
                    <a:lnTo>
                      <a:pt x="0" y="1041"/>
                    </a:lnTo>
                    <a:lnTo>
                      <a:pt x="1687" y="1041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19"/>
              <p:cNvSpPr/>
              <p:nvPr/>
            </p:nvSpPr>
            <p:spPr>
              <a:xfrm>
                <a:off x="6673650" y="2056975"/>
                <a:ext cx="1056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215" extrusionOk="0">
                    <a:moveTo>
                      <a:pt x="0" y="1"/>
                    </a:moveTo>
                    <a:lnTo>
                      <a:pt x="0" y="215"/>
                    </a:lnTo>
                    <a:lnTo>
                      <a:pt x="4226" y="215"/>
                    </a:lnTo>
                    <a:lnTo>
                      <a:pt x="42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19"/>
              <p:cNvSpPr/>
              <p:nvPr/>
            </p:nvSpPr>
            <p:spPr>
              <a:xfrm>
                <a:off x="6633675" y="1824500"/>
                <a:ext cx="185400" cy="185400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7416" extrusionOk="0">
                    <a:moveTo>
                      <a:pt x="3706" y="1"/>
                    </a:moveTo>
                    <a:cubicBezTo>
                      <a:pt x="1658" y="1"/>
                      <a:pt x="1" y="1662"/>
                      <a:pt x="1" y="3710"/>
                    </a:cubicBezTo>
                    <a:cubicBezTo>
                      <a:pt x="1" y="5758"/>
                      <a:pt x="1658" y="7416"/>
                      <a:pt x="3706" y="7416"/>
                    </a:cubicBezTo>
                    <a:cubicBezTo>
                      <a:pt x="5754" y="7416"/>
                      <a:pt x="7416" y="5758"/>
                      <a:pt x="7416" y="3710"/>
                    </a:cubicBezTo>
                    <a:cubicBezTo>
                      <a:pt x="7416" y="1662"/>
                      <a:pt x="5754" y="1"/>
                      <a:pt x="3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19"/>
              <p:cNvSpPr/>
              <p:nvPr/>
            </p:nvSpPr>
            <p:spPr>
              <a:xfrm>
                <a:off x="6638925" y="1829750"/>
                <a:ext cx="174900" cy="174900"/>
              </a:xfrm>
              <a:custGeom>
                <a:avLst/>
                <a:gdLst/>
                <a:ahLst/>
                <a:cxnLst/>
                <a:rect l="l" t="t" r="r" b="b"/>
                <a:pathLst>
                  <a:path w="6996" h="6996" extrusionOk="0">
                    <a:moveTo>
                      <a:pt x="3496" y="0"/>
                    </a:moveTo>
                    <a:cubicBezTo>
                      <a:pt x="1566" y="0"/>
                      <a:pt x="0" y="1566"/>
                      <a:pt x="0" y="3500"/>
                    </a:cubicBezTo>
                    <a:cubicBezTo>
                      <a:pt x="0" y="5430"/>
                      <a:pt x="1566" y="6996"/>
                      <a:pt x="3496" y="6996"/>
                    </a:cubicBezTo>
                    <a:cubicBezTo>
                      <a:pt x="5431" y="6996"/>
                      <a:pt x="6996" y="5430"/>
                      <a:pt x="6996" y="3500"/>
                    </a:cubicBezTo>
                    <a:cubicBezTo>
                      <a:pt x="6996" y="1566"/>
                      <a:pt x="5431" y="0"/>
                      <a:pt x="3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19"/>
              <p:cNvSpPr/>
              <p:nvPr/>
            </p:nvSpPr>
            <p:spPr>
              <a:xfrm>
                <a:off x="6651300" y="1842450"/>
                <a:ext cx="1498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5985" extrusionOk="0">
                    <a:moveTo>
                      <a:pt x="3005" y="0"/>
                    </a:moveTo>
                    <a:cubicBezTo>
                      <a:pt x="3002" y="0"/>
                      <a:pt x="2999" y="0"/>
                      <a:pt x="2997" y="0"/>
                    </a:cubicBezTo>
                    <a:cubicBezTo>
                      <a:pt x="1960" y="0"/>
                      <a:pt x="1050" y="525"/>
                      <a:pt x="513" y="1322"/>
                    </a:cubicBezTo>
                    <a:cubicBezTo>
                      <a:pt x="190" y="1800"/>
                      <a:pt x="1" y="2371"/>
                      <a:pt x="1" y="2992"/>
                    </a:cubicBezTo>
                    <a:cubicBezTo>
                      <a:pt x="1" y="3479"/>
                      <a:pt x="118" y="3941"/>
                      <a:pt x="328" y="4348"/>
                    </a:cubicBezTo>
                    <a:cubicBezTo>
                      <a:pt x="672" y="5027"/>
                      <a:pt x="1268" y="5556"/>
                      <a:pt x="1990" y="5812"/>
                    </a:cubicBezTo>
                    <a:cubicBezTo>
                      <a:pt x="2304" y="5921"/>
                      <a:pt x="2644" y="5984"/>
                      <a:pt x="2997" y="5984"/>
                    </a:cubicBezTo>
                    <a:cubicBezTo>
                      <a:pt x="4080" y="5984"/>
                      <a:pt x="5028" y="5413"/>
                      <a:pt x="5552" y="4553"/>
                    </a:cubicBezTo>
                    <a:cubicBezTo>
                      <a:pt x="5829" y="4096"/>
                      <a:pt x="5993" y="3563"/>
                      <a:pt x="5993" y="2992"/>
                    </a:cubicBezTo>
                    <a:cubicBezTo>
                      <a:pt x="5993" y="1341"/>
                      <a:pt x="4659" y="0"/>
                      <a:pt x="3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19"/>
              <p:cNvSpPr/>
              <p:nvPr/>
            </p:nvSpPr>
            <p:spPr>
              <a:xfrm>
                <a:off x="6651525" y="1842450"/>
                <a:ext cx="135025" cy="129375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5175" extrusionOk="0">
                    <a:moveTo>
                      <a:pt x="2992" y="0"/>
                    </a:moveTo>
                    <a:cubicBezTo>
                      <a:pt x="1960" y="0"/>
                      <a:pt x="1049" y="525"/>
                      <a:pt x="508" y="1322"/>
                    </a:cubicBezTo>
                    <a:cubicBezTo>
                      <a:pt x="189" y="1800"/>
                      <a:pt x="0" y="2371"/>
                      <a:pt x="0" y="2992"/>
                    </a:cubicBezTo>
                    <a:cubicBezTo>
                      <a:pt x="0" y="3479"/>
                      <a:pt x="113" y="3941"/>
                      <a:pt x="323" y="4352"/>
                    </a:cubicBezTo>
                    <a:cubicBezTo>
                      <a:pt x="483" y="4658"/>
                      <a:pt x="697" y="4939"/>
                      <a:pt x="948" y="5174"/>
                    </a:cubicBezTo>
                    <a:cubicBezTo>
                      <a:pt x="848" y="5044"/>
                      <a:pt x="760" y="4902"/>
                      <a:pt x="684" y="4755"/>
                    </a:cubicBezTo>
                    <a:cubicBezTo>
                      <a:pt x="474" y="4343"/>
                      <a:pt x="361" y="3882"/>
                      <a:pt x="361" y="3395"/>
                    </a:cubicBezTo>
                    <a:cubicBezTo>
                      <a:pt x="361" y="2778"/>
                      <a:pt x="550" y="2203"/>
                      <a:pt x="869" y="1729"/>
                    </a:cubicBezTo>
                    <a:cubicBezTo>
                      <a:pt x="1410" y="932"/>
                      <a:pt x="2316" y="407"/>
                      <a:pt x="3357" y="407"/>
                    </a:cubicBezTo>
                    <a:cubicBezTo>
                      <a:pt x="4146" y="407"/>
                      <a:pt x="4868" y="714"/>
                      <a:pt x="5401" y="1217"/>
                    </a:cubicBezTo>
                    <a:cubicBezTo>
                      <a:pt x="4855" y="479"/>
                      <a:pt x="3978" y="0"/>
                      <a:pt x="29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19"/>
              <p:cNvSpPr/>
              <p:nvPr/>
            </p:nvSpPr>
            <p:spPr>
              <a:xfrm>
                <a:off x="6655700" y="1846325"/>
                <a:ext cx="14145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658" h="5670" extrusionOk="0">
                    <a:moveTo>
                      <a:pt x="2972" y="0"/>
                    </a:moveTo>
                    <a:lnTo>
                      <a:pt x="2951" y="382"/>
                    </a:lnTo>
                    <a:cubicBezTo>
                      <a:pt x="2972" y="382"/>
                      <a:pt x="2989" y="386"/>
                      <a:pt x="3010" y="386"/>
                    </a:cubicBezTo>
                    <a:lnTo>
                      <a:pt x="3043" y="5"/>
                    </a:lnTo>
                    <a:cubicBezTo>
                      <a:pt x="3022" y="0"/>
                      <a:pt x="2993" y="0"/>
                      <a:pt x="2972" y="0"/>
                    </a:cubicBezTo>
                    <a:close/>
                    <a:moveTo>
                      <a:pt x="2426" y="26"/>
                    </a:moveTo>
                    <a:cubicBezTo>
                      <a:pt x="2405" y="30"/>
                      <a:pt x="2380" y="30"/>
                      <a:pt x="2359" y="34"/>
                    </a:cubicBezTo>
                    <a:lnTo>
                      <a:pt x="2422" y="412"/>
                    </a:lnTo>
                    <a:cubicBezTo>
                      <a:pt x="2439" y="412"/>
                      <a:pt x="2460" y="407"/>
                      <a:pt x="2481" y="403"/>
                    </a:cubicBezTo>
                    <a:lnTo>
                      <a:pt x="2426" y="26"/>
                    </a:lnTo>
                    <a:close/>
                    <a:moveTo>
                      <a:pt x="3572" y="105"/>
                    </a:moveTo>
                    <a:lnTo>
                      <a:pt x="3471" y="470"/>
                    </a:lnTo>
                    <a:cubicBezTo>
                      <a:pt x="3492" y="475"/>
                      <a:pt x="3509" y="483"/>
                      <a:pt x="3530" y="487"/>
                    </a:cubicBezTo>
                    <a:lnTo>
                      <a:pt x="3639" y="126"/>
                    </a:lnTo>
                    <a:cubicBezTo>
                      <a:pt x="3614" y="114"/>
                      <a:pt x="3593" y="110"/>
                      <a:pt x="3572" y="105"/>
                    </a:cubicBezTo>
                    <a:close/>
                    <a:moveTo>
                      <a:pt x="1831" y="177"/>
                    </a:moveTo>
                    <a:cubicBezTo>
                      <a:pt x="1810" y="189"/>
                      <a:pt x="1789" y="193"/>
                      <a:pt x="1768" y="202"/>
                    </a:cubicBezTo>
                    <a:lnTo>
                      <a:pt x="1910" y="559"/>
                    </a:lnTo>
                    <a:cubicBezTo>
                      <a:pt x="1931" y="550"/>
                      <a:pt x="1944" y="546"/>
                      <a:pt x="1965" y="533"/>
                    </a:cubicBezTo>
                    <a:lnTo>
                      <a:pt x="1831" y="177"/>
                    </a:lnTo>
                    <a:close/>
                    <a:moveTo>
                      <a:pt x="4143" y="328"/>
                    </a:moveTo>
                    <a:lnTo>
                      <a:pt x="3966" y="663"/>
                    </a:lnTo>
                    <a:cubicBezTo>
                      <a:pt x="3979" y="672"/>
                      <a:pt x="4000" y="680"/>
                      <a:pt x="4017" y="693"/>
                    </a:cubicBezTo>
                    <a:lnTo>
                      <a:pt x="4201" y="361"/>
                    </a:lnTo>
                    <a:cubicBezTo>
                      <a:pt x="4185" y="349"/>
                      <a:pt x="4164" y="340"/>
                      <a:pt x="4143" y="328"/>
                    </a:cubicBezTo>
                    <a:close/>
                    <a:moveTo>
                      <a:pt x="1285" y="454"/>
                    </a:moveTo>
                    <a:cubicBezTo>
                      <a:pt x="1264" y="466"/>
                      <a:pt x="1247" y="483"/>
                      <a:pt x="1226" y="491"/>
                    </a:cubicBezTo>
                    <a:lnTo>
                      <a:pt x="1440" y="806"/>
                    </a:lnTo>
                    <a:cubicBezTo>
                      <a:pt x="1457" y="798"/>
                      <a:pt x="1474" y="785"/>
                      <a:pt x="1495" y="777"/>
                    </a:cubicBezTo>
                    <a:lnTo>
                      <a:pt x="1285" y="454"/>
                    </a:lnTo>
                    <a:close/>
                    <a:moveTo>
                      <a:pt x="4655" y="672"/>
                    </a:moveTo>
                    <a:lnTo>
                      <a:pt x="4411" y="966"/>
                    </a:lnTo>
                    <a:cubicBezTo>
                      <a:pt x="4420" y="974"/>
                      <a:pt x="4436" y="991"/>
                      <a:pt x="4453" y="999"/>
                    </a:cubicBezTo>
                    <a:lnTo>
                      <a:pt x="4709" y="718"/>
                    </a:lnTo>
                    <a:cubicBezTo>
                      <a:pt x="4692" y="701"/>
                      <a:pt x="4671" y="684"/>
                      <a:pt x="4655" y="672"/>
                    </a:cubicBezTo>
                    <a:close/>
                    <a:moveTo>
                      <a:pt x="807" y="844"/>
                    </a:moveTo>
                    <a:lnTo>
                      <a:pt x="760" y="890"/>
                    </a:lnTo>
                    <a:lnTo>
                      <a:pt x="1037" y="1154"/>
                    </a:lnTo>
                    <a:cubicBezTo>
                      <a:pt x="1054" y="1138"/>
                      <a:pt x="1063" y="1121"/>
                      <a:pt x="1079" y="1108"/>
                    </a:cubicBezTo>
                    <a:lnTo>
                      <a:pt x="807" y="844"/>
                    </a:lnTo>
                    <a:close/>
                    <a:moveTo>
                      <a:pt x="5079" y="1108"/>
                    </a:moveTo>
                    <a:lnTo>
                      <a:pt x="4772" y="1343"/>
                    </a:lnTo>
                    <a:cubicBezTo>
                      <a:pt x="4789" y="1356"/>
                      <a:pt x="4797" y="1373"/>
                      <a:pt x="4810" y="1389"/>
                    </a:cubicBezTo>
                    <a:lnTo>
                      <a:pt x="5120" y="1163"/>
                    </a:lnTo>
                    <a:cubicBezTo>
                      <a:pt x="5104" y="1146"/>
                      <a:pt x="5091" y="1125"/>
                      <a:pt x="5079" y="1108"/>
                    </a:cubicBezTo>
                    <a:close/>
                    <a:moveTo>
                      <a:pt x="429" y="1322"/>
                    </a:moveTo>
                    <a:cubicBezTo>
                      <a:pt x="412" y="1343"/>
                      <a:pt x="404" y="1356"/>
                      <a:pt x="391" y="1377"/>
                    </a:cubicBezTo>
                    <a:lnTo>
                      <a:pt x="718" y="1578"/>
                    </a:lnTo>
                    <a:cubicBezTo>
                      <a:pt x="727" y="1557"/>
                      <a:pt x="739" y="1540"/>
                      <a:pt x="756" y="1524"/>
                    </a:cubicBezTo>
                    <a:lnTo>
                      <a:pt x="429" y="1322"/>
                    </a:lnTo>
                    <a:close/>
                    <a:moveTo>
                      <a:pt x="5393" y="1637"/>
                    </a:moveTo>
                    <a:lnTo>
                      <a:pt x="5045" y="1796"/>
                    </a:lnTo>
                    <a:cubicBezTo>
                      <a:pt x="5058" y="1813"/>
                      <a:pt x="5062" y="1834"/>
                      <a:pt x="5070" y="1851"/>
                    </a:cubicBezTo>
                    <a:lnTo>
                      <a:pt x="5418" y="1700"/>
                    </a:lnTo>
                    <a:cubicBezTo>
                      <a:pt x="5414" y="1679"/>
                      <a:pt x="5402" y="1658"/>
                      <a:pt x="5393" y="1637"/>
                    </a:cubicBezTo>
                    <a:close/>
                    <a:moveTo>
                      <a:pt x="156" y="1872"/>
                    </a:moveTo>
                    <a:cubicBezTo>
                      <a:pt x="152" y="1893"/>
                      <a:pt x="139" y="1914"/>
                      <a:pt x="135" y="1935"/>
                    </a:cubicBezTo>
                    <a:lnTo>
                      <a:pt x="496" y="2057"/>
                    </a:lnTo>
                    <a:cubicBezTo>
                      <a:pt x="504" y="2040"/>
                      <a:pt x="509" y="2019"/>
                      <a:pt x="517" y="2002"/>
                    </a:cubicBezTo>
                    <a:lnTo>
                      <a:pt x="156" y="1872"/>
                    </a:lnTo>
                    <a:close/>
                    <a:moveTo>
                      <a:pt x="5590" y="2212"/>
                    </a:moveTo>
                    <a:lnTo>
                      <a:pt x="5217" y="2296"/>
                    </a:lnTo>
                    <a:cubicBezTo>
                      <a:pt x="5225" y="2317"/>
                      <a:pt x="5225" y="2334"/>
                      <a:pt x="5230" y="2355"/>
                    </a:cubicBezTo>
                    <a:lnTo>
                      <a:pt x="5607" y="2279"/>
                    </a:lnTo>
                    <a:cubicBezTo>
                      <a:pt x="5603" y="2254"/>
                      <a:pt x="5595" y="2233"/>
                      <a:pt x="5590" y="2212"/>
                    </a:cubicBezTo>
                    <a:close/>
                    <a:moveTo>
                      <a:pt x="14" y="2464"/>
                    </a:moveTo>
                    <a:cubicBezTo>
                      <a:pt x="9" y="2485"/>
                      <a:pt x="5" y="2510"/>
                      <a:pt x="5" y="2531"/>
                    </a:cubicBezTo>
                    <a:lnTo>
                      <a:pt x="383" y="2573"/>
                    </a:lnTo>
                    <a:cubicBezTo>
                      <a:pt x="387" y="2552"/>
                      <a:pt x="387" y="2539"/>
                      <a:pt x="391" y="2510"/>
                    </a:cubicBezTo>
                    <a:lnTo>
                      <a:pt x="14" y="2464"/>
                    </a:lnTo>
                    <a:close/>
                    <a:moveTo>
                      <a:pt x="5658" y="2825"/>
                    </a:moveTo>
                    <a:lnTo>
                      <a:pt x="5276" y="2837"/>
                    </a:lnTo>
                    <a:lnTo>
                      <a:pt x="5276" y="2896"/>
                    </a:lnTo>
                    <a:lnTo>
                      <a:pt x="5658" y="2904"/>
                    </a:lnTo>
                    <a:lnTo>
                      <a:pt x="5658" y="2837"/>
                    </a:lnTo>
                    <a:lnTo>
                      <a:pt x="5658" y="2825"/>
                    </a:lnTo>
                    <a:close/>
                    <a:moveTo>
                      <a:pt x="383" y="3047"/>
                    </a:moveTo>
                    <a:lnTo>
                      <a:pt x="1" y="3076"/>
                    </a:lnTo>
                    <a:cubicBezTo>
                      <a:pt x="1" y="3097"/>
                      <a:pt x="5" y="3127"/>
                      <a:pt x="5" y="3148"/>
                    </a:cubicBezTo>
                    <a:lnTo>
                      <a:pt x="387" y="3106"/>
                    </a:lnTo>
                    <a:cubicBezTo>
                      <a:pt x="387" y="3085"/>
                      <a:pt x="383" y="3068"/>
                      <a:pt x="383" y="3047"/>
                    </a:cubicBezTo>
                    <a:close/>
                    <a:moveTo>
                      <a:pt x="5225" y="3366"/>
                    </a:moveTo>
                    <a:cubicBezTo>
                      <a:pt x="5217" y="3387"/>
                      <a:pt x="5213" y="3404"/>
                      <a:pt x="5209" y="3425"/>
                    </a:cubicBezTo>
                    <a:lnTo>
                      <a:pt x="5582" y="3513"/>
                    </a:lnTo>
                    <a:cubicBezTo>
                      <a:pt x="5586" y="3488"/>
                      <a:pt x="5590" y="3467"/>
                      <a:pt x="5595" y="3450"/>
                    </a:cubicBezTo>
                    <a:lnTo>
                      <a:pt x="5225" y="3366"/>
                    </a:lnTo>
                    <a:close/>
                    <a:moveTo>
                      <a:pt x="483" y="3567"/>
                    </a:moveTo>
                    <a:lnTo>
                      <a:pt x="114" y="3681"/>
                    </a:lnTo>
                    <a:cubicBezTo>
                      <a:pt x="118" y="3702"/>
                      <a:pt x="131" y="3723"/>
                      <a:pt x="135" y="3744"/>
                    </a:cubicBezTo>
                    <a:lnTo>
                      <a:pt x="504" y="3622"/>
                    </a:lnTo>
                    <a:lnTo>
                      <a:pt x="483" y="3567"/>
                    </a:lnTo>
                    <a:close/>
                    <a:moveTo>
                      <a:pt x="5058" y="3865"/>
                    </a:moveTo>
                    <a:cubicBezTo>
                      <a:pt x="5045" y="3882"/>
                      <a:pt x="5041" y="3903"/>
                      <a:pt x="5028" y="3916"/>
                    </a:cubicBezTo>
                    <a:lnTo>
                      <a:pt x="5372" y="4083"/>
                    </a:lnTo>
                    <a:cubicBezTo>
                      <a:pt x="5381" y="4071"/>
                      <a:pt x="5393" y="4050"/>
                      <a:pt x="5402" y="4029"/>
                    </a:cubicBezTo>
                    <a:lnTo>
                      <a:pt x="5058" y="3865"/>
                    </a:lnTo>
                    <a:close/>
                    <a:moveTo>
                      <a:pt x="693" y="4054"/>
                    </a:moveTo>
                    <a:lnTo>
                      <a:pt x="362" y="4243"/>
                    </a:lnTo>
                    <a:cubicBezTo>
                      <a:pt x="379" y="4264"/>
                      <a:pt x="387" y="4281"/>
                      <a:pt x="400" y="4302"/>
                    </a:cubicBezTo>
                    <a:lnTo>
                      <a:pt x="723" y="4104"/>
                    </a:lnTo>
                    <a:cubicBezTo>
                      <a:pt x="714" y="4083"/>
                      <a:pt x="702" y="4071"/>
                      <a:pt x="693" y="4054"/>
                    </a:cubicBezTo>
                    <a:close/>
                    <a:moveTo>
                      <a:pt x="4776" y="4314"/>
                    </a:moveTo>
                    <a:cubicBezTo>
                      <a:pt x="4768" y="4331"/>
                      <a:pt x="4751" y="4348"/>
                      <a:pt x="4743" y="4365"/>
                    </a:cubicBezTo>
                    <a:lnTo>
                      <a:pt x="5041" y="4604"/>
                    </a:lnTo>
                    <a:cubicBezTo>
                      <a:pt x="5058" y="4587"/>
                      <a:pt x="5066" y="4566"/>
                      <a:pt x="5083" y="4545"/>
                    </a:cubicBezTo>
                    <a:lnTo>
                      <a:pt x="4776" y="4314"/>
                    </a:lnTo>
                    <a:close/>
                    <a:moveTo>
                      <a:pt x="1008" y="4478"/>
                    </a:moveTo>
                    <a:lnTo>
                      <a:pt x="723" y="4734"/>
                    </a:lnTo>
                    <a:cubicBezTo>
                      <a:pt x="739" y="4755"/>
                      <a:pt x="756" y="4772"/>
                      <a:pt x="769" y="4788"/>
                    </a:cubicBezTo>
                    <a:lnTo>
                      <a:pt x="1050" y="4520"/>
                    </a:lnTo>
                    <a:cubicBezTo>
                      <a:pt x="1033" y="4507"/>
                      <a:pt x="1021" y="4495"/>
                      <a:pt x="1008" y="4478"/>
                    </a:cubicBezTo>
                    <a:close/>
                    <a:moveTo>
                      <a:pt x="4415" y="4705"/>
                    </a:moveTo>
                    <a:cubicBezTo>
                      <a:pt x="4399" y="4713"/>
                      <a:pt x="4386" y="4730"/>
                      <a:pt x="4369" y="4742"/>
                    </a:cubicBezTo>
                    <a:lnTo>
                      <a:pt x="4609" y="5040"/>
                    </a:lnTo>
                    <a:cubicBezTo>
                      <a:pt x="4625" y="5023"/>
                      <a:pt x="4646" y="5007"/>
                      <a:pt x="4663" y="4990"/>
                    </a:cubicBezTo>
                    <a:lnTo>
                      <a:pt x="4415" y="4705"/>
                    </a:lnTo>
                    <a:close/>
                    <a:moveTo>
                      <a:pt x="1398" y="4839"/>
                    </a:moveTo>
                    <a:lnTo>
                      <a:pt x="1180" y="5149"/>
                    </a:lnTo>
                    <a:cubicBezTo>
                      <a:pt x="1201" y="5162"/>
                      <a:pt x="1218" y="5175"/>
                      <a:pt x="1239" y="5187"/>
                    </a:cubicBezTo>
                    <a:lnTo>
                      <a:pt x="1449" y="4872"/>
                    </a:lnTo>
                    <a:lnTo>
                      <a:pt x="1398" y="4839"/>
                    </a:lnTo>
                    <a:close/>
                    <a:moveTo>
                      <a:pt x="3975" y="5002"/>
                    </a:moveTo>
                    <a:cubicBezTo>
                      <a:pt x="3958" y="5015"/>
                      <a:pt x="3937" y="5019"/>
                      <a:pt x="3920" y="5028"/>
                    </a:cubicBezTo>
                    <a:lnTo>
                      <a:pt x="4097" y="5372"/>
                    </a:lnTo>
                    <a:cubicBezTo>
                      <a:pt x="4118" y="5359"/>
                      <a:pt x="4134" y="5351"/>
                      <a:pt x="4155" y="5338"/>
                    </a:cubicBezTo>
                    <a:lnTo>
                      <a:pt x="3975" y="5002"/>
                    </a:lnTo>
                    <a:close/>
                    <a:moveTo>
                      <a:pt x="1868" y="5091"/>
                    </a:moveTo>
                    <a:lnTo>
                      <a:pt x="1713" y="5443"/>
                    </a:lnTo>
                    <a:cubicBezTo>
                      <a:pt x="1734" y="5456"/>
                      <a:pt x="1755" y="5460"/>
                      <a:pt x="1776" y="5468"/>
                    </a:cubicBezTo>
                    <a:lnTo>
                      <a:pt x="1919" y="5112"/>
                    </a:lnTo>
                    <a:cubicBezTo>
                      <a:pt x="1902" y="5107"/>
                      <a:pt x="1881" y="5095"/>
                      <a:pt x="1868" y="5091"/>
                    </a:cubicBezTo>
                    <a:close/>
                    <a:moveTo>
                      <a:pt x="3480" y="5196"/>
                    </a:moveTo>
                    <a:cubicBezTo>
                      <a:pt x="3459" y="5204"/>
                      <a:pt x="3446" y="5208"/>
                      <a:pt x="3425" y="5212"/>
                    </a:cubicBezTo>
                    <a:lnTo>
                      <a:pt x="3517" y="5586"/>
                    </a:lnTo>
                    <a:cubicBezTo>
                      <a:pt x="3538" y="5582"/>
                      <a:pt x="3559" y="5573"/>
                      <a:pt x="3580" y="5565"/>
                    </a:cubicBezTo>
                    <a:lnTo>
                      <a:pt x="3480" y="5196"/>
                    </a:lnTo>
                    <a:close/>
                    <a:moveTo>
                      <a:pt x="2376" y="5246"/>
                    </a:moveTo>
                    <a:lnTo>
                      <a:pt x="2301" y="5624"/>
                    </a:lnTo>
                    <a:cubicBezTo>
                      <a:pt x="2322" y="5628"/>
                      <a:pt x="2351" y="5628"/>
                      <a:pt x="2372" y="5632"/>
                    </a:cubicBezTo>
                    <a:lnTo>
                      <a:pt x="2435" y="5254"/>
                    </a:lnTo>
                    <a:cubicBezTo>
                      <a:pt x="2414" y="5250"/>
                      <a:pt x="2397" y="5250"/>
                      <a:pt x="2376" y="5246"/>
                    </a:cubicBezTo>
                    <a:close/>
                    <a:moveTo>
                      <a:pt x="2901" y="5288"/>
                    </a:moveTo>
                    <a:lnTo>
                      <a:pt x="2909" y="5670"/>
                    </a:lnTo>
                    <a:lnTo>
                      <a:pt x="2980" y="5670"/>
                    </a:lnTo>
                    <a:lnTo>
                      <a:pt x="2959" y="528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19"/>
              <p:cNvSpPr/>
              <p:nvPr/>
            </p:nvSpPr>
            <p:spPr>
              <a:xfrm>
                <a:off x="6718350" y="1914525"/>
                <a:ext cx="638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672" extrusionOk="0">
                    <a:moveTo>
                      <a:pt x="336" y="0"/>
                    </a:moveTo>
                    <a:cubicBezTo>
                      <a:pt x="151" y="0"/>
                      <a:pt x="0" y="151"/>
                      <a:pt x="0" y="336"/>
                    </a:cubicBezTo>
                    <a:cubicBezTo>
                      <a:pt x="0" y="516"/>
                      <a:pt x="151" y="671"/>
                      <a:pt x="336" y="671"/>
                    </a:cubicBezTo>
                    <a:cubicBezTo>
                      <a:pt x="520" y="671"/>
                      <a:pt x="2552" y="516"/>
                      <a:pt x="2552" y="336"/>
                    </a:cubicBezTo>
                    <a:cubicBezTo>
                      <a:pt x="2552" y="147"/>
                      <a:pt x="520" y="0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19"/>
              <p:cNvSpPr/>
              <p:nvPr/>
            </p:nvSpPr>
            <p:spPr>
              <a:xfrm>
                <a:off x="6717925" y="1908850"/>
                <a:ext cx="638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672" extrusionOk="0">
                    <a:moveTo>
                      <a:pt x="336" y="0"/>
                    </a:moveTo>
                    <a:cubicBezTo>
                      <a:pt x="156" y="0"/>
                      <a:pt x="0" y="152"/>
                      <a:pt x="0" y="336"/>
                    </a:cubicBezTo>
                    <a:cubicBezTo>
                      <a:pt x="0" y="521"/>
                      <a:pt x="156" y="672"/>
                      <a:pt x="336" y="672"/>
                    </a:cubicBezTo>
                    <a:cubicBezTo>
                      <a:pt x="521" y="672"/>
                      <a:pt x="2552" y="521"/>
                      <a:pt x="2552" y="336"/>
                    </a:cubicBezTo>
                    <a:cubicBezTo>
                      <a:pt x="2552" y="147"/>
                      <a:pt x="521" y="0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19"/>
              <p:cNvSpPr/>
              <p:nvPr/>
            </p:nvSpPr>
            <p:spPr>
              <a:xfrm>
                <a:off x="6717825" y="1908850"/>
                <a:ext cx="638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337" extrusionOk="0">
                    <a:moveTo>
                      <a:pt x="336" y="0"/>
                    </a:moveTo>
                    <a:cubicBezTo>
                      <a:pt x="151" y="0"/>
                      <a:pt x="0" y="152"/>
                      <a:pt x="0" y="336"/>
                    </a:cubicBezTo>
                    <a:lnTo>
                      <a:pt x="2552" y="336"/>
                    </a:lnTo>
                    <a:cubicBezTo>
                      <a:pt x="2552" y="152"/>
                      <a:pt x="521" y="0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19"/>
              <p:cNvSpPr/>
              <p:nvPr/>
            </p:nvSpPr>
            <p:spPr>
              <a:xfrm>
                <a:off x="6734700" y="1914300"/>
                <a:ext cx="341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24" extrusionOk="0">
                    <a:moveTo>
                      <a:pt x="212" y="0"/>
                    </a:moveTo>
                    <a:cubicBezTo>
                      <a:pt x="97" y="0"/>
                      <a:pt x="1" y="46"/>
                      <a:pt x="1" y="114"/>
                    </a:cubicBezTo>
                    <a:cubicBezTo>
                      <a:pt x="1" y="178"/>
                      <a:pt x="97" y="223"/>
                      <a:pt x="212" y="223"/>
                    </a:cubicBezTo>
                    <a:cubicBezTo>
                      <a:pt x="217" y="223"/>
                      <a:pt x="222" y="223"/>
                      <a:pt x="227" y="223"/>
                    </a:cubicBezTo>
                    <a:lnTo>
                      <a:pt x="1344" y="148"/>
                    </a:lnTo>
                    <a:cubicBezTo>
                      <a:pt x="1356" y="148"/>
                      <a:pt x="1365" y="135"/>
                      <a:pt x="1365" y="114"/>
                    </a:cubicBezTo>
                    <a:cubicBezTo>
                      <a:pt x="1365" y="93"/>
                      <a:pt x="1356" y="76"/>
                      <a:pt x="1344" y="76"/>
                    </a:cubicBezTo>
                    <a:lnTo>
                      <a:pt x="227" y="1"/>
                    </a:lnTo>
                    <a:cubicBezTo>
                      <a:pt x="222" y="0"/>
                      <a:pt x="217" y="0"/>
                      <a:pt x="2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19"/>
              <p:cNvSpPr/>
              <p:nvPr/>
            </p:nvSpPr>
            <p:spPr>
              <a:xfrm>
                <a:off x="6718225" y="1909050"/>
                <a:ext cx="1630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324" y="1"/>
                    </a:moveTo>
                    <a:cubicBezTo>
                      <a:pt x="144" y="1"/>
                      <a:pt x="1" y="148"/>
                      <a:pt x="1" y="328"/>
                    </a:cubicBezTo>
                    <a:cubicBezTo>
                      <a:pt x="1" y="509"/>
                      <a:pt x="144" y="651"/>
                      <a:pt x="324" y="651"/>
                    </a:cubicBezTo>
                    <a:cubicBezTo>
                      <a:pt x="505" y="651"/>
                      <a:pt x="651" y="509"/>
                      <a:pt x="651" y="328"/>
                    </a:cubicBezTo>
                    <a:cubicBezTo>
                      <a:pt x="651" y="148"/>
                      <a:pt x="505" y="1"/>
                      <a:pt x="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19"/>
              <p:cNvSpPr/>
              <p:nvPr/>
            </p:nvSpPr>
            <p:spPr>
              <a:xfrm>
                <a:off x="6723475" y="1914300"/>
                <a:ext cx="58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2" extrusionOk="0">
                    <a:moveTo>
                      <a:pt x="114" y="1"/>
                    </a:moveTo>
                    <a:cubicBezTo>
                      <a:pt x="51" y="1"/>
                      <a:pt x="1" y="55"/>
                      <a:pt x="1" y="118"/>
                    </a:cubicBezTo>
                    <a:cubicBezTo>
                      <a:pt x="1" y="181"/>
                      <a:pt x="51" y="231"/>
                      <a:pt x="114" y="231"/>
                    </a:cubicBezTo>
                    <a:cubicBezTo>
                      <a:pt x="177" y="231"/>
                      <a:pt x="232" y="181"/>
                      <a:pt x="232" y="118"/>
                    </a:cubicBezTo>
                    <a:cubicBezTo>
                      <a:pt x="232" y="55"/>
                      <a:pt x="177" y="1"/>
                      <a:pt x="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19"/>
              <p:cNvSpPr/>
              <p:nvPr/>
            </p:nvSpPr>
            <p:spPr>
              <a:xfrm>
                <a:off x="6719275" y="1941475"/>
                <a:ext cx="14400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949" extrusionOk="0">
                    <a:moveTo>
                      <a:pt x="290" y="1"/>
                    </a:moveTo>
                    <a:lnTo>
                      <a:pt x="47" y="504"/>
                    </a:lnTo>
                    <a:cubicBezTo>
                      <a:pt x="39" y="525"/>
                      <a:pt x="26" y="542"/>
                      <a:pt x="22" y="563"/>
                    </a:cubicBezTo>
                    <a:lnTo>
                      <a:pt x="18" y="571"/>
                    </a:lnTo>
                    <a:cubicBezTo>
                      <a:pt x="5" y="596"/>
                      <a:pt x="1" y="630"/>
                      <a:pt x="1" y="659"/>
                    </a:cubicBezTo>
                    <a:cubicBezTo>
                      <a:pt x="1" y="819"/>
                      <a:pt x="131" y="949"/>
                      <a:pt x="290" y="949"/>
                    </a:cubicBezTo>
                    <a:cubicBezTo>
                      <a:pt x="446" y="949"/>
                      <a:pt x="576" y="819"/>
                      <a:pt x="576" y="659"/>
                    </a:cubicBezTo>
                    <a:cubicBezTo>
                      <a:pt x="572" y="634"/>
                      <a:pt x="567" y="605"/>
                      <a:pt x="555" y="580"/>
                    </a:cubicBezTo>
                    <a:lnTo>
                      <a:pt x="555" y="567"/>
                    </a:lnTo>
                    <a:cubicBezTo>
                      <a:pt x="551" y="546"/>
                      <a:pt x="538" y="525"/>
                      <a:pt x="530" y="508"/>
                    </a:cubicBezTo>
                    <a:lnTo>
                      <a:pt x="2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19"/>
              <p:cNvSpPr/>
              <p:nvPr/>
            </p:nvSpPr>
            <p:spPr>
              <a:xfrm>
                <a:off x="7275000" y="2297225"/>
                <a:ext cx="241625" cy="184450"/>
              </a:xfrm>
              <a:custGeom>
                <a:avLst/>
                <a:gdLst/>
                <a:ahLst/>
                <a:cxnLst/>
                <a:rect l="l" t="t" r="r" b="b"/>
                <a:pathLst>
                  <a:path w="9665" h="7378" extrusionOk="0">
                    <a:moveTo>
                      <a:pt x="4834" y="0"/>
                    </a:moveTo>
                    <a:cubicBezTo>
                      <a:pt x="3517" y="0"/>
                      <a:pt x="2363" y="693"/>
                      <a:pt x="1712" y="1734"/>
                    </a:cubicBezTo>
                    <a:lnTo>
                      <a:pt x="0" y="1734"/>
                    </a:lnTo>
                    <a:lnTo>
                      <a:pt x="0" y="5645"/>
                    </a:lnTo>
                    <a:lnTo>
                      <a:pt x="1712" y="5645"/>
                    </a:lnTo>
                    <a:cubicBezTo>
                      <a:pt x="2363" y="6685"/>
                      <a:pt x="3517" y="7378"/>
                      <a:pt x="4834" y="7378"/>
                    </a:cubicBezTo>
                    <a:cubicBezTo>
                      <a:pt x="6148" y="7378"/>
                      <a:pt x="7302" y="6685"/>
                      <a:pt x="7952" y="5645"/>
                    </a:cubicBezTo>
                    <a:lnTo>
                      <a:pt x="9664" y="5645"/>
                    </a:lnTo>
                    <a:lnTo>
                      <a:pt x="9664" y="1734"/>
                    </a:lnTo>
                    <a:lnTo>
                      <a:pt x="7952" y="1734"/>
                    </a:lnTo>
                    <a:cubicBezTo>
                      <a:pt x="7302" y="693"/>
                      <a:pt x="6148" y="0"/>
                      <a:pt x="48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19"/>
              <p:cNvSpPr/>
              <p:nvPr/>
            </p:nvSpPr>
            <p:spPr>
              <a:xfrm>
                <a:off x="7375900" y="2259150"/>
                <a:ext cx="397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524" extrusionOk="0">
                    <a:moveTo>
                      <a:pt x="1" y="0"/>
                    </a:moveTo>
                    <a:lnTo>
                      <a:pt x="1" y="1523"/>
                    </a:lnTo>
                    <a:lnTo>
                      <a:pt x="1587" y="1523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19"/>
              <p:cNvSpPr/>
              <p:nvPr/>
            </p:nvSpPr>
            <p:spPr>
              <a:xfrm>
                <a:off x="7374025" y="2264600"/>
                <a:ext cx="434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02" extrusionOk="0">
                    <a:moveTo>
                      <a:pt x="0" y="0"/>
                    </a:moveTo>
                    <a:lnTo>
                      <a:pt x="0" y="1301"/>
                    </a:lnTo>
                    <a:lnTo>
                      <a:pt x="1738" y="1301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19"/>
              <p:cNvSpPr/>
              <p:nvPr/>
            </p:nvSpPr>
            <p:spPr>
              <a:xfrm>
                <a:off x="7365725" y="2291450"/>
                <a:ext cx="60150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28" extrusionOk="0">
                    <a:moveTo>
                      <a:pt x="1" y="1"/>
                    </a:moveTo>
                    <a:lnTo>
                      <a:pt x="1" y="227"/>
                    </a:lnTo>
                    <a:lnTo>
                      <a:pt x="2405" y="227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19"/>
              <p:cNvSpPr/>
              <p:nvPr/>
            </p:nvSpPr>
            <p:spPr>
              <a:xfrm>
                <a:off x="7348425" y="2297125"/>
                <a:ext cx="94750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538" extrusionOk="0">
                    <a:moveTo>
                      <a:pt x="1" y="0"/>
                    </a:moveTo>
                    <a:lnTo>
                      <a:pt x="1" y="537"/>
                    </a:lnTo>
                    <a:lnTo>
                      <a:pt x="3790" y="537"/>
                    </a:lnTo>
                    <a:lnTo>
                      <a:pt x="37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19"/>
              <p:cNvSpPr/>
              <p:nvPr/>
            </p:nvSpPr>
            <p:spPr>
              <a:xfrm>
                <a:off x="7370550" y="2262400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0"/>
                    </a:moveTo>
                    <a:lnTo>
                      <a:pt x="1" y="181"/>
                    </a:lnTo>
                    <a:lnTo>
                      <a:pt x="18" y="365"/>
                    </a:lnTo>
                    <a:lnTo>
                      <a:pt x="2015" y="181"/>
                    </a:lnTo>
                    <a:lnTo>
                      <a:pt x="19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19"/>
              <p:cNvSpPr/>
              <p:nvPr/>
            </p:nvSpPr>
            <p:spPr>
              <a:xfrm>
                <a:off x="7370550" y="2271525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0"/>
                    </a:moveTo>
                    <a:lnTo>
                      <a:pt x="1" y="185"/>
                    </a:lnTo>
                    <a:lnTo>
                      <a:pt x="18" y="365"/>
                    </a:lnTo>
                    <a:lnTo>
                      <a:pt x="2015" y="185"/>
                    </a:lnTo>
                    <a:lnTo>
                      <a:pt x="19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19"/>
              <p:cNvSpPr/>
              <p:nvPr/>
            </p:nvSpPr>
            <p:spPr>
              <a:xfrm>
                <a:off x="7370550" y="2280750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1"/>
                    </a:moveTo>
                    <a:lnTo>
                      <a:pt x="1" y="181"/>
                    </a:lnTo>
                    <a:lnTo>
                      <a:pt x="18" y="366"/>
                    </a:lnTo>
                    <a:lnTo>
                      <a:pt x="2015" y="181"/>
                    </a:lnTo>
                    <a:lnTo>
                      <a:pt x="19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19"/>
              <p:cNvSpPr/>
              <p:nvPr/>
            </p:nvSpPr>
            <p:spPr>
              <a:xfrm>
                <a:off x="7252325" y="2336450"/>
                <a:ext cx="22475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4244" extrusionOk="0">
                    <a:moveTo>
                      <a:pt x="1" y="1"/>
                    </a:moveTo>
                    <a:lnTo>
                      <a:pt x="1" y="4243"/>
                    </a:lnTo>
                    <a:lnTo>
                      <a:pt x="899" y="4243"/>
                    </a:lnTo>
                    <a:lnTo>
                      <a:pt x="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19"/>
              <p:cNvSpPr/>
              <p:nvPr/>
            </p:nvSpPr>
            <p:spPr>
              <a:xfrm>
                <a:off x="7252325" y="2396250"/>
                <a:ext cx="22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852" extrusionOk="0">
                    <a:moveTo>
                      <a:pt x="1" y="1"/>
                    </a:moveTo>
                    <a:lnTo>
                      <a:pt x="1" y="1851"/>
                    </a:lnTo>
                    <a:lnTo>
                      <a:pt x="899" y="1851"/>
                    </a:lnTo>
                    <a:lnTo>
                      <a:pt x="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19"/>
              <p:cNvSpPr/>
              <p:nvPr/>
            </p:nvSpPr>
            <p:spPr>
              <a:xfrm>
                <a:off x="7247825" y="2345700"/>
                <a:ext cx="4750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496" extrusionOk="0">
                    <a:moveTo>
                      <a:pt x="0" y="0"/>
                    </a:moveTo>
                    <a:lnTo>
                      <a:pt x="0" y="3496"/>
                    </a:lnTo>
                    <a:lnTo>
                      <a:pt x="189" y="3496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19"/>
              <p:cNvSpPr/>
              <p:nvPr/>
            </p:nvSpPr>
            <p:spPr>
              <a:xfrm>
                <a:off x="7516600" y="2336450"/>
                <a:ext cx="22475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4244" extrusionOk="0">
                    <a:moveTo>
                      <a:pt x="0" y="1"/>
                    </a:moveTo>
                    <a:lnTo>
                      <a:pt x="0" y="4243"/>
                    </a:lnTo>
                    <a:lnTo>
                      <a:pt x="898" y="4243"/>
                    </a:lnTo>
                    <a:lnTo>
                      <a:pt x="8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19"/>
              <p:cNvSpPr/>
              <p:nvPr/>
            </p:nvSpPr>
            <p:spPr>
              <a:xfrm>
                <a:off x="7516600" y="2396250"/>
                <a:ext cx="22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852" extrusionOk="0">
                    <a:moveTo>
                      <a:pt x="0" y="1"/>
                    </a:moveTo>
                    <a:lnTo>
                      <a:pt x="0" y="1851"/>
                    </a:lnTo>
                    <a:lnTo>
                      <a:pt x="898" y="1851"/>
                    </a:lnTo>
                    <a:lnTo>
                      <a:pt x="8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19"/>
              <p:cNvSpPr/>
              <p:nvPr/>
            </p:nvSpPr>
            <p:spPr>
              <a:xfrm>
                <a:off x="7538825" y="2345700"/>
                <a:ext cx="4750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496" extrusionOk="0">
                    <a:moveTo>
                      <a:pt x="1" y="0"/>
                    </a:moveTo>
                    <a:lnTo>
                      <a:pt x="1" y="3496"/>
                    </a:lnTo>
                    <a:lnTo>
                      <a:pt x="190" y="3496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19"/>
              <p:cNvSpPr/>
              <p:nvPr/>
            </p:nvSpPr>
            <p:spPr>
              <a:xfrm>
                <a:off x="7336350" y="2174575"/>
                <a:ext cx="118575" cy="1083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332" extrusionOk="0">
                    <a:moveTo>
                      <a:pt x="2367" y="1"/>
                    </a:moveTo>
                    <a:cubicBezTo>
                      <a:pt x="1370" y="1"/>
                      <a:pt x="474" y="690"/>
                      <a:pt x="253" y="1705"/>
                    </a:cubicBezTo>
                    <a:cubicBezTo>
                      <a:pt x="1" y="2875"/>
                      <a:pt x="740" y="4029"/>
                      <a:pt x="1910" y="4281"/>
                    </a:cubicBezTo>
                    <a:cubicBezTo>
                      <a:pt x="2066" y="4315"/>
                      <a:pt x="2222" y="4332"/>
                      <a:pt x="2376" y="4332"/>
                    </a:cubicBezTo>
                    <a:cubicBezTo>
                      <a:pt x="3370" y="4332"/>
                      <a:pt x="4265" y="3642"/>
                      <a:pt x="4487" y="2628"/>
                    </a:cubicBezTo>
                    <a:cubicBezTo>
                      <a:pt x="4743" y="1461"/>
                      <a:pt x="4000" y="307"/>
                      <a:pt x="2833" y="51"/>
                    </a:cubicBezTo>
                    <a:cubicBezTo>
                      <a:pt x="2677" y="17"/>
                      <a:pt x="2521" y="1"/>
                      <a:pt x="23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19"/>
              <p:cNvSpPr/>
              <p:nvPr/>
            </p:nvSpPr>
            <p:spPr>
              <a:xfrm>
                <a:off x="7349675" y="2182875"/>
                <a:ext cx="92050" cy="92025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3681" extrusionOk="0">
                    <a:moveTo>
                      <a:pt x="1847" y="0"/>
                    </a:moveTo>
                    <a:cubicBezTo>
                      <a:pt x="1844" y="0"/>
                      <a:pt x="1841" y="0"/>
                      <a:pt x="1839" y="0"/>
                    </a:cubicBezTo>
                    <a:cubicBezTo>
                      <a:pt x="1205" y="0"/>
                      <a:pt x="643" y="323"/>
                      <a:pt x="316" y="814"/>
                    </a:cubicBezTo>
                    <a:cubicBezTo>
                      <a:pt x="114" y="1108"/>
                      <a:pt x="1" y="1465"/>
                      <a:pt x="1" y="1843"/>
                    </a:cubicBezTo>
                    <a:cubicBezTo>
                      <a:pt x="1" y="2141"/>
                      <a:pt x="72" y="2426"/>
                      <a:pt x="198" y="2678"/>
                    </a:cubicBezTo>
                    <a:cubicBezTo>
                      <a:pt x="412" y="3093"/>
                      <a:pt x="777" y="3416"/>
                      <a:pt x="1222" y="3576"/>
                    </a:cubicBezTo>
                    <a:cubicBezTo>
                      <a:pt x="1415" y="3643"/>
                      <a:pt x="1625" y="3681"/>
                      <a:pt x="1839" y="3681"/>
                    </a:cubicBezTo>
                    <a:cubicBezTo>
                      <a:pt x="2502" y="3681"/>
                      <a:pt x="3085" y="3328"/>
                      <a:pt x="3408" y="2799"/>
                    </a:cubicBezTo>
                    <a:cubicBezTo>
                      <a:pt x="3580" y="2518"/>
                      <a:pt x="3681" y="2191"/>
                      <a:pt x="3681" y="1838"/>
                    </a:cubicBezTo>
                    <a:cubicBezTo>
                      <a:pt x="3681" y="821"/>
                      <a:pt x="2863" y="0"/>
                      <a:pt x="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19"/>
              <p:cNvSpPr/>
              <p:nvPr/>
            </p:nvSpPr>
            <p:spPr>
              <a:xfrm>
                <a:off x="7350850" y="2183825"/>
                <a:ext cx="89825" cy="90025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3601" extrusionOk="0">
                    <a:moveTo>
                      <a:pt x="1800" y="0"/>
                    </a:moveTo>
                    <a:cubicBezTo>
                      <a:pt x="1175" y="0"/>
                      <a:pt x="629" y="319"/>
                      <a:pt x="302" y="797"/>
                    </a:cubicBezTo>
                    <a:cubicBezTo>
                      <a:pt x="109" y="1083"/>
                      <a:pt x="0" y="1427"/>
                      <a:pt x="0" y="1800"/>
                    </a:cubicBezTo>
                    <a:cubicBezTo>
                      <a:pt x="0" y="2094"/>
                      <a:pt x="67" y="2371"/>
                      <a:pt x="193" y="2619"/>
                    </a:cubicBezTo>
                    <a:cubicBezTo>
                      <a:pt x="403" y="3022"/>
                      <a:pt x="760" y="3340"/>
                      <a:pt x="1196" y="3496"/>
                    </a:cubicBezTo>
                    <a:cubicBezTo>
                      <a:pt x="1385" y="3563"/>
                      <a:pt x="1590" y="3601"/>
                      <a:pt x="1800" y="3601"/>
                    </a:cubicBezTo>
                    <a:cubicBezTo>
                      <a:pt x="2442" y="3601"/>
                      <a:pt x="3017" y="3252"/>
                      <a:pt x="3332" y="2740"/>
                    </a:cubicBezTo>
                    <a:cubicBezTo>
                      <a:pt x="3496" y="2468"/>
                      <a:pt x="3592" y="2144"/>
                      <a:pt x="3592" y="1800"/>
                    </a:cubicBezTo>
                    <a:cubicBezTo>
                      <a:pt x="3592" y="810"/>
                      <a:pt x="2791" y="0"/>
                      <a:pt x="18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19"/>
              <p:cNvSpPr/>
              <p:nvPr/>
            </p:nvSpPr>
            <p:spPr>
              <a:xfrm>
                <a:off x="7352300" y="2185700"/>
                <a:ext cx="86800" cy="86575"/>
              </a:xfrm>
              <a:custGeom>
                <a:avLst/>
                <a:gdLst/>
                <a:ahLst/>
                <a:cxnLst/>
                <a:rect l="l" t="t" r="r" b="b"/>
                <a:pathLst>
                  <a:path w="3472" h="3463" extrusionOk="0">
                    <a:moveTo>
                      <a:pt x="1749" y="1"/>
                    </a:moveTo>
                    <a:cubicBezTo>
                      <a:pt x="1744" y="1"/>
                      <a:pt x="1739" y="1"/>
                      <a:pt x="1734" y="1"/>
                    </a:cubicBezTo>
                    <a:cubicBezTo>
                      <a:pt x="1134" y="1"/>
                      <a:pt x="601" y="303"/>
                      <a:pt x="295" y="764"/>
                    </a:cubicBezTo>
                    <a:cubicBezTo>
                      <a:pt x="110" y="1037"/>
                      <a:pt x="1" y="1373"/>
                      <a:pt x="1" y="1730"/>
                    </a:cubicBezTo>
                    <a:cubicBezTo>
                      <a:pt x="1" y="2015"/>
                      <a:pt x="68" y="2279"/>
                      <a:pt x="190" y="2518"/>
                    </a:cubicBezTo>
                    <a:cubicBezTo>
                      <a:pt x="387" y="2905"/>
                      <a:pt x="735" y="3215"/>
                      <a:pt x="1155" y="3362"/>
                    </a:cubicBezTo>
                    <a:cubicBezTo>
                      <a:pt x="1335" y="3425"/>
                      <a:pt x="1532" y="3463"/>
                      <a:pt x="1734" y="3463"/>
                    </a:cubicBezTo>
                    <a:cubicBezTo>
                      <a:pt x="2359" y="3463"/>
                      <a:pt x="2909" y="3131"/>
                      <a:pt x="3215" y="2632"/>
                    </a:cubicBezTo>
                    <a:cubicBezTo>
                      <a:pt x="3379" y="2363"/>
                      <a:pt x="3471" y="2057"/>
                      <a:pt x="3471" y="1725"/>
                    </a:cubicBezTo>
                    <a:cubicBezTo>
                      <a:pt x="3471" y="774"/>
                      <a:pt x="2703" y="1"/>
                      <a:pt x="17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19"/>
              <p:cNvSpPr/>
              <p:nvPr/>
            </p:nvSpPr>
            <p:spPr>
              <a:xfrm>
                <a:off x="7352400" y="2185500"/>
                <a:ext cx="82925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3317" h="2749" extrusionOk="0">
                    <a:moveTo>
                      <a:pt x="1738" y="0"/>
                    </a:moveTo>
                    <a:cubicBezTo>
                      <a:pt x="1138" y="0"/>
                      <a:pt x="609" y="307"/>
                      <a:pt x="295" y="768"/>
                    </a:cubicBezTo>
                    <a:cubicBezTo>
                      <a:pt x="110" y="1045"/>
                      <a:pt x="1" y="1377"/>
                      <a:pt x="1" y="1733"/>
                    </a:cubicBezTo>
                    <a:cubicBezTo>
                      <a:pt x="1" y="2015"/>
                      <a:pt x="68" y="2283"/>
                      <a:pt x="190" y="2518"/>
                    </a:cubicBezTo>
                    <a:cubicBezTo>
                      <a:pt x="232" y="2598"/>
                      <a:pt x="278" y="2678"/>
                      <a:pt x="333" y="2749"/>
                    </a:cubicBezTo>
                    <a:cubicBezTo>
                      <a:pt x="232" y="2535"/>
                      <a:pt x="177" y="2296"/>
                      <a:pt x="177" y="2036"/>
                    </a:cubicBezTo>
                    <a:cubicBezTo>
                      <a:pt x="177" y="1679"/>
                      <a:pt x="291" y="1343"/>
                      <a:pt x="471" y="1070"/>
                    </a:cubicBezTo>
                    <a:cubicBezTo>
                      <a:pt x="782" y="609"/>
                      <a:pt x="1310" y="307"/>
                      <a:pt x="1915" y="307"/>
                    </a:cubicBezTo>
                    <a:cubicBezTo>
                      <a:pt x="2494" y="307"/>
                      <a:pt x="3001" y="584"/>
                      <a:pt x="3316" y="1020"/>
                    </a:cubicBezTo>
                    <a:cubicBezTo>
                      <a:pt x="3043" y="420"/>
                      <a:pt x="2439" y="0"/>
                      <a:pt x="1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19"/>
              <p:cNvSpPr/>
              <p:nvPr/>
            </p:nvSpPr>
            <p:spPr>
              <a:xfrm>
                <a:off x="7355550" y="2188425"/>
                <a:ext cx="80700" cy="8080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232" extrusionOk="0">
                    <a:moveTo>
                      <a:pt x="1478" y="0"/>
                    </a:moveTo>
                    <a:cubicBezTo>
                      <a:pt x="1475" y="0"/>
                      <a:pt x="1472" y="1"/>
                      <a:pt x="1470" y="1"/>
                    </a:cubicBezTo>
                    <a:cubicBezTo>
                      <a:pt x="1428" y="1"/>
                      <a:pt x="1394" y="39"/>
                      <a:pt x="1402" y="81"/>
                    </a:cubicBezTo>
                    <a:cubicBezTo>
                      <a:pt x="1407" y="122"/>
                      <a:pt x="1436" y="148"/>
                      <a:pt x="1474" y="148"/>
                    </a:cubicBezTo>
                    <a:lnTo>
                      <a:pt x="1478" y="148"/>
                    </a:lnTo>
                    <a:cubicBezTo>
                      <a:pt x="1520" y="148"/>
                      <a:pt x="1554" y="110"/>
                      <a:pt x="1549" y="68"/>
                    </a:cubicBezTo>
                    <a:cubicBezTo>
                      <a:pt x="1549" y="29"/>
                      <a:pt x="1516" y="0"/>
                      <a:pt x="1478" y="0"/>
                    </a:cubicBezTo>
                    <a:close/>
                    <a:moveTo>
                      <a:pt x="1976" y="39"/>
                    </a:moveTo>
                    <a:cubicBezTo>
                      <a:pt x="1946" y="39"/>
                      <a:pt x="1917" y="59"/>
                      <a:pt x="1910" y="93"/>
                    </a:cubicBezTo>
                    <a:cubicBezTo>
                      <a:pt x="1898" y="131"/>
                      <a:pt x="1927" y="173"/>
                      <a:pt x="1961" y="185"/>
                    </a:cubicBezTo>
                    <a:cubicBezTo>
                      <a:pt x="1973" y="190"/>
                      <a:pt x="1977" y="190"/>
                      <a:pt x="1977" y="190"/>
                    </a:cubicBezTo>
                    <a:cubicBezTo>
                      <a:pt x="2015" y="190"/>
                      <a:pt x="2040" y="164"/>
                      <a:pt x="2049" y="131"/>
                    </a:cubicBezTo>
                    <a:cubicBezTo>
                      <a:pt x="2061" y="93"/>
                      <a:pt x="2040" y="51"/>
                      <a:pt x="1998" y="43"/>
                    </a:cubicBezTo>
                    <a:cubicBezTo>
                      <a:pt x="1991" y="40"/>
                      <a:pt x="1983" y="39"/>
                      <a:pt x="1976" y="39"/>
                    </a:cubicBezTo>
                    <a:close/>
                    <a:moveTo>
                      <a:pt x="979" y="124"/>
                    </a:moveTo>
                    <a:cubicBezTo>
                      <a:pt x="969" y="124"/>
                      <a:pt x="959" y="126"/>
                      <a:pt x="949" y="131"/>
                    </a:cubicBezTo>
                    <a:cubicBezTo>
                      <a:pt x="911" y="152"/>
                      <a:pt x="895" y="194"/>
                      <a:pt x="911" y="232"/>
                    </a:cubicBezTo>
                    <a:cubicBezTo>
                      <a:pt x="924" y="257"/>
                      <a:pt x="953" y="274"/>
                      <a:pt x="983" y="274"/>
                    </a:cubicBezTo>
                    <a:cubicBezTo>
                      <a:pt x="991" y="274"/>
                      <a:pt x="1004" y="274"/>
                      <a:pt x="1012" y="269"/>
                    </a:cubicBezTo>
                    <a:cubicBezTo>
                      <a:pt x="1050" y="248"/>
                      <a:pt x="1067" y="206"/>
                      <a:pt x="1050" y="169"/>
                    </a:cubicBezTo>
                    <a:cubicBezTo>
                      <a:pt x="1035" y="141"/>
                      <a:pt x="1008" y="124"/>
                      <a:pt x="979" y="124"/>
                    </a:cubicBezTo>
                    <a:close/>
                    <a:moveTo>
                      <a:pt x="2453" y="246"/>
                    </a:moveTo>
                    <a:cubicBezTo>
                      <a:pt x="2427" y="246"/>
                      <a:pt x="2402" y="258"/>
                      <a:pt x="2389" y="278"/>
                    </a:cubicBezTo>
                    <a:cubicBezTo>
                      <a:pt x="2363" y="311"/>
                      <a:pt x="2376" y="357"/>
                      <a:pt x="2410" y="378"/>
                    </a:cubicBezTo>
                    <a:cubicBezTo>
                      <a:pt x="2422" y="387"/>
                      <a:pt x="2435" y="387"/>
                      <a:pt x="2452" y="391"/>
                    </a:cubicBezTo>
                    <a:cubicBezTo>
                      <a:pt x="2477" y="391"/>
                      <a:pt x="2498" y="383"/>
                      <a:pt x="2515" y="362"/>
                    </a:cubicBezTo>
                    <a:cubicBezTo>
                      <a:pt x="2535" y="324"/>
                      <a:pt x="2523" y="278"/>
                      <a:pt x="2494" y="257"/>
                    </a:cubicBezTo>
                    <a:cubicBezTo>
                      <a:pt x="2481" y="250"/>
                      <a:pt x="2467" y="246"/>
                      <a:pt x="2453" y="246"/>
                    </a:cubicBezTo>
                    <a:close/>
                    <a:moveTo>
                      <a:pt x="562" y="406"/>
                    </a:moveTo>
                    <a:cubicBezTo>
                      <a:pt x="544" y="406"/>
                      <a:pt x="525" y="413"/>
                      <a:pt x="509" y="425"/>
                    </a:cubicBezTo>
                    <a:cubicBezTo>
                      <a:pt x="479" y="450"/>
                      <a:pt x="479" y="500"/>
                      <a:pt x="504" y="530"/>
                    </a:cubicBezTo>
                    <a:cubicBezTo>
                      <a:pt x="513" y="546"/>
                      <a:pt x="534" y="555"/>
                      <a:pt x="555" y="555"/>
                    </a:cubicBezTo>
                    <a:cubicBezTo>
                      <a:pt x="576" y="555"/>
                      <a:pt x="593" y="551"/>
                      <a:pt x="609" y="534"/>
                    </a:cubicBezTo>
                    <a:cubicBezTo>
                      <a:pt x="639" y="509"/>
                      <a:pt x="639" y="462"/>
                      <a:pt x="614" y="429"/>
                    </a:cubicBezTo>
                    <a:cubicBezTo>
                      <a:pt x="600" y="414"/>
                      <a:pt x="582" y="406"/>
                      <a:pt x="562" y="406"/>
                    </a:cubicBezTo>
                    <a:close/>
                    <a:moveTo>
                      <a:pt x="2826" y="587"/>
                    </a:moveTo>
                    <a:cubicBezTo>
                      <a:pt x="2810" y="587"/>
                      <a:pt x="2793" y="592"/>
                      <a:pt x="2779" y="605"/>
                    </a:cubicBezTo>
                    <a:cubicBezTo>
                      <a:pt x="2750" y="630"/>
                      <a:pt x="2745" y="676"/>
                      <a:pt x="2770" y="710"/>
                    </a:cubicBezTo>
                    <a:cubicBezTo>
                      <a:pt x="2779" y="723"/>
                      <a:pt x="2808" y="735"/>
                      <a:pt x="2829" y="735"/>
                    </a:cubicBezTo>
                    <a:cubicBezTo>
                      <a:pt x="2842" y="735"/>
                      <a:pt x="2859" y="731"/>
                      <a:pt x="2875" y="718"/>
                    </a:cubicBezTo>
                    <a:cubicBezTo>
                      <a:pt x="2905" y="693"/>
                      <a:pt x="2913" y="647"/>
                      <a:pt x="2884" y="613"/>
                    </a:cubicBezTo>
                    <a:cubicBezTo>
                      <a:pt x="2869" y="597"/>
                      <a:pt x="2848" y="587"/>
                      <a:pt x="2826" y="587"/>
                    </a:cubicBezTo>
                    <a:close/>
                    <a:moveTo>
                      <a:pt x="244" y="812"/>
                    </a:moveTo>
                    <a:cubicBezTo>
                      <a:pt x="217" y="812"/>
                      <a:pt x="192" y="825"/>
                      <a:pt x="177" y="848"/>
                    </a:cubicBezTo>
                    <a:cubicBezTo>
                      <a:pt x="165" y="886"/>
                      <a:pt x="173" y="928"/>
                      <a:pt x="211" y="949"/>
                    </a:cubicBezTo>
                    <a:cubicBezTo>
                      <a:pt x="219" y="953"/>
                      <a:pt x="232" y="953"/>
                      <a:pt x="248" y="953"/>
                    </a:cubicBezTo>
                    <a:cubicBezTo>
                      <a:pt x="274" y="953"/>
                      <a:pt x="295" y="945"/>
                      <a:pt x="311" y="920"/>
                    </a:cubicBezTo>
                    <a:cubicBezTo>
                      <a:pt x="324" y="882"/>
                      <a:pt x="316" y="840"/>
                      <a:pt x="278" y="819"/>
                    </a:cubicBezTo>
                    <a:cubicBezTo>
                      <a:pt x="267" y="814"/>
                      <a:pt x="255" y="812"/>
                      <a:pt x="244" y="812"/>
                    </a:cubicBezTo>
                    <a:close/>
                    <a:moveTo>
                      <a:pt x="3070" y="1034"/>
                    </a:moveTo>
                    <a:cubicBezTo>
                      <a:pt x="3062" y="1034"/>
                      <a:pt x="3055" y="1035"/>
                      <a:pt x="3047" y="1037"/>
                    </a:cubicBezTo>
                    <a:cubicBezTo>
                      <a:pt x="3005" y="1054"/>
                      <a:pt x="2984" y="1096"/>
                      <a:pt x="3001" y="1134"/>
                    </a:cubicBezTo>
                    <a:cubicBezTo>
                      <a:pt x="3010" y="1163"/>
                      <a:pt x="3039" y="1180"/>
                      <a:pt x="3068" y="1184"/>
                    </a:cubicBezTo>
                    <a:cubicBezTo>
                      <a:pt x="3081" y="1184"/>
                      <a:pt x="3085" y="1184"/>
                      <a:pt x="3094" y="1180"/>
                    </a:cubicBezTo>
                    <a:cubicBezTo>
                      <a:pt x="3136" y="1163"/>
                      <a:pt x="3157" y="1121"/>
                      <a:pt x="3144" y="1088"/>
                    </a:cubicBezTo>
                    <a:cubicBezTo>
                      <a:pt x="3130" y="1054"/>
                      <a:pt x="3101" y="1034"/>
                      <a:pt x="3070" y="1034"/>
                    </a:cubicBezTo>
                    <a:close/>
                    <a:moveTo>
                      <a:pt x="80" y="1289"/>
                    </a:moveTo>
                    <a:cubicBezTo>
                      <a:pt x="42" y="1289"/>
                      <a:pt x="9" y="1313"/>
                      <a:pt x="5" y="1352"/>
                    </a:cubicBezTo>
                    <a:cubicBezTo>
                      <a:pt x="1" y="1390"/>
                      <a:pt x="26" y="1432"/>
                      <a:pt x="68" y="1436"/>
                    </a:cubicBezTo>
                    <a:lnTo>
                      <a:pt x="81" y="1436"/>
                    </a:lnTo>
                    <a:cubicBezTo>
                      <a:pt x="114" y="1436"/>
                      <a:pt x="148" y="1411"/>
                      <a:pt x="152" y="1373"/>
                    </a:cubicBezTo>
                    <a:cubicBezTo>
                      <a:pt x="156" y="1339"/>
                      <a:pt x="131" y="1297"/>
                      <a:pt x="89" y="1289"/>
                    </a:cubicBezTo>
                    <a:cubicBezTo>
                      <a:pt x="86" y="1289"/>
                      <a:pt x="83" y="1289"/>
                      <a:pt x="80" y="1289"/>
                    </a:cubicBezTo>
                    <a:close/>
                    <a:moveTo>
                      <a:pt x="3152" y="1537"/>
                    </a:moveTo>
                    <a:cubicBezTo>
                      <a:pt x="3110" y="1537"/>
                      <a:pt x="3081" y="1570"/>
                      <a:pt x="3081" y="1612"/>
                    </a:cubicBezTo>
                    <a:lnTo>
                      <a:pt x="3081" y="1616"/>
                    </a:lnTo>
                    <a:cubicBezTo>
                      <a:pt x="3081" y="1658"/>
                      <a:pt x="3115" y="1688"/>
                      <a:pt x="3152" y="1696"/>
                    </a:cubicBezTo>
                    <a:cubicBezTo>
                      <a:pt x="3194" y="1696"/>
                      <a:pt x="3228" y="1663"/>
                      <a:pt x="3228" y="1621"/>
                    </a:cubicBezTo>
                    <a:lnTo>
                      <a:pt x="3228" y="1616"/>
                    </a:lnTo>
                    <a:lnTo>
                      <a:pt x="3228" y="1612"/>
                    </a:lnTo>
                    <a:cubicBezTo>
                      <a:pt x="3228" y="1570"/>
                      <a:pt x="3194" y="1537"/>
                      <a:pt x="3152" y="1537"/>
                    </a:cubicBezTo>
                    <a:close/>
                    <a:moveTo>
                      <a:pt x="77" y="1805"/>
                    </a:moveTo>
                    <a:cubicBezTo>
                      <a:pt x="74" y="1805"/>
                      <a:pt x="71" y="1805"/>
                      <a:pt x="68" y="1805"/>
                    </a:cubicBezTo>
                    <a:cubicBezTo>
                      <a:pt x="26" y="1809"/>
                      <a:pt x="1" y="1847"/>
                      <a:pt x="5" y="1889"/>
                    </a:cubicBezTo>
                    <a:cubicBezTo>
                      <a:pt x="18" y="1919"/>
                      <a:pt x="43" y="1948"/>
                      <a:pt x="81" y="1952"/>
                    </a:cubicBezTo>
                    <a:lnTo>
                      <a:pt x="89" y="1952"/>
                    </a:lnTo>
                    <a:cubicBezTo>
                      <a:pt x="131" y="1948"/>
                      <a:pt x="156" y="1910"/>
                      <a:pt x="152" y="1868"/>
                    </a:cubicBezTo>
                    <a:cubicBezTo>
                      <a:pt x="148" y="1829"/>
                      <a:pt x="115" y="1805"/>
                      <a:pt x="77" y="1805"/>
                    </a:cubicBezTo>
                    <a:close/>
                    <a:moveTo>
                      <a:pt x="3078" y="2043"/>
                    </a:moveTo>
                    <a:cubicBezTo>
                      <a:pt x="3048" y="2043"/>
                      <a:pt x="3016" y="2063"/>
                      <a:pt x="3001" y="2095"/>
                    </a:cubicBezTo>
                    <a:cubicBezTo>
                      <a:pt x="2989" y="2128"/>
                      <a:pt x="3010" y="2170"/>
                      <a:pt x="3047" y="2187"/>
                    </a:cubicBezTo>
                    <a:cubicBezTo>
                      <a:pt x="3060" y="2191"/>
                      <a:pt x="3064" y="2191"/>
                      <a:pt x="3073" y="2191"/>
                    </a:cubicBezTo>
                    <a:cubicBezTo>
                      <a:pt x="3102" y="2191"/>
                      <a:pt x="3131" y="2170"/>
                      <a:pt x="3144" y="2141"/>
                    </a:cubicBezTo>
                    <a:cubicBezTo>
                      <a:pt x="3152" y="2103"/>
                      <a:pt x="3131" y="2061"/>
                      <a:pt x="3094" y="2044"/>
                    </a:cubicBezTo>
                    <a:cubicBezTo>
                      <a:pt x="3089" y="2043"/>
                      <a:pt x="3084" y="2043"/>
                      <a:pt x="3078" y="2043"/>
                    </a:cubicBezTo>
                    <a:close/>
                    <a:moveTo>
                      <a:pt x="250" y="2283"/>
                    </a:moveTo>
                    <a:cubicBezTo>
                      <a:pt x="238" y="2283"/>
                      <a:pt x="226" y="2286"/>
                      <a:pt x="215" y="2292"/>
                    </a:cubicBezTo>
                    <a:cubicBezTo>
                      <a:pt x="177" y="2313"/>
                      <a:pt x="165" y="2355"/>
                      <a:pt x="186" y="2393"/>
                    </a:cubicBezTo>
                    <a:cubicBezTo>
                      <a:pt x="194" y="2418"/>
                      <a:pt x="219" y="2430"/>
                      <a:pt x="248" y="2435"/>
                    </a:cubicBezTo>
                    <a:cubicBezTo>
                      <a:pt x="257" y="2435"/>
                      <a:pt x="274" y="2426"/>
                      <a:pt x="282" y="2422"/>
                    </a:cubicBezTo>
                    <a:cubicBezTo>
                      <a:pt x="320" y="2401"/>
                      <a:pt x="337" y="2359"/>
                      <a:pt x="316" y="2321"/>
                    </a:cubicBezTo>
                    <a:cubicBezTo>
                      <a:pt x="301" y="2298"/>
                      <a:pt x="276" y="2283"/>
                      <a:pt x="250" y="2283"/>
                    </a:cubicBezTo>
                    <a:close/>
                    <a:moveTo>
                      <a:pt x="2828" y="2490"/>
                    </a:moveTo>
                    <a:cubicBezTo>
                      <a:pt x="2806" y="2490"/>
                      <a:pt x="2785" y="2499"/>
                      <a:pt x="2770" y="2519"/>
                    </a:cubicBezTo>
                    <a:cubicBezTo>
                      <a:pt x="2750" y="2548"/>
                      <a:pt x="2754" y="2598"/>
                      <a:pt x="2787" y="2624"/>
                    </a:cubicBezTo>
                    <a:cubicBezTo>
                      <a:pt x="2796" y="2640"/>
                      <a:pt x="2812" y="2640"/>
                      <a:pt x="2829" y="2640"/>
                    </a:cubicBezTo>
                    <a:cubicBezTo>
                      <a:pt x="2850" y="2640"/>
                      <a:pt x="2867" y="2632"/>
                      <a:pt x="2884" y="2611"/>
                    </a:cubicBezTo>
                    <a:cubicBezTo>
                      <a:pt x="2913" y="2582"/>
                      <a:pt x="2905" y="2535"/>
                      <a:pt x="2875" y="2506"/>
                    </a:cubicBezTo>
                    <a:cubicBezTo>
                      <a:pt x="2861" y="2495"/>
                      <a:pt x="2844" y="2490"/>
                      <a:pt x="2828" y="2490"/>
                    </a:cubicBezTo>
                    <a:close/>
                    <a:moveTo>
                      <a:pt x="556" y="2682"/>
                    </a:moveTo>
                    <a:cubicBezTo>
                      <a:pt x="536" y="2682"/>
                      <a:pt x="517" y="2690"/>
                      <a:pt x="504" y="2707"/>
                    </a:cubicBezTo>
                    <a:cubicBezTo>
                      <a:pt x="479" y="2737"/>
                      <a:pt x="479" y="2787"/>
                      <a:pt x="509" y="2812"/>
                    </a:cubicBezTo>
                    <a:cubicBezTo>
                      <a:pt x="525" y="2829"/>
                      <a:pt x="542" y="2833"/>
                      <a:pt x="563" y="2833"/>
                    </a:cubicBezTo>
                    <a:cubicBezTo>
                      <a:pt x="576" y="2833"/>
                      <a:pt x="597" y="2821"/>
                      <a:pt x="614" y="2808"/>
                    </a:cubicBezTo>
                    <a:cubicBezTo>
                      <a:pt x="639" y="2775"/>
                      <a:pt x="639" y="2728"/>
                      <a:pt x="609" y="2703"/>
                    </a:cubicBezTo>
                    <a:cubicBezTo>
                      <a:pt x="593" y="2689"/>
                      <a:pt x="574" y="2682"/>
                      <a:pt x="556" y="2682"/>
                    </a:cubicBezTo>
                    <a:close/>
                    <a:moveTo>
                      <a:pt x="2452" y="2839"/>
                    </a:moveTo>
                    <a:cubicBezTo>
                      <a:pt x="2438" y="2839"/>
                      <a:pt x="2425" y="2842"/>
                      <a:pt x="2414" y="2850"/>
                    </a:cubicBezTo>
                    <a:cubicBezTo>
                      <a:pt x="2380" y="2875"/>
                      <a:pt x="2372" y="2921"/>
                      <a:pt x="2393" y="2955"/>
                    </a:cubicBezTo>
                    <a:cubicBezTo>
                      <a:pt x="2410" y="2976"/>
                      <a:pt x="2431" y="2984"/>
                      <a:pt x="2456" y="2984"/>
                    </a:cubicBezTo>
                    <a:cubicBezTo>
                      <a:pt x="2473" y="2984"/>
                      <a:pt x="2485" y="2984"/>
                      <a:pt x="2498" y="2976"/>
                    </a:cubicBezTo>
                    <a:cubicBezTo>
                      <a:pt x="2527" y="2947"/>
                      <a:pt x="2540" y="2900"/>
                      <a:pt x="2519" y="2871"/>
                    </a:cubicBezTo>
                    <a:cubicBezTo>
                      <a:pt x="2503" y="2850"/>
                      <a:pt x="2477" y="2839"/>
                      <a:pt x="2452" y="2839"/>
                    </a:cubicBezTo>
                    <a:close/>
                    <a:moveTo>
                      <a:pt x="983" y="2969"/>
                    </a:moveTo>
                    <a:cubicBezTo>
                      <a:pt x="954" y="2969"/>
                      <a:pt x="929" y="2985"/>
                      <a:pt x="920" y="3010"/>
                    </a:cubicBezTo>
                    <a:cubicBezTo>
                      <a:pt x="903" y="3047"/>
                      <a:pt x="920" y="3089"/>
                      <a:pt x="953" y="3106"/>
                    </a:cubicBezTo>
                    <a:cubicBezTo>
                      <a:pt x="966" y="3106"/>
                      <a:pt x="974" y="3110"/>
                      <a:pt x="987" y="3114"/>
                    </a:cubicBezTo>
                    <a:cubicBezTo>
                      <a:pt x="1016" y="3114"/>
                      <a:pt x="1046" y="3102"/>
                      <a:pt x="1054" y="3073"/>
                    </a:cubicBezTo>
                    <a:cubicBezTo>
                      <a:pt x="1071" y="3031"/>
                      <a:pt x="1054" y="2989"/>
                      <a:pt x="1016" y="2976"/>
                    </a:cubicBezTo>
                    <a:cubicBezTo>
                      <a:pt x="1005" y="2972"/>
                      <a:pt x="994" y="2969"/>
                      <a:pt x="983" y="2969"/>
                    </a:cubicBezTo>
                    <a:close/>
                    <a:moveTo>
                      <a:pt x="1982" y="3046"/>
                    </a:moveTo>
                    <a:cubicBezTo>
                      <a:pt x="1978" y="3046"/>
                      <a:pt x="1973" y="3046"/>
                      <a:pt x="1969" y="3047"/>
                    </a:cubicBezTo>
                    <a:cubicBezTo>
                      <a:pt x="1931" y="3060"/>
                      <a:pt x="1906" y="3102"/>
                      <a:pt x="1914" y="3135"/>
                    </a:cubicBezTo>
                    <a:cubicBezTo>
                      <a:pt x="1927" y="3169"/>
                      <a:pt x="1956" y="3190"/>
                      <a:pt x="1982" y="3190"/>
                    </a:cubicBezTo>
                    <a:lnTo>
                      <a:pt x="2003" y="3190"/>
                    </a:lnTo>
                    <a:cubicBezTo>
                      <a:pt x="2040" y="3177"/>
                      <a:pt x="2065" y="3144"/>
                      <a:pt x="2057" y="3102"/>
                    </a:cubicBezTo>
                    <a:cubicBezTo>
                      <a:pt x="2046" y="3069"/>
                      <a:pt x="2013" y="3046"/>
                      <a:pt x="1982" y="3046"/>
                    </a:cubicBezTo>
                    <a:close/>
                    <a:moveTo>
                      <a:pt x="1478" y="3085"/>
                    </a:moveTo>
                    <a:cubicBezTo>
                      <a:pt x="1440" y="3085"/>
                      <a:pt x="1411" y="3113"/>
                      <a:pt x="1407" y="3152"/>
                    </a:cubicBezTo>
                    <a:cubicBezTo>
                      <a:pt x="1402" y="3194"/>
                      <a:pt x="1432" y="3228"/>
                      <a:pt x="1474" y="3232"/>
                    </a:cubicBezTo>
                    <a:lnTo>
                      <a:pt x="1478" y="3232"/>
                    </a:lnTo>
                    <a:cubicBezTo>
                      <a:pt x="1516" y="3232"/>
                      <a:pt x="1549" y="3198"/>
                      <a:pt x="1554" y="3165"/>
                    </a:cubicBezTo>
                    <a:cubicBezTo>
                      <a:pt x="1558" y="3123"/>
                      <a:pt x="1528" y="3089"/>
                      <a:pt x="1486" y="3085"/>
                    </a:cubicBezTo>
                    <a:cubicBezTo>
                      <a:pt x="1484" y="3085"/>
                      <a:pt x="1481" y="3085"/>
                      <a:pt x="1478" y="30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19"/>
              <p:cNvSpPr/>
              <p:nvPr/>
            </p:nvSpPr>
            <p:spPr>
              <a:xfrm>
                <a:off x="7407175" y="2208375"/>
                <a:ext cx="175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819" extrusionOk="0">
                    <a:moveTo>
                      <a:pt x="366" y="0"/>
                    </a:moveTo>
                    <a:lnTo>
                      <a:pt x="0" y="361"/>
                    </a:lnTo>
                    <a:cubicBezTo>
                      <a:pt x="122" y="483"/>
                      <a:pt x="189" y="646"/>
                      <a:pt x="189" y="818"/>
                    </a:cubicBezTo>
                    <a:lnTo>
                      <a:pt x="701" y="818"/>
                    </a:lnTo>
                    <a:cubicBezTo>
                      <a:pt x="701" y="508"/>
                      <a:pt x="580" y="218"/>
                      <a:pt x="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19"/>
              <p:cNvSpPr/>
              <p:nvPr/>
            </p:nvSpPr>
            <p:spPr>
              <a:xfrm>
                <a:off x="7395625" y="2199975"/>
                <a:ext cx="205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97" extrusionOk="0">
                    <a:moveTo>
                      <a:pt x="1" y="0"/>
                    </a:moveTo>
                    <a:lnTo>
                      <a:pt x="1" y="508"/>
                    </a:lnTo>
                    <a:cubicBezTo>
                      <a:pt x="177" y="508"/>
                      <a:pt x="337" y="575"/>
                      <a:pt x="458" y="697"/>
                    </a:cubicBezTo>
                    <a:lnTo>
                      <a:pt x="819" y="340"/>
                    </a:lnTo>
                    <a:cubicBezTo>
                      <a:pt x="601" y="122"/>
                      <a:pt x="311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19"/>
              <p:cNvSpPr/>
              <p:nvPr/>
            </p:nvSpPr>
            <p:spPr>
              <a:xfrm>
                <a:off x="7375175" y="2199875"/>
                <a:ext cx="204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701" extrusionOk="0">
                    <a:moveTo>
                      <a:pt x="819" y="0"/>
                    </a:moveTo>
                    <a:cubicBezTo>
                      <a:pt x="508" y="0"/>
                      <a:pt x="223" y="118"/>
                      <a:pt x="1" y="340"/>
                    </a:cubicBezTo>
                    <a:lnTo>
                      <a:pt x="366" y="701"/>
                    </a:lnTo>
                    <a:cubicBezTo>
                      <a:pt x="492" y="579"/>
                      <a:pt x="647" y="512"/>
                      <a:pt x="819" y="508"/>
                    </a:cubicBez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19"/>
              <p:cNvSpPr/>
              <p:nvPr/>
            </p:nvSpPr>
            <p:spPr>
              <a:xfrm>
                <a:off x="7366775" y="2208375"/>
                <a:ext cx="175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819" extrusionOk="0">
                    <a:moveTo>
                      <a:pt x="337" y="0"/>
                    </a:moveTo>
                    <a:cubicBezTo>
                      <a:pt x="123" y="218"/>
                      <a:pt x="1" y="508"/>
                      <a:pt x="1" y="818"/>
                    </a:cubicBezTo>
                    <a:lnTo>
                      <a:pt x="513" y="818"/>
                    </a:lnTo>
                    <a:cubicBezTo>
                      <a:pt x="513" y="646"/>
                      <a:pt x="580" y="483"/>
                      <a:pt x="702" y="361"/>
                    </a:cubicBezTo>
                    <a:lnTo>
                      <a:pt x="3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19"/>
              <p:cNvSpPr/>
              <p:nvPr/>
            </p:nvSpPr>
            <p:spPr>
              <a:xfrm>
                <a:off x="7362900" y="2217100"/>
                <a:ext cx="319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492" extrusionOk="0">
                    <a:moveTo>
                      <a:pt x="50" y="1"/>
                    </a:moveTo>
                    <a:cubicBezTo>
                      <a:pt x="36" y="1"/>
                      <a:pt x="25" y="11"/>
                      <a:pt x="22" y="25"/>
                    </a:cubicBezTo>
                    <a:lnTo>
                      <a:pt x="5" y="71"/>
                    </a:lnTo>
                    <a:cubicBezTo>
                      <a:pt x="1" y="88"/>
                      <a:pt x="9" y="108"/>
                      <a:pt x="26" y="113"/>
                    </a:cubicBezTo>
                    <a:lnTo>
                      <a:pt x="1209" y="490"/>
                    </a:lnTo>
                    <a:cubicBezTo>
                      <a:pt x="1212" y="491"/>
                      <a:pt x="1215" y="491"/>
                      <a:pt x="1218" y="491"/>
                    </a:cubicBezTo>
                    <a:cubicBezTo>
                      <a:pt x="1233" y="491"/>
                      <a:pt x="1248" y="483"/>
                      <a:pt x="1255" y="469"/>
                    </a:cubicBezTo>
                    <a:lnTo>
                      <a:pt x="1268" y="423"/>
                    </a:lnTo>
                    <a:cubicBezTo>
                      <a:pt x="1276" y="406"/>
                      <a:pt x="1264" y="385"/>
                      <a:pt x="1247" y="381"/>
                    </a:cubicBezTo>
                    <a:lnTo>
                      <a:pt x="64" y="4"/>
                    </a:lnTo>
                    <a:cubicBezTo>
                      <a:pt x="59" y="2"/>
                      <a:pt x="55" y="1"/>
                      <a:pt x="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19"/>
              <p:cNvSpPr/>
              <p:nvPr/>
            </p:nvSpPr>
            <p:spPr>
              <a:xfrm>
                <a:off x="7391975" y="2225450"/>
                <a:ext cx="75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66" extrusionOk="0">
                    <a:moveTo>
                      <a:pt x="152" y="1"/>
                    </a:moveTo>
                    <a:cubicBezTo>
                      <a:pt x="99" y="1"/>
                      <a:pt x="49" y="30"/>
                      <a:pt x="29" y="81"/>
                    </a:cubicBezTo>
                    <a:cubicBezTo>
                      <a:pt x="0" y="152"/>
                      <a:pt x="34" y="228"/>
                      <a:pt x="101" y="257"/>
                    </a:cubicBezTo>
                    <a:cubicBezTo>
                      <a:pt x="116" y="263"/>
                      <a:pt x="132" y="265"/>
                      <a:pt x="147" y="265"/>
                    </a:cubicBezTo>
                    <a:cubicBezTo>
                      <a:pt x="201" y="265"/>
                      <a:pt x="253" y="234"/>
                      <a:pt x="273" y="182"/>
                    </a:cubicBezTo>
                    <a:cubicBezTo>
                      <a:pt x="302" y="114"/>
                      <a:pt x="264" y="35"/>
                      <a:pt x="201" y="9"/>
                    </a:cubicBezTo>
                    <a:cubicBezTo>
                      <a:pt x="185" y="3"/>
                      <a:pt x="169" y="1"/>
                      <a:pt x="1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19"/>
              <p:cNvSpPr/>
              <p:nvPr/>
            </p:nvSpPr>
            <p:spPr>
              <a:xfrm>
                <a:off x="7393000" y="2226525"/>
                <a:ext cx="517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81" extrusionOk="0">
                    <a:moveTo>
                      <a:pt x="103" y="0"/>
                    </a:moveTo>
                    <a:cubicBezTo>
                      <a:pt x="69" y="0"/>
                      <a:pt x="37" y="21"/>
                      <a:pt x="22" y="55"/>
                    </a:cubicBezTo>
                    <a:cubicBezTo>
                      <a:pt x="1" y="101"/>
                      <a:pt x="22" y="155"/>
                      <a:pt x="72" y="172"/>
                    </a:cubicBezTo>
                    <a:cubicBezTo>
                      <a:pt x="84" y="178"/>
                      <a:pt x="97" y="180"/>
                      <a:pt x="109" y="180"/>
                    </a:cubicBezTo>
                    <a:cubicBezTo>
                      <a:pt x="142" y="180"/>
                      <a:pt x="173" y="159"/>
                      <a:pt x="186" y="122"/>
                    </a:cubicBezTo>
                    <a:cubicBezTo>
                      <a:pt x="207" y="76"/>
                      <a:pt x="186" y="29"/>
                      <a:pt x="139" y="8"/>
                    </a:cubicBezTo>
                    <a:cubicBezTo>
                      <a:pt x="127" y="3"/>
                      <a:pt x="115" y="0"/>
                      <a:pt x="1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19"/>
              <p:cNvSpPr/>
              <p:nvPr/>
            </p:nvSpPr>
            <p:spPr>
              <a:xfrm>
                <a:off x="7347275" y="2341075"/>
                <a:ext cx="96750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870" extrusionOk="0">
                    <a:moveTo>
                      <a:pt x="1935" y="0"/>
                    </a:moveTo>
                    <a:cubicBezTo>
                      <a:pt x="869" y="0"/>
                      <a:pt x="0" y="865"/>
                      <a:pt x="0" y="1935"/>
                    </a:cubicBezTo>
                    <a:cubicBezTo>
                      <a:pt x="0" y="3005"/>
                      <a:pt x="869" y="3870"/>
                      <a:pt x="1935" y="3870"/>
                    </a:cubicBezTo>
                    <a:cubicBezTo>
                      <a:pt x="3005" y="3870"/>
                      <a:pt x="3869" y="3005"/>
                      <a:pt x="3869" y="1935"/>
                    </a:cubicBezTo>
                    <a:cubicBezTo>
                      <a:pt x="3869" y="865"/>
                      <a:pt x="3005" y="0"/>
                      <a:pt x="19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19"/>
              <p:cNvSpPr/>
              <p:nvPr/>
            </p:nvSpPr>
            <p:spPr>
              <a:xfrm>
                <a:off x="7351475" y="2351050"/>
                <a:ext cx="88550" cy="76700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3068" extrusionOk="0">
                    <a:moveTo>
                      <a:pt x="886" y="0"/>
                    </a:moveTo>
                    <a:lnTo>
                      <a:pt x="0" y="1536"/>
                    </a:lnTo>
                    <a:lnTo>
                      <a:pt x="886" y="3068"/>
                    </a:lnTo>
                    <a:lnTo>
                      <a:pt x="2657" y="3068"/>
                    </a:lnTo>
                    <a:lnTo>
                      <a:pt x="3542" y="1536"/>
                    </a:lnTo>
                    <a:lnTo>
                      <a:pt x="26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19"/>
              <p:cNvSpPr/>
              <p:nvPr/>
            </p:nvSpPr>
            <p:spPr>
              <a:xfrm>
                <a:off x="7357875" y="2351775"/>
                <a:ext cx="753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3014" extrusionOk="0">
                    <a:moveTo>
                      <a:pt x="1507" y="1"/>
                    </a:moveTo>
                    <a:cubicBezTo>
                      <a:pt x="676" y="1"/>
                      <a:pt x="0" y="676"/>
                      <a:pt x="0" y="1507"/>
                    </a:cubicBezTo>
                    <a:cubicBezTo>
                      <a:pt x="0" y="2338"/>
                      <a:pt x="676" y="3014"/>
                      <a:pt x="1507" y="3014"/>
                    </a:cubicBezTo>
                    <a:cubicBezTo>
                      <a:pt x="2338" y="3014"/>
                      <a:pt x="3013" y="2338"/>
                      <a:pt x="3013" y="1507"/>
                    </a:cubicBezTo>
                    <a:cubicBezTo>
                      <a:pt x="3013" y="676"/>
                      <a:pt x="2338" y="1"/>
                      <a:pt x="15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19"/>
              <p:cNvSpPr/>
              <p:nvPr/>
            </p:nvSpPr>
            <p:spPr>
              <a:xfrm>
                <a:off x="7368875" y="2362800"/>
                <a:ext cx="533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132" extrusionOk="0">
                    <a:moveTo>
                      <a:pt x="1067" y="0"/>
                    </a:moveTo>
                    <a:cubicBezTo>
                      <a:pt x="479" y="0"/>
                      <a:pt x="1" y="479"/>
                      <a:pt x="1" y="1066"/>
                    </a:cubicBezTo>
                    <a:cubicBezTo>
                      <a:pt x="1" y="1654"/>
                      <a:pt x="479" y="2132"/>
                      <a:pt x="1067" y="2132"/>
                    </a:cubicBezTo>
                    <a:cubicBezTo>
                      <a:pt x="1654" y="2132"/>
                      <a:pt x="2133" y="1654"/>
                      <a:pt x="2133" y="1066"/>
                    </a:cubicBezTo>
                    <a:cubicBezTo>
                      <a:pt x="2133" y="479"/>
                      <a:pt x="1654" y="0"/>
                      <a:pt x="1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19"/>
              <p:cNvSpPr/>
              <p:nvPr/>
            </p:nvSpPr>
            <p:spPr>
              <a:xfrm>
                <a:off x="7315800" y="2309600"/>
                <a:ext cx="159800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6388" extrusionOk="0">
                    <a:moveTo>
                      <a:pt x="3194" y="781"/>
                    </a:moveTo>
                    <a:cubicBezTo>
                      <a:pt x="4528" y="781"/>
                      <a:pt x="5607" y="1864"/>
                      <a:pt x="5607" y="3194"/>
                    </a:cubicBezTo>
                    <a:cubicBezTo>
                      <a:pt x="5607" y="4528"/>
                      <a:pt x="4528" y="5607"/>
                      <a:pt x="3194" y="5607"/>
                    </a:cubicBezTo>
                    <a:cubicBezTo>
                      <a:pt x="1864" y="5607"/>
                      <a:pt x="781" y="4528"/>
                      <a:pt x="781" y="3194"/>
                    </a:cubicBezTo>
                    <a:cubicBezTo>
                      <a:pt x="781" y="1864"/>
                      <a:pt x="1864" y="781"/>
                      <a:pt x="3194" y="781"/>
                    </a:cubicBezTo>
                    <a:close/>
                    <a:moveTo>
                      <a:pt x="3194" y="1"/>
                    </a:moveTo>
                    <a:cubicBezTo>
                      <a:pt x="1431" y="1"/>
                      <a:pt x="0" y="1432"/>
                      <a:pt x="0" y="3194"/>
                    </a:cubicBezTo>
                    <a:cubicBezTo>
                      <a:pt x="0" y="4957"/>
                      <a:pt x="1431" y="6387"/>
                      <a:pt x="3194" y="6387"/>
                    </a:cubicBezTo>
                    <a:cubicBezTo>
                      <a:pt x="4956" y="6387"/>
                      <a:pt x="6392" y="4957"/>
                      <a:pt x="6392" y="3194"/>
                    </a:cubicBezTo>
                    <a:cubicBezTo>
                      <a:pt x="6392" y="1432"/>
                      <a:pt x="4965" y="1"/>
                      <a:pt x="31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19"/>
              <p:cNvSpPr/>
              <p:nvPr/>
            </p:nvSpPr>
            <p:spPr>
              <a:xfrm>
                <a:off x="7368575" y="2362275"/>
                <a:ext cx="54250" cy="54350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174" extrusionOk="0">
                    <a:moveTo>
                      <a:pt x="1083" y="0"/>
                    </a:moveTo>
                    <a:cubicBezTo>
                      <a:pt x="483" y="0"/>
                      <a:pt x="0" y="491"/>
                      <a:pt x="0" y="1087"/>
                    </a:cubicBezTo>
                    <a:cubicBezTo>
                      <a:pt x="0" y="1691"/>
                      <a:pt x="487" y="2174"/>
                      <a:pt x="1083" y="2174"/>
                    </a:cubicBezTo>
                    <a:cubicBezTo>
                      <a:pt x="1687" y="2174"/>
                      <a:pt x="2170" y="1687"/>
                      <a:pt x="2170" y="1087"/>
                    </a:cubicBezTo>
                    <a:cubicBezTo>
                      <a:pt x="2170" y="491"/>
                      <a:pt x="1683" y="0"/>
                      <a:pt x="10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19"/>
              <p:cNvSpPr/>
              <p:nvPr/>
            </p:nvSpPr>
            <p:spPr>
              <a:xfrm>
                <a:off x="7406550" y="2378950"/>
                <a:ext cx="645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2582" h="840" extrusionOk="0">
                    <a:moveTo>
                      <a:pt x="1293" y="0"/>
                    </a:moveTo>
                    <a:cubicBezTo>
                      <a:pt x="579" y="0"/>
                      <a:pt x="0" y="189"/>
                      <a:pt x="0" y="420"/>
                    </a:cubicBezTo>
                    <a:cubicBezTo>
                      <a:pt x="0" y="651"/>
                      <a:pt x="579" y="840"/>
                      <a:pt x="1293" y="840"/>
                    </a:cubicBezTo>
                    <a:cubicBezTo>
                      <a:pt x="2002" y="840"/>
                      <a:pt x="2581" y="651"/>
                      <a:pt x="2581" y="420"/>
                    </a:cubicBezTo>
                    <a:cubicBezTo>
                      <a:pt x="2581" y="189"/>
                      <a:pt x="2002" y="0"/>
                      <a:pt x="12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19"/>
              <p:cNvSpPr/>
              <p:nvPr/>
            </p:nvSpPr>
            <p:spPr>
              <a:xfrm>
                <a:off x="7384400" y="2318950"/>
                <a:ext cx="22600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2195" extrusionOk="0">
                    <a:moveTo>
                      <a:pt x="232" y="0"/>
                    </a:moveTo>
                    <a:cubicBezTo>
                      <a:pt x="1" y="713"/>
                      <a:pt x="1" y="1481"/>
                      <a:pt x="232" y="2195"/>
                    </a:cubicBezTo>
                    <a:lnTo>
                      <a:pt x="672" y="2195"/>
                    </a:lnTo>
                    <a:cubicBezTo>
                      <a:pt x="903" y="1481"/>
                      <a:pt x="903" y="713"/>
                      <a:pt x="6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19"/>
              <p:cNvSpPr/>
              <p:nvPr/>
            </p:nvSpPr>
            <p:spPr>
              <a:xfrm>
                <a:off x="7325125" y="2379650"/>
                <a:ext cx="5500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788" extrusionOk="0">
                    <a:moveTo>
                      <a:pt x="1100" y="1"/>
                    </a:moveTo>
                    <a:cubicBezTo>
                      <a:pt x="729" y="1"/>
                      <a:pt x="358" y="58"/>
                      <a:pt x="1" y="174"/>
                    </a:cubicBezTo>
                    <a:lnTo>
                      <a:pt x="1" y="614"/>
                    </a:lnTo>
                    <a:cubicBezTo>
                      <a:pt x="358" y="730"/>
                      <a:pt x="729" y="788"/>
                      <a:pt x="1100" y="788"/>
                    </a:cubicBezTo>
                    <a:cubicBezTo>
                      <a:pt x="1472" y="788"/>
                      <a:pt x="1843" y="730"/>
                      <a:pt x="2200" y="614"/>
                    </a:cubicBezTo>
                    <a:lnTo>
                      <a:pt x="2200" y="174"/>
                    </a:lnTo>
                    <a:cubicBezTo>
                      <a:pt x="1843" y="58"/>
                      <a:pt x="1472" y="1"/>
                      <a:pt x="11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19"/>
              <p:cNvSpPr/>
              <p:nvPr/>
            </p:nvSpPr>
            <p:spPr>
              <a:xfrm>
                <a:off x="7384525" y="2405075"/>
                <a:ext cx="22575" cy="5500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2200" extrusionOk="0">
                    <a:moveTo>
                      <a:pt x="231" y="0"/>
                    </a:moveTo>
                    <a:cubicBezTo>
                      <a:pt x="0" y="714"/>
                      <a:pt x="0" y="1486"/>
                      <a:pt x="231" y="2199"/>
                    </a:cubicBezTo>
                    <a:lnTo>
                      <a:pt x="671" y="2199"/>
                    </a:lnTo>
                    <a:cubicBezTo>
                      <a:pt x="902" y="1486"/>
                      <a:pt x="902" y="714"/>
                      <a:pt x="6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19"/>
              <p:cNvSpPr/>
              <p:nvPr/>
            </p:nvSpPr>
            <p:spPr>
              <a:xfrm>
                <a:off x="7315900" y="2388700"/>
                <a:ext cx="159800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3220" extrusionOk="0">
                    <a:moveTo>
                      <a:pt x="2158" y="349"/>
                    </a:moveTo>
                    <a:cubicBezTo>
                      <a:pt x="2262" y="693"/>
                      <a:pt x="2531" y="953"/>
                      <a:pt x="2871" y="1062"/>
                    </a:cubicBezTo>
                    <a:cubicBezTo>
                      <a:pt x="2783" y="1511"/>
                      <a:pt x="2783" y="1973"/>
                      <a:pt x="2867" y="2418"/>
                    </a:cubicBezTo>
                    <a:cubicBezTo>
                      <a:pt x="1797" y="2271"/>
                      <a:pt x="953" y="1427"/>
                      <a:pt x="802" y="357"/>
                    </a:cubicBezTo>
                    <a:lnTo>
                      <a:pt x="802" y="357"/>
                    </a:lnTo>
                    <a:cubicBezTo>
                      <a:pt x="1021" y="398"/>
                      <a:pt x="1243" y="419"/>
                      <a:pt x="1465" y="419"/>
                    </a:cubicBezTo>
                    <a:cubicBezTo>
                      <a:pt x="1698" y="419"/>
                      <a:pt x="1930" y="396"/>
                      <a:pt x="2158" y="349"/>
                    </a:cubicBezTo>
                    <a:close/>
                    <a:moveTo>
                      <a:pt x="4231" y="349"/>
                    </a:moveTo>
                    <a:cubicBezTo>
                      <a:pt x="4458" y="396"/>
                      <a:pt x="4690" y="419"/>
                      <a:pt x="4922" y="419"/>
                    </a:cubicBezTo>
                    <a:cubicBezTo>
                      <a:pt x="5144" y="419"/>
                      <a:pt x="5365" y="398"/>
                      <a:pt x="5582" y="357"/>
                    </a:cubicBezTo>
                    <a:lnTo>
                      <a:pt x="5582" y="357"/>
                    </a:lnTo>
                    <a:cubicBezTo>
                      <a:pt x="5435" y="1427"/>
                      <a:pt x="4591" y="2271"/>
                      <a:pt x="3521" y="2418"/>
                    </a:cubicBezTo>
                    <a:cubicBezTo>
                      <a:pt x="3605" y="1973"/>
                      <a:pt x="3605" y="1511"/>
                      <a:pt x="3517" y="1062"/>
                    </a:cubicBezTo>
                    <a:cubicBezTo>
                      <a:pt x="3857" y="957"/>
                      <a:pt x="4121" y="693"/>
                      <a:pt x="4231" y="349"/>
                    </a:cubicBezTo>
                    <a:close/>
                    <a:moveTo>
                      <a:pt x="1" y="1"/>
                    </a:moveTo>
                    <a:lnTo>
                      <a:pt x="1" y="26"/>
                    </a:lnTo>
                    <a:cubicBezTo>
                      <a:pt x="1" y="1788"/>
                      <a:pt x="1436" y="3219"/>
                      <a:pt x="3198" y="3219"/>
                    </a:cubicBezTo>
                    <a:cubicBezTo>
                      <a:pt x="4961" y="3219"/>
                      <a:pt x="6392" y="1788"/>
                      <a:pt x="6392" y="26"/>
                    </a:cubicBezTo>
                    <a:lnTo>
                      <a:pt x="6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19"/>
              <p:cNvSpPr/>
              <p:nvPr/>
            </p:nvSpPr>
            <p:spPr>
              <a:xfrm>
                <a:off x="7378000" y="2371825"/>
                <a:ext cx="351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1406" extrusionOk="0">
                    <a:moveTo>
                      <a:pt x="702" y="0"/>
                    </a:moveTo>
                    <a:cubicBezTo>
                      <a:pt x="311" y="0"/>
                      <a:pt x="1" y="315"/>
                      <a:pt x="1" y="705"/>
                    </a:cubicBezTo>
                    <a:cubicBezTo>
                      <a:pt x="1" y="1095"/>
                      <a:pt x="311" y="1406"/>
                      <a:pt x="702" y="1406"/>
                    </a:cubicBezTo>
                    <a:cubicBezTo>
                      <a:pt x="1092" y="1406"/>
                      <a:pt x="1407" y="1095"/>
                      <a:pt x="1407" y="705"/>
                    </a:cubicBezTo>
                    <a:cubicBezTo>
                      <a:pt x="1407" y="315"/>
                      <a:pt x="1092" y="0"/>
                      <a:pt x="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19"/>
              <p:cNvSpPr/>
              <p:nvPr/>
            </p:nvSpPr>
            <p:spPr>
              <a:xfrm>
                <a:off x="7382950" y="2376850"/>
                <a:ext cx="252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1008" extrusionOk="0">
                    <a:moveTo>
                      <a:pt x="504" y="0"/>
                    </a:moveTo>
                    <a:cubicBezTo>
                      <a:pt x="227" y="0"/>
                      <a:pt x="0" y="227"/>
                      <a:pt x="0" y="504"/>
                    </a:cubicBezTo>
                    <a:cubicBezTo>
                      <a:pt x="0" y="781"/>
                      <a:pt x="227" y="1008"/>
                      <a:pt x="504" y="1008"/>
                    </a:cubicBezTo>
                    <a:cubicBezTo>
                      <a:pt x="781" y="1008"/>
                      <a:pt x="1007" y="781"/>
                      <a:pt x="1007" y="504"/>
                    </a:cubicBezTo>
                    <a:cubicBezTo>
                      <a:pt x="1007" y="227"/>
                      <a:pt x="781" y="0"/>
                      <a:pt x="5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80" name="Google Shape;2780;p19"/>
            <p:cNvSpPr/>
            <p:nvPr/>
          </p:nvSpPr>
          <p:spPr>
            <a:xfrm>
              <a:off x="-46850" y="4827300"/>
              <a:ext cx="2136000" cy="142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1" name="Google Shape;2781;p19"/>
          <p:cNvGrpSpPr/>
          <p:nvPr/>
        </p:nvGrpSpPr>
        <p:grpSpPr>
          <a:xfrm>
            <a:off x="7339103" y="4277071"/>
            <a:ext cx="1630837" cy="866619"/>
            <a:chOff x="4136075" y="3489925"/>
            <a:chExt cx="711100" cy="377875"/>
          </a:xfrm>
        </p:grpSpPr>
        <p:sp>
          <p:nvSpPr>
            <p:cNvPr id="2782" name="Google Shape;2782;p19"/>
            <p:cNvSpPr/>
            <p:nvPr/>
          </p:nvSpPr>
          <p:spPr>
            <a:xfrm rot="-5400000">
              <a:off x="4525638" y="3588563"/>
              <a:ext cx="298500" cy="259775"/>
            </a:xfrm>
            <a:custGeom>
              <a:avLst/>
              <a:gdLst/>
              <a:ahLst/>
              <a:cxnLst/>
              <a:rect l="l" t="t" r="r" b="b"/>
              <a:pathLst>
                <a:path w="11940" h="10391" extrusionOk="0">
                  <a:moveTo>
                    <a:pt x="10244" y="0"/>
                  </a:moveTo>
                  <a:lnTo>
                    <a:pt x="10244" y="6996"/>
                  </a:lnTo>
                  <a:cubicBezTo>
                    <a:pt x="10244" y="7932"/>
                    <a:pt x="9484" y="8691"/>
                    <a:pt x="8553" y="8691"/>
                  </a:cubicBezTo>
                  <a:lnTo>
                    <a:pt x="0" y="8691"/>
                  </a:lnTo>
                  <a:lnTo>
                    <a:pt x="0" y="10387"/>
                  </a:lnTo>
                  <a:lnTo>
                    <a:pt x="8548" y="10387"/>
                  </a:lnTo>
                  <a:lnTo>
                    <a:pt x="8548" y="10391"/>
                  </a:lnTo>
                  <a:cubicBezTo>
                    <a:pt x="10420" y="10391"/>
                    <a:pt x="11939" y="8867"/>
                    <a:pt x="11939" y="6996"/>
                  </a:cubicBezTo>
                  <a:lnTo>
                    <a:pt x="119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19"/>
            <p:cNvSpPr/>
            <p:nvPr/>
          </p:nvSpPr>
          <p:spPr>
            <a:xfrm rot="-5400000">
              <a:off x="4525600" y="3546225"/>
              <a:ext cx="340975" cy="302175"/>
            </a:xfrm>
            <a:custGeom>
              <a:avLst/>
              <a:gdLst/>
              <a:ahLst/>
              <a:cxnLst/>
              <a:rect l="l" t="t" r="r" b="b"/>
              <a:pathLst>
                <a:path w="13639" h="12087" extrusionOk="0">
                  <a:moveTo>
                    <a:pt x="11943" y="0"/>
                  </a:moveTo>
                  <a:lnTo>
                    <a:pt x="11943" y="6996"/>
                  </a:lnTo>
                  <a:cubicBezTo>
                    <a:pt x="11943" y="8867"/>
                    <a:pt x="10424" y="10391"/>
                    <a:pt x="8552" y="10391"/>
                  </a:cubicBezTo>
                  <a:lnTo>
                    <a:pt x="0" y="10391"/>
                  </a:lnTo>
                  <a:lnTo>
                    <a:pt x="0" y="12086"/>
                  </a:lnTo>
                  <a:lnTo>
                    <a:pt x="8552" y="12086"/>
                  </a:lnTo>
                  <a:cubicBezTo>
                    <a:pt x="11356" y="12086"/>
                    <a:pt x="13638" y="9803"/>
                    <a:pt x="13638" y="6996"/>
                  </a:cubicBezTo>
                  <a:lnTo>
                    <a:pt x="136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84" name="Google Shape;2784;p19"/>
            <p:cNvGrpSpPr/>
            <p:nvPr/>
          </p:nvGrpSpPr>
          <p:grpSpPr>
            <a:xfrm>
              <a:off x="4136075" y="3489925"/>
              <a:ext cx="414800" cy="219175"/>
              <a:chOff x="4136075" y="3489925"/>
              <a:chExt cx="414800" cy="219175"/>
            </a:xfrm>
          </p:grpSpPr>
          <p:sp>
            <p:nvSpPr>
              <p:cNvPr id="2785" name="Google Shape;2785;p19"/>
              <p:cNvSpPr/>
              <p:nvPr/>
            </p:nvSpPr>
            <p:spPr>
              <a:xfrm>
                <a:off x="4148775" y="3527150"/>
                <a:ext cx="144800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5792" h="5859" extrusionOk="0">
                    <a:moveTo>
                      <a:pt x="5292" y="1"/>
                    </a:moveTo>
                    <a:cubicBezTo>
                      <a:pt x="2376" y="1"/>
                      <a:pt x="0" y="2376"/>
                      <a:pt x="0" y="5292"/>
                    </a:cubicBezTo>
                    <a:lnTo>
                      <a:pt x="0" y="5859"/>
                    </a:lnTo>
                    <a:lnTo>
                      <a:pt x="3383" y="5859"/>
                    </a:lnTo>
                    <a:lnTo>
                      <a:pt x="3383" y="5292"/>
                    </a:lnTo>
                    <a:cubicBezTo>
                      <a:pt x="3383" y="4239"/>
                      <a:pt x="4239" y="3383"/>
                      <a:pt x="5292" y="3383"/>
                    </a:cubicBezTo>
                    <a:lnTo>
                      <a:pt x="5791" y="3383"/>
                    </a:lnTo>
                    <a:lnTo>
                      <a:pt x="57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19"/>
              <p:cNvSpPr/>
              <p:nvPr/>
            </p:nvSpPr>
            <p:spPr>
              <a:xfrm>
                <a:off x="4191150" y="3569325"/>
                <a:ext cx="102425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168" extrusionOk="0">
                    <a:moveTo>
                      <a:pt x="3597" y="1"/>
                    </a:moveTo>
                    <a:cubicBezTo>
                      <a:pt x="1608" y="1"/>
                      <a:pt x="1" y="1616"/>
                      <a:pt x="1" y="3601"/>
                    </a:cubicBezTo>
                    <a:lnTo>
                      <a:pt x="1" y="4168"/>
                    </a:lnTo>
                    <a:lnTo>
                      <a:pt x="1692" y="4168"/>
                    </a:lnTo>
                    <a:lnTo>
                      <a:pt x="1692" y="3601"/>
                    </a:lnTo>
                    <a:cubicBezTo>
                      <a:pt x="1688" y="2552"/>
                      <a:pt x="2544" y="1696"/>
                      <a:pt x="3597" y="1696"/>
                    </a:cubicBezTo>
                    <a:lnTo>
                      <a:pt x="4096" y="1696"/>
                    </a:lnTo>
                    <a:lnTo>
                      <a:pt x="409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19"/>
              <p:cNvSpPr/>
              <p:nvPr/>
            </p:nvSpPr>
            <p:spPr>
              <a:xfrm>
                <a:off x="4136075" y="3673625"/>
                <a:ext cx="1101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4407" y="1179"/>
                    </a:lnTo>
                    <a:lnTo>
                      <a:pt x="440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19"/>
              <p:cNvSpPr/>
              <p:nvPr/>
            </p:nvSpPr>
            <p:spPr>
              <a:xfrm>
                <a:off x="4198075" y="3673625"/>
                <a:ext cx="479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1918" y="1179"/>
                    </a:lnTo>
                    <a:lnTo>
                      <a:pt x="191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19"/>
              <p:cNvSpPr/>
              <p:nvPr/>
            </p:nvSpPr>
            <p:spPr>
              <a:xfrm>
                <a:off x="4456250" y="3513825"/>
                <a:ext cx="29525" cy="11020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4408" extrusionOk="0">
                    <a:moveTo>
                      <a:pt x="1" y="1"/>
                    </a:moveTo>
                    <a:lnTo>
                      <a:pt x="1" y="4407"/>
                    </a:lnTo>
                    <a:lnTo>
                      <a:pt x="1180" y="440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19"/>
              <p:cNvSpPr/>
              <p:nvPr/>
            </p:nvSpPr>
            <p:spPr>
              <a:xfrm>
                <a:off x="4456250" y="3580250"/>
                <a:ext cx="29525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755" extrusionOk="0">
                    <a:moveTo>
                      <a:pt x="1" y="0"/>
                    </a:moveTo>
                    <a:lnTo>
                      <a:pt x="1" y="1754"/>
                    </a:lnTo>
                    <a:lnTo>
                      <a:pt x="1180" y="1754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19"/>
              <p:cNvSpPr/>
              <p:nvPr/>
            </p:nvSpPr>
            <p:spPr>
              <a:xfrm>
                <a:off x="4485750" y="3521075"/>
                <a:ext cx="935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836" extrusionOk="0">
                    <a:moveTo>
                      <a:pt x="0" y="0"/>
                    </a:moveTo>
                    <a:lnTo>
                      <a:pt x="0" y="3836"/>
                    </a:lnTo>
                    <a:lnTo>
                      <a:pt x="374" y="3836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19"/>
              <p:cNvSpPr/>
              <p:nvPr/>
            </p:nvSpPr>
            <p:spPr>
              <a:xfrm>
                <a:off x="4485750" y="3578775"/>
                <a:ext cx="93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524" extrusionOk="0">
                    <a:moveTo>
                      <a:pt x="0" y="0"/>
                    </a:moveTo>
                    <a:lnTo>
                      <a:pt x="0" y="1524"/>
                    </a:lnTo>
                    <a:lnTo>
                      <a:pt x="374" y="1524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19"/>
              <p:cNvSpPr/>
              <p:nvPr/>
            </p:nvSpPr>
            <p:spPr>
              <a:xfrm>
                <a:off x="4493450" y="3490025"/>
                <a:ext cx="56575" cy="15790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316" extrusionOk="0">
                    <a:moveTo>
                      <a:pt x="244" y="0"/>
                    </a:moveTo>
                    <a:lnTo>
                      <a:pt x="60" y="739"/>
                    </a:lnTo>
                    <a:lnTo>
                      <a:pt x="1" y="987"/>
                    </a:lnTo>
                    <a:lnTo>
                      <a:pt x="1" y="5330"/>
                    </a:lnTo>
                    <a:lnTo>
                      <a:pt x="244" y="6316"/>
                    </a:lnTo>
                    <a:lnTo>
                      <a:pt x="2023" y="6316"/>
                    </a:lnTo>
                    <a:lnTo>
                      <a:pt x="2263" y="5330"/>
                    </a:lnTo>
                    <a:lnTo>
                      <a:pt x="2263" y="987"/>
                    </a:lnTo>
                    <a:lnTo>
                      <a:pt x="2204" y="739"/>
                    </a:lnTo>
                    <a:lnTo>
                      <a:pt x="20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19"/>
              <p:cNvSpPr/>
              <p:nvPr/>
            </p:nvSpPr>
            <p:spPr>
              <a:xfrm>
                <a:off x="4492725" y="3534200"/>
                <a:ext cx="5815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787" extrusionOk="0">
                    <a:moveTo>
                      <a:pt x="294" y="0"/>
                    </a:moveTo>
                    <a:cubicBezTo>
                      <a:pt x="0" y="902"/>
                      <a:pt x="0" y="1880"/>
                      <a:pt x="294" y="2786"/>
                    </a:cubicBezTo>
                    <a:lnTo>
                      <a:pt x="2023" y="2786"/>
                    </a:lnTo>
                    <a:cubicBezTo>
                      <a:pt x="2325" y="1880"/>
                      <a:pt x="2325" y="902"/>
                      <a:pt x="20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19"/>
              <p:cNvSpPr/>
              <p:nvPr/>
            </p:nvSpPr>
            <p:spPr>
              <a:xfrm>
                <a:off x="4495025" y="3489925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185" y="0"/>
                    </a:moveTo>
                    <a:lnTo>
                      <a:pt x="1" y="743"/>
                    </a:lnTo>
                    <a:cubicBezTo>
                      <a:pt x="26" y="1091"/>
                      <a:pt x="97" y="1435"/>
                      <a:pt x="206" y="1767"/>
                    </a:cubicBezTo>
                    <a:lnTo>
                      <a:pt x="1939" y="1767"/>
                    </a:lnTo>
                    <a:cubicBezTo>
                      <a:pt x="2049" y="1435"/>
                      <a:pt x="2112" y="1091"/>
                      <a:pt x="2141" y="743"/>
                    </a:cubicBezTo>
                    <a:lnTo>
                      <a:pt x="19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19"/>
              <p:cNvSpPr/>
              <p:nvPr/>
            </p:nvSpPr>
            <p:spPr>
              <a:xfrm>
                <a:off x="4495025" y="3603750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206" y="0"/>
                    </a:moveTo>
                    <a:cubicBezTo>
                      <a:pt x="97" y="332"/>
                      <a:pt x="26" y="676"/>
                      <a:pt x="1" y="1024"/>
                    </a:cubicBezTo>
                    <a:lnTo>
                      <a:pt x="185" y="1767"/>
                    </a:lnTo>
                    <a:lnTo>
                      <a:pt x="1965" y="1767"/>
                    </a:lnTo>
                    <a:lnTo>
                      <a:pt x="2141" y="1024"/>
                    </a:lnTo>
                    <a:cubicBezTo>
                      <a:pt x="2112" y="676"/>
                      <a:pt x="2049" y="332"/>
                      <a:pt x="19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19"/>
              <p:cNvSpPr/>
              <p:nvPr/>
            </p:nvSpPr>
            <p:spPr>
              <a:xfrm>
                <a:off x="4145825" y="3702875"/>
                <a:ext cx="90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49" extrusionOk="0">
                    <a:moveTo>
                      <a:pt x="1" y="1"/>
                    </a:moveTo>
                    <a:lnTo>
                      <a:pt x="1" y="248"/>
                    </a:lnTo>
                    <a:lnTo>
                      <a:pt x="3631" y="248"/>
                    </a:lnTo>
                    <a:lnTo>
                      <a:pt x="36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19"/>
              <p:cNvSpPr/>
              <p:nvPr/>
            </p:nvSpPr>
            <p:spPr>
              <a:xfrm>
                <a:off x="4293550" y="3526950"/>
                <a:ext cx="162725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3400" extrusionOk="0">
                    <a:moveTo>
                      <a:pt x="0" y="0"/>
                    </a:moveTo>
                    <a:lnTo>
                      <a:pt x="0" y="3400"/>
                    </a:lnTo>
                    <a:lnTo>
                      <a:pt x="6509" y="34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19"/>
              <p:cNvSpPr/>
              <p:nvPr/>
            </p:nvSpPr>
            <p:spPr>
              <a:xfrm>
                <a:off x="4293550" y="3569550"/>
                <a:ext cx="16272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700" extrusionOk="0">
                    <a:moveTo>
                      <a:pt x="0" y="0"/>
                    </a:moveTo>
                    <a:lnTo>
                      <a:pt x="0" y="1700"/>
                    </a:lnTo>
                    <a:lnTo>
                      <a:pt x="6509" y="17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0" name="Google Shape;2800;p19"/>
          <p:cNvGrpSpPr/>
          <p:nvPr/>
        </p:nvGrpSpPr>
        <p:grpSpPr>
          <a:xfrm>
            <a:off x="-750136" y="-4637858"/>
            <a:ext cx="1071145" cy="8309578"/>
            <a:chOff x="5465087" y="-4172503"/>
            <a:chExt cx="1324854" cy="10277771"/>
          </a:xfrm>
        </p:grpSpPr>
        <p:grpSp>
          <p:nvGrpSpPr>
            <p:cNvPr id="2801" name="Google Shape;2801;p19"/>
            <p:cNvGrpSpPr/>
            <p:nvPr/>
          </p:nvGrpSpPr>
          <p:grpSpPr>
            <a:xfrm>
              <a:off x="5465087" y="440400"/>
              <a:ext cx="1324854" cy="4428942"/>
              <a:chOff x="7220691" y="-16375"/>
              <a:chExt cx="1561776" cy="5220962"/>
            </a:xfrm>
          </p:grpSpPr>
          <p:sp>
            <p:nvSpPr>
              <p:cNvPr id="2802" name="Google Shape;2802;p19"/>
              <p:cNvSpPr/>
              <p:nvPr/>
            </p:nvSpPr>
            <p:spPr>
              <a:xfrm>
                <a:off x="7768968" y="3598359"/>
                <a:ext cx="332248" cy="722512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11171" extrusionOk="0">
                    <a:moveTo>
                      <a:pt x="1553" y="0"/>
                    </a:moveTo>
                    <a:lnTo>
                      <a:pt x="1553" y="3663"/>
                    </a:lnTo>
                    <a:cubicBezTo>
                      <a:pt x="1553" y="4339"/>
                      <a:pt x="1079" y="4910"/>
                      <a:pt x="445" y="5057"/>
                    </a:cubicBezTo>
                    <a:cubicBezTo>
                      <a:pt x="336" y="5086"/>
                      <a:pt x="231" y="5094"/>
                      <a:pt x="114" y="5094"/>
                    </a:cubicBezTo>
                    <a:lnTo>
                      <a:pt x="0" y="5094"/>
                    </a:lnTo>
                    <a:lnTo>
                      <a:pt x="0" y="7910"/>
                    </a:lnTo>
                    <a:lnTo>
                      <a:pt x="114" y="7910"/>
                    </a:lnTo>
                    <a:cubicBezTo>
                      <a:pt x="911" y="7910"/>
                      <a:pt x="1553" y="8556"/>
                      <a:pt x="1553" y="9350"/>
                    </a:cubicBezTo>
                    <a:lnTo>
                      <a:pt x="1553" y="11171"/>
                    </a:lnTo>
                    <a:lnTo>
                      <a:pt x="5137" y="11171"/>
                    </a:lnTo>
                    <a:lnTo>
                      <a:pt x="5137" y="8"/>
                    </a:lnTo>
                    <a:lnTo>
                      <a:pt x="51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19"/>
              <p:cNvSpPr/>
              <p:nvPr/>
            </p:nvSpPr>
            <p:spPr>
              <a:xfrm>
                <a:off x="7869349" y="-16375"/>
                <a:ext cx="913117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10370"/>
                      <a:pt x="2414" y="12783"/>
                      <a:pt x="5381" y="12783"/>
                    </a:cubicBezTo>
                    <a:lnTo>
                      <a:pt x="8734" y="12783"/>
                    </a:lnTo>
                    <a:cubicBezTo>
                      <a:pt x="9720" y="12783"/>
                      <a:pt x="10530" y="13589"/>
                      <a:pt x="10530" y="14575"/>
                    </a:cubicBezTo>
                    <a:lnTo>
                      <a:pt x="10530" y="47714"/>
                    </a:lnTo>
                    <a:cubicBezTo>
                      <a:pt x="10530" y="48700"/>
                      <a:pt x="9720" y="49505"/>
                      <a:pt x="8734" y="49505"/>
                    </a:cubicBezTo>
                    <a:lnTo>
                      <a:pt x="5381" y="49505"/>
                    </a:lnTo>
                    <a:cubicBezTo>
                      <a:pt x="2414" y="49505"/>
                      <a:pt x="1" y="51918"/>
                      <a:pt x="1" y="54889"/>
                    </a:cubicBezTo>
                    <a:lnTo>
                      <a:pt x="1" y="80722"/>
                    </a:lnTo>
                    <a:lnTo>
                      <a:pt x="3589" y="80722"/>
                    </a:lnTo>
                    <a:lnTo>
                      <a:pt x="3589" y="54885"/>
                    </a:lnTo>
                    <a:cubicBezTo>
                      <a:pt x="3589" y="53903"/>
                      <a:pt x="4395" y="53093"/>
                      <a:pt x="5381" y="53093"/>
                    </a:cubicBezTo>
                    <a:lnTo>
                      <a:pt x="8734" y="53093"/>
                    </a:lnTo>
                    <a:cubicBezTo>
                      <a:pt x="11705" y="53093"/>
                      <a:pt x="14118" y="50680"/>
                      <a:pt x="14118" y="47714"/>
                    </a:cubicBezTo>
                    <a:lnTo>
                      <a:pt x="14118" y="14575"/>
                    </a:lnTo>
                    <a:cubicBezTo>
                      <a:pt x="14118" y="11612"/>
                      <a:pt x="11705" y="9195"/>
                      <a:pt x="8734" y="9195"/>
                    </a:cubicBezTo>
                    <a:lnTo>
                      <a:pt x="5381" y="9195"/>
                    </a:lnTo>
                    <a:cubicBezTo>
                      <a:pt x="4395" y="9195"/>
                      <a:pt x="3589" y="8385"/>
                      <a:pt x="3589" y="7399"/>
                    </a:cubicBezTo>
                    <a:lnTo>
                      <a:pt x="35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19"/>
              <p:cNvSpPr/>
              <p:nvPr/>
            </p:nvSpPr>
            <p:spPr>
              <a:xfrm>
                <a:off x="7985252" y="-16375"/>
                <a:ext cx="797215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2326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9380"/>
                      <a:pt x="1612" y="10987"/>
                      <a:pt x="3589" y="10987"/>
                    </a:cubicBezTo>
                    <a:lnTo>
                      <a:pt x="6942" y="10987"/>
                    </a:lnTo>
                    <a:cubicBezTo>
                      <a:pt x="8918" y="10987"/>
                      <a:pt x="10530" y="12598"/>
                      <a:pt x="10530" y="14575"/>
                    </a:cubicBezTo>
                    <a:lnTo>
                      <a:pt x="10530" y="47714"/>
                    </a:lnTo>
                    <a:cubicBezTo>
                      <a:pt x="10530" y="49690"/>
                      <a:pt x="8918" y="51301"/>
                      <a:pt x="6942" y="51301"/>
                    </a:cubicBezTo>
                    <a:lnTo>
                      <a:pt x="3589" y="51301"/>
                    </a:lnTo>
                    <a:cubicBezTo>
                      <a:pt x="1612" y="51301"/>
                      <a:pt x="1" y="52909"/>
                      <a:pt x="1" y="54889"/>
                    </a:cubicBezTo>
                    <a:lnTo>
                      <a:pt x="1" y="80722"/>
                    </a:lnTo>
                    <a:lnTo>
                      <a:pt x="1797" y="80722"/>
                    </a:lnTo>
                    <a:lnTo>
                      <a:pt x="1797" y="54885"/>
                    </a:lnTo>
                    <a:cubicBezTo>
                      <a:pt x="1797" y="53903"/>
                      <a:pt x="2603" y="53093"/>
                      <a:pt x="3589" y="53093"/>
                    </a:cubicBezTo>
                    <a:lnTo>
                      <a:pt x="6942" y="53093"/>
                    </a:lnTo>
                    <a:cubicBezTo>
                      <a:pt x="9913" y="53093"/>
                      <a:pt x="12326" y="50680"/>
                      <a:pt x="12326" y="47714"/>
                    </a:cubicBezTo>
                    <a:lnTo>
                      <a:pt x="12326" y="14575"/>
                    </a:lnTo>
                    <a:cubicBezTo>
                      <a:pt x="12326" y="11612"/>
                      <a:pt x="9913" y="9195"/>
                      <a:pt x="6942" y="9195"/>
                    </a:cubicBezTo>
                    <a:lnTo>
                      <a:pt x="3589" y="9195"/>
                    </a:lnTo>
                    <a:cubicBezTo>
                      <a:pt x="2603" y="9195"/>
                      <a:pt x="1797" y="8385"/>
                      <a:pt x="1797" y="7399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19"/>
              <p:cNvSpPr/>
              <p:nvPr/>
            </p:nvSpPr>
            <p:spPr>
              <a:xfrm>
                <a:off x="7869349" y="377450"/>
                <a:ext cx="450932" cy="432951"/>
              </a:xfrm>
              <a:custGeom>
                <a:avLst/>
                <a:gdLst/>
                <a:ahLst/>
                <a:cxnLst/>
                <a:rect l="l" t="t" r="r" b="b"/>
                <a:pathLst>
                  <a:path w="6972" h="6694" extrusionOk="0">
                    <a:moveTo>
                      <a:pt x="1" y="1"/>
                    </a:moveTo>
                    <a:lnTo>
                      <a:pt x="1" y="1310"/>
                    </a:lnTo>
                    <a:cubicBezTo>
                      <a:pt x="1" y="4281"/>
                      <a:pt x="2418" y="6694"/>
                      <a:pt x="5381" y="6694"/>
                    </a:cubicBezTo>
                    <a:lnTo>
                      <a:pt x="6971" y="6694"/>
                    </a:lnTo>
                    <a:lnTo>
                      <a:pt x="6971" y="3106"/>
                    </a:lnTo>
                    <a:lnTo>
                      <a:pt x="5381" y="3106"/>
                    </a:lnTo>
                    <a:cubicBezTo>
                      <a:pt x="4395" y="3106"/>
                      <a:pt x="3589" y="2296"/>
                      <a:pt x="3589" y="1310"/>
                    </a:cubicBezTo>
                    <a:lnTo>
                      <a:pt x="3589" y="51"/>
                    </a:lnTo>
                    <a:lnTo>
                      <a:pt x="3207" y="437"/>
                    </a:lnTo>
                    <a:cubicBezTo>
                      <a:pt x="2775" y="868"/>
                      <a:pt x="2289" y="1049"/>
                      <a:pt x="1820" y="1049"/>
                    </a:cubicBezTo>
                    <a:cubicBezTo>
                      <a:pt x="1091" y="1049"/>
                      <a:pt x="399" y="613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19"/>
              <p:cNvSpPr/>
              <p:nvPr/>
            </p:nvSpPr>
            <p:spPr>
              <a:xfrm>
                <a:off x="7869349" y="578341"/>
                <a:ext cx="913117" cy="4356741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67361" extrusionOk="0">
                    <a:moveTo>
                      <a:pt x="7303" y="0"/>
                    </a:moveTo>
                    <a:lnTo>
                      <a:pt x="7303" y="3588"/>
                    </a:lnTo>
                    <a:lnTo>
                      <a:pt x="8734" y="3588"/>
                    </a:lnTo>
                    <a:cubicBezTo>
                      <a:pt x="9720" y="3588"/>
                      <a:pt x="10530" y="4394"/>
                      <a:pt x="10530" y="5380"/>
                    </a:cubicBezTo>
                    <a:lnTo>
                      <a:pt x="10530" y="38519"/>
                    </a:lnTo>
                    <a:cubicBezTo>
                      <a:pt x="10530" y="39505"/>
                      <a:pt x="9720" y="40310"/>
                      <a:pt x="8734" y="40310"/>
                    </a:cubicBezTo>
                    <a:lnTo>
                      <a:pt x="5381" y="40310"/>
                    </a:lnTo>
                    <a:cubicBezTo>
                      <a:pt x="2414" y="40310"/>
                      <a:pt x="1" y="42723"/>
                      <a:pt x="1" y="45690"/>
                    </a:cubicBezTo>
                    <a:lnTo>
                      <a:pt x="1" y="67163"/>
                    </a:lnTo>
                    <a:cubicBezTo>
                      <a:pt x="392" y="66605"/>
                      <a:pt x="1062" y="66326"/>
                      <a:pt x="1733" y="66326"/>
                    </a:cubicBezTo>
                    <a:cubicBezTo>
                      <a:pt x="2478" y="66326"/>
                      <a:pt x="3224" y="66671"/>
                      <a:pt x="3589" y="67360"/>
                    </a:cubicBezTo>
                    <a:lnTo>
                      <a:pt x="3589" y="45694"/>
                    </a:lnTo>
                    <a:cubicBezTo>
                      <a:pt x="3589" y="44708"/>
                      <a:pt x="4395" y="43898"/>
                      <a:pt x="5381" y="43898"/>
                    </a:cubicBezTo>
                    <a:lnTo>
                      <a:pt x="8734" y="43898"/>
                    </a:lnTo>
                    <a:cubicBezTo>
                      <a:pt x="11705" y="43898"/>
                      <a:pt x="14118" y="41485"/>
                      <a:pt x="14118" y="38519"/>
                    </a:cubicBezTo>
                    <a:lnTo>
                      <a:pt x="14118" y="5380"/>
                    </a:lnTo>
                    <a:cubicBezTo>
                      <a:pt x="14118" y="2417"/>
                      <a:pt x="11705" y="0"/>
                      <a:pt x="8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19"/>
              <p:cNvSpPr/>
              <p:nvPr/>
            </p:nvSpPr>
            <p:spPr>
              <a:xfrm>
                <a:off x="7797750" y="3659933"/>
                <a:ext cx="162599" cy="266083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4114" extrusionOk="0">
                    <a:moveTo>
                      <a:pt x="1108" y="1"/>
                    </a:moveTo>
                    <a:lnTo>
                      <a:pt x="1108" y="2716"/>
                    </a:lnTo>
                    <a:cubicBezTo>
                      <a:pt x="1108" y="3391"/>
                      <a:pt x="634" y="3966"/>
                      <a:pt x="0" y="4113"/>
                    </a:cubicBezTo>
                    <a:lnTo>
                      <a:pt x="718" y="4113"/>
                    </a:lnTo>
                    <a:cubicBezTo>
                      <a:pt x="1708" y="4113"/>
                      <a:pt x="2514" y="3307"/>
                      <a:pt x="2514" y="2317"/>
                    </a:cubicBezTo>
                    <a:lnTo>
                      <a:pt x="25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19"/>
              <p:cNvSpPr/>
              <p:nvPr/>
            </p:nvSpPr>
            <p:spPr>
              <a:xfrm>
                <a:off x="7857706" y="4320814"/>
                <a:ext cx="258193" cy="118942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1839" extrusionOk="0">
                    <a:moveTo>
                      <a:pt x="1" y="1"/>
                    </a:moveTo>
                    <a:lnTo>
                      <a:pt x="1" y="1839"/>
                    </a:lnTo>
                    <a:lnTo>
                      <a:pt x="3991" y="1839"/>
                    </a:lnTo>
                    <a:lnTo>
                      <a:pt x="39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19"/>
              <p:cNvSpPr/>
              <p:nvPr/>
            </p:nvSpPr>
            <p:spPr>
              <a:xfrm>
                <a:off x="7846841" y="3598618"/>
                <a:ext cx="226436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2007" extrusionOk="0">
                    <a:moveTo>
                      <a:pt x="1" y="0"/>
                    </a:moveTo>
                    <a:lnTo>
                      <a:pt x="1" y="2006"/>
                    </a:lnTo>
                    <a:lnTo>
                      <a:pt x="3500" y="2006"/>
                    </a:lnTo>
                    <a:lnTo>
                      <a:pt x="35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19"/>
              <p:cNvSpPr/>
              <p:nvPr/>
            </p:nvSpPr>
            <p:spPr>
              <a:xfrm>
                <a:off x="8008083" y="3598618"/>
                <a:ext cx="118360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007" extrusionOk="0">
                    <a:moveTo>
                      <a:pt x="0" y="0"/>
                    </a:moveTo>
                    <a:lnTo>
                      <a:pt x="0" y="2006"/>
                    </a:lnTo>
                    <a:lnTo>
                      <a:pt x="1830" y="2006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19"/>
              <p:cNvSpPr/>
              <p:nvPr/>
            </p:nvSpPr>
            <p:spPr>
              <a:xfrm>
                <a:off x="7846841" y="3618150"/>
                <a:ext cx="279601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299" extrusionOk="0">
                    <a:moveTo>
                      <a:pt x="1" y="0"/>
                    </a:moveTo>
                    <a:lnTo>
                      <a:pt x="1" y="298"/>
                    </a:lnTo>
                    <a:lnTo>
                      <a:pt x="4323" y="298"/>
                    </a:lnTo>
                    <a:lnTo>
                      <a:pt x="4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19"/>
              <p:cNvSpPr/>
              <p:nvPr/>
            </p:nvSpPr>
            <p:spPr>
              <a:xfrm>
                <a:off x="8008083" y="3618150"/>
                <a:ext cx="118360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99" extrusionOk="0">
                    <a:moveTo>
                      <a:pt x="0" y="0"/>
                    </a:moveTo>
                    <a:lnTo>
                      <a:pt x="0" y="298"/>
                    </a:lnTo>
                    <a:lnTo>
                      <a:pt x="1830" y="298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19"/>
              <p:cNvSpPr/>
              <p:nvPr/>
            </p:nvSpPr>
            <p:spPr>
              <a:xfrm>
                <a:off x="7585217" y="3964437"/>
                <a:ext cx="189764" cy="109499"/>
              </a:xfrm>
              <a:custGeom>
                <a:avLst/>
                <a:gdLst/>
                <a:ahLst/>
                <a:cxnLst/>
                <a:rect l="l" t="t" r="r" b="b"/>
                <a:pathLst>
                  <a:path w="2934" h="1693" extrusionOk="0">
                    <a:moveTo>
                      <a:pt x="0" y="1"/>
                    </a:moveTo>
                    <a:lnTo>
                      <a:pt x="0" y="1692"/>
                    </a:lnTo>
                    <a:lnTo>
                      <a:pt x="2934" y="1692"/>
                    </a:lnTo>
                    <a:lnTo>
                      <a:pt x="29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19"/>
              <p:cNvSpPr/>
              <p:nvPr/>
            </p:nvSpPr>
            <p:spPr>
              <a:xfrm>
                <a:off x="7663931" y="3938437"/>
                <a:ext cx="110793" cy="1615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497" extrusionOk="0">
                    <a:moveTo>
                      <a:pt x="0" y="0"/>
                    </a:moveTo>
                    <a:lnTo>
                      <a:pt x="0" y="2497"/>
                    </a:lnTo>
                    <a:lnTo>
                      <a:pt x="1712" y="2497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19"/>
              <p:cNvSpPr/>
              <p:nvPr/>
            </p:nvSpPr>
            <p:spPr>
              <a:xfrm>
                <a:off x="7764893" y="3925954"/>
                <a:ext cx="9831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888" extrusionOk="0">
                    <a:moveTo>
                      <a:pt x="0" y="0"/>
                    </a:moveTo>
                    <a:lnTo>
                      <a:pt x="0" y="2887"/>
                    </a:lnTo>
                    <a:lnTo>
                      <a:pt x="151" y="2887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19"/>
              <p:cNvSpPr/>
              <p:nvPr/>
            </p:nvSpPr>
            <p:spPr>
              <a:xfrm>
                <a:off x="7655522" y="3925954"/>
                <a:ext cx="34538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4" h="2888" extrusionOk="0">
                    <a:moveTo>
                      <a:pt x="269" y="0"/>
                    </a:moveTo>
                    <a:lnTo>
                      <a:pt x="0" y="21"/>
                    </a:lnTo>
                    <a:lnTo>
                      <a:pt x="265" y="2887"/>
                    </a:lnTo>
                    <a:lnTo>
                      <a:pt x="533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19"/>
              <p:cNvSpPr/>
              <p:nvPr/>
            </p:nvSpPr>
            <p:spPr>
              <a:xfrm>
                <a:off x="7689996" y="3925954"/>
                <a:ext cx="34214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888" extrusionOk="0">
                    <a:moveTo>
                      <a:pt x="265" y="0"/>
                    </a:moveTo>
                    <a:lnTo>
                      <a:pt x="0" y="21"/>
                    </a:lnTo>
                    <a:lnTo>
                      <a:pt x="260" y="2887"/>
                    </a:lnTo>
                    <a:lnTo>
                      <a:pt x="529" y="2862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19"/>
              <p:cNvSpPr/>
              <p:nvPr/>
            </p:nvSpPr>
            <p:spPr>
              <a:xfrm>
                <a:off x="7724146" y="3925954"/>
                <a:ext cx="34279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888" extrusionOk="0">
                    <a:moveTo>
                      <a:pt x="269" y="0"/>
                    </a:moveTo>
                    <a:lnTo>
                      <a:pt x="1" y="21"/>
                    </a:lnTo>
                    <a:lnTo>
                      <a:pt x="261" y="2887"/>
                    </a:lnTo>
                    <a:lnTo>
                      <a:pt x="530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19"/>
              <p:cNvSpPr/>
              <p:nvPr/>
            </p:nvSpPr>
            <p:spPr>
              <a:xfrm>
                <a:off x="7220691" y="3778294"/>
                <a:ext cx="481847" cy="481783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7449" extrusionOk="0">
                    <a:moveTo>
                      <a:pt x="3723" y="0"/>
                    </a:moveTo>
                    <a:cubicBezTo>
                      <a:pt x="1667" y="0"/>
                      <a:pt x="1" y="1666"/>
                      <a:pt x="1" y="3722"/>
                    </a:cubicBezTo>
                    <a:cubicBezTo>
                      <a:pt x="1" y="5779"/>
                      <a:pt x="1667" y="7449"/>
                      <a:pt x="3723" y="7449"/>
                    </a:cubicBezTo>
                    <a:cubicBezTo>
                      <a:pt x="5779" y="7449"/>
                      <a:pt x="7449" y="5779"/>
                      <a:pt x="7449" y="3722"/>
                    </a:cubicBezTo>
                    <a:cubicBezTo>
                      <a:pt x="7449" y="1666"/>
                      <a:pt x="5779" y="0"/>
                      <a:pt x="37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19"/>
              <p:cNvSpPr/>
              <p:nvPr/>
            </p:nvSpPr>
            <p:spPr>
              <a:xfrm>
                <a:off x="7237507" y="3795110"/>
                <a:ext cx="447892" cy="447892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6925" extrusionOk="0">
                    <a:moveTo>
                      <a:pt x="3463" y="0"/>
                    </a:moveTo>
                    <a:cubicBezTo>
                      <a:pt x="1553" y="0"/>
                      <a:pt x="1" y="1553"/>
                      <a:pt x="1" y="3462"/>
                    </a:cubicBezTo>
                    <a:cubicBezTo>
                      <a:pt x="1" y="5376"/>
                      <a:pt x="1553" y="6924"/>
                      <a:pt x="3463" y="6924"/>
                    </a:cubicBezTo>
                    <a:cubicBezTo>
                      <a:pt x="5376" y="6924"/>
                      <a:pt x="6925" y="5376"/>
                      <a:pt x="6925" y="3462"/>
                    </a:cubicBezTo>
                    <a:cubicBezTo>
                      <a:pt x="6925" y="1553"/>
                      <a:pt x="5376" y="0"/>
                      <a:pt x="34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19"/>
              <p:cNvSpPr/>
              <p:nvPr/>
            </p:nvSpPr>
            <p:spPr>
              <a:xfrm>
                <a:off x="7248632" y="3806493"/>
                <a:ext cx="425643" cy="425384"/>
              </a:xfrm>
              <a:custGeom>
                <a:avLst/>
                <a:gdLst/>
                <a:ahLst/>
                <a:cxnLst/>
                <a:rect l="l" t="t" r="r" b="b"/>
                <a:pathLst>
                  <a:path w="6581" h="6577" extrusionOk="0">
                    <a:moveTo>
                      <a:pt x="3291" y="1"/>
                    </a:moveTo>
                    <a:cubicBezTo>
                      <a:pt x="1474" y="1"/>
                      <a:pt x="1" y="1469"/>
                      <a:pt x="1" y="3286"/>
                    </a:cubicBezTo>
                    <a:cubicBezTo>
                      <a:pt x="1" y="5103"/>
                      <a:pt x="1474" y="6576"/>
                      <a:pt x="3291" y="6576"/>
                    </a:cubicBezTo>
                    <a:cubicBezTo>
                      <a:pt x="5108" y="6576"/>
                      <a:pt x="6581" y="5103"/>
                      <a:pt x="6581" y="3286"/>
                    </a:cubicBezTo>
                    <a:cubicBezTo>
                      <a:pt x="6581" y="1469"/>
                      <a:pt x="5108" y="1"/>
                      <a:pt x="32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19"/>
              <p:cNvSpPr/>
              <p:nvPr/>
            </p:nvSpPr>
            <p:spPr>
              <a:xfrm>
                <a:off x="7277673" y="3835275"/>
                <a:ext cx="367821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5687" h="5687" extrusionOk="0">
                    <a:moveTo>
                      <a:pt x="2842" y="0"/>
                    </a:moveTo>
                    <a:cubicBezTo>
                      <a:pt x="1272" y="0"/>
                      <a:pt x="1" y="1272"/>
                      <a:pt x="1" y="2841"/>
                    </a:cubicBezTo>
                    <a:cubicBezTo>
                      <a:pt x="1" y="4411"/>
                      <a:pt x="1272" y="5687"/>
                      <a:pt x="2842" y="5687"/>
                    </a:cubicBezTo>
                    <a:cubicBezTo>
                      <a:pt x="4411" y="5687"/>
                      <a:pt x="5687" y="4411"/>
                      <a:pt x="5687" y="2841"/>
                    </a:cubicBezTo>
                    <a:cubicBezTo>
                      <a:pt x="5687" y="1272"/>
                      <a:pt x="4411" y="0"/>
                      <a:pt x="28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19"/>
              <p:cNvSpPr/>
              <p:nvPr/>
            </p:nvSpPr>
            <p:spPr>
              <a:xfrm>
                <a:off x="7461423" y="3835534"/>
                <a:ext cx="184072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5687" extrusionOk="0">
                    <a:moveTo>
                      <a:pt x="1" y="1"/>
                    </a:moveTo>
                    <a:lnTo>
                      <a:pt x="1" y="5687"/>
                    </a:lnTo>
                    <a:cubicBezTo>
                      <a:pt x="1570" y="5687"/>
                      <a:pt x="2846" y="4411"/>
                      <a:pt x="2846" y="2846"/>
                    </a:cubicBezTo>
                    <a:cubicBezTo>
                      <a:pt x="2846" y="1276"/>
                      <a:pt x="1570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19"/>
              <p:cNvSpPr/>
              <p:nvPr/>
            </p:nvSpPr>
            <p:spPr>
              <a:xfrm>
                <a:off x="7435358" y="3992960"/>
                <a:ext cx="52453" cy="5245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404" y="1"/>
                    </a:moveTo>
                    <a:cubicBezTo>
                      <a:pt x="186" y="1"/>
                      <a:pt x="1" y="181"/>
                      <a:pt x="1" y="403"/>
                    </a:cubicBezTo>
                    <a:cubicBezTo>
                      <a:pt x="1" y="626"/>
                      <a:pt x="186" y="810"/>
                      <a:pt x="404" y="810"/>
                    </a:cubicBezTo>
                    <a:cubicBezTo>
                      <a:pt x="626" y="810"/>
                      <a:pt x="811" y="630"/>
                      <a:pt x="811" y="403"/>
                    </a:cubicBezTo>
                    <a:cubicBezTo>
                      <a:pt x="811" y="185"/>
                      <a:pt x="626" y="1"/>
                      <a:pt x="4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19"/>
              <p:cNvSpPr/>
              <p:nvPr/>
            </p:nvSpPr>
            <p:spPr>
              <a:xfrm>
                <a:off x="7282329" y="3839867"/>
                <a:ext cx="358831" cy="358895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5549" extrusionOk="0">
                    <a:moveTo>
                      <a:pt x="3210" y="1"/>
                    </a:moveTo>
                    <a:lnTo>
                      <a:pt x="3072" y="853"/>
                    </a:lnTo>
                    <a:cubicBezTo>
                      <a:pt x="3181" y="869"/>
                      <a:pt x="3290" y="899"/>
                      <a:pt x="3395" y="937"/>
                    </a:cubicBezTo>
                    <a:lnTo>
                      <a:pt x="3685" y="123"/>
                    </a:lnTo>
                    <a:cubicBezTo>
                      <a:pt x="3534" y="72"/>
                      <a:pt x="3370" y="30"/>
                      <a:pt x="3210" y="1"/>
                    </a:cubicBezTo>
                    <a:close/>
                    <a:moveTo>
                      <a:pt x="1771" y="135"/>
                    </a:moveTo>
                    <a:cubicBezTo>
                      <a:pt x="1624" y="190"/>
                      <a:pt x="1473" y="261"/>
                      <a:pt x="1335" y="345"/>
                    </a:cubicBezTo>
                    <a:lnTo>
                      <a:pt x="1771" y="1088"/>
                    </a:lnTo>
                    <a:cubicBezTo>
                      <a:pt x="1868" y="1037"/>
                      <a:pt x="1968" y="983"/>
                      <a:pt x="2073" y="941"/>
                    </a:cubicBezTo>
                    <a:lnTo>
                      <a:pt x="1771" y="135"/>
                    </a:lnTo>
                    <a:close/>
                    <a:moveTo>
                      <a:pt x="4868" y="941"/>
                    </a:moveTo>
                    <a:lnTo>
                      <a:pt x="4213" y="1503"/>
                    </a:lnTo>
                    <a:cubicBezTo>
                      <a:pt x="4289" y="1587"/>
                      <a:pt x="4356" y="1679"/>
                      <a:pt x="4415" y="1776"/>
                    </a:cubicBezTo>
                    <a:lnTo>
                      <a:pt x="5153" y="1335"/>
                    </a:lnTo>
                    <a:cubicBezTo>
                      <a:pt x="5069" y="1193"/>
                      <a:pt x="4973" y="1063"/>
                      <a:pt x="4868" y="941"/>
                    </a:cubicBezTo>
                    <a:close/>
                    <a:moveTo>
                      <a:pt x="323" y="1373"/>
                    </a:moveTo>
                    <a:cubicBezTo>
                      <a:pt x="244" y="1512"/>
                      <a:pt x="176" y="1667"/>
                      <a:pt x="118" y="1818"/>
                    </a:cubicBezTo>
                    <a:lnTo>
                      <a:pt x="932" y="2107"/>
                    </a:lnTo>
                    <a:cubicBezTo>
                      <a:pt x="965" y="2002"/>
                      <a:pt x="1016" y="1898"/>
                      <a:pt x="1070" y="1801"/>
                    </a:cubicBezTo>
                    <a:lnTo>
                      <a:pt x="323" y="1373"/>
                    </a:lnTo>
                    <a:close/>
                    <a:moveTo>
                      <a:pt x="5367" y="2733"/>
                    </a:moveTo>
                    <a:lnTo>
                      <a:pt x="4679" y="2758"/>
                    </a:lnTo>
                    <a:cubicBezTo>
                      <a:pt x="4679" y="2867"/>
                      <a:pt x="4671" y="2980"/>
                      <a:pt x="4650" y="3094"/>
                    </a:cubicBezTo>
                    <a:lnTo>
                      <a:pt x="5497" y="3240"/>
                    </a:lnTo>
                    <a:cubicBezTo>
                      <a:pt x="5531" y="3081"/>
                      <a:pt x="5539" y="2917"/>
                      <a:pt x="5548" y="2741"/>
                    </a:cubicBezTo>
                    <a:lnTo>
                      <a:pt x="5367" y="2733"/>
                    </a:lnTo>
                    <a:close/>
                    <a:moveTo>
                      <a:pt x="852" y="3102"/>
                    </a:moveTo>
                    <a:lnTo>
                      <a:pt x="0" y="3253"/>
                    </a:lnTo>
                    <a:cubicBezTo>
                      <a:pt x="30" y="3417"/>
                      <a:pt x="72" y="3576"/>
                      <a:pt x="126" y="3727"/>
                    </a:cubicBezTo>
                    <a:lnTo>
                      <a:pt x="940" y="3421"/>
                    </a:lnTo>
                    <a:cubicBezTo>
                      <a:pt x="898" y="3324"/>
                      <a:pt x="873" y="3211"/>
                      <a:pt x="852" y="3102"/>
                    </a:cubicBezTo>
                    <a:close/>
                    <a:moveTo>
                      <a:pt x="4230" y="3996"/>
                    </a:moveTo>
                    <a:cubicBezTo>
                      <a:pt x="4155" y="4080"/>
                      <a:pt x="4079" y="4155"/>
                      <a:pt x="3995" y="4231"/>
                    </a:cubicBezTo>
                    <a:lnTo>
                      <a:pt x="4549" y="4890"/>
                    </a:lnTo>
                    <a:cubicBezTo>
                      <a:pt x="4671" y="4785"/>
                      <a:pt x="4784" y="4671"/>
                      <a:pt x="4889" y="4550"/>
                    </a:cubicBezTo>
                    <a:lnTo>
                      <a:pt x="4230" y="3996"/>
                    </a:lnTo>
                    <a:close/>
                    <a:moveTo>
                      <a:pt x="1511" y="4239"/>
                    </a:moveTo>
                    <a:lnTo>
                      <a:pt x="961" y="4902"/>
                    </a:lnTo>
                    <a:cubicBezTo>
                      <a:pt x="1087" y="5007"/>
                      <a:pt x="1217" y="5099"/>
                      <a:pt x="1360" y="5179"/>
                    </a:cubicBezTo>
                    <a:lnTo>
                      <a:pt x="1792" y="4436"/>
                    </a:lnTo>
                    <a:cubicBezTo>
                      <a:pt x="1691" y="4378"/>
                      <a:pt x="1595" y="4315"/>
                      <a:pt x="1511" y="4239"/>
                    </a:cubicBezTo>
                    <a:close/>
                    <a:moveTo>
                      <a:pt x="3093" y="4650"/>
                    </a:moveTo>
                    <a:cubicBezTo>
                      <a:pt x="2980" y="4671"/>
                      <a:pt x="2871" y="4680"/>
                      <a:pt x="2757" y="4680"/>
                    </a:cubicBezTo>
                    <a:lnTo>
                      <a:pt x="2757" y="5548"/>
                    </a:lnTo>
                    <a:cubicBezTo>
                      <a:pt x="2917" y="5548"/>
                      <a:pt x="3080" y="5532"/>
                      <a:pt x="3244" y="5498"/>
                    </a:cubicBezTo>
                    <a:lnTo>
                      <a:pt x="3093" y="46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19"/>
              <p:cNvSpPr/>
              <p:nvPr/>
            </p:nvSpPr>
            <p:spPr>
              <a:xfrm>
                <a:off x="7453015" y="3920586"/>
                <a:ext cx="84210" cy="102837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590" extrusionOk="0">
                    <a:moveTo>
                      <a:pt x="995" y="0"/>
                    </a:moveTo>
                    <a:cubicBezTo>
                      <a:pt x="975" y="0"/>
                      <a:pt x="954" y="10"/>
                      <a:pt x="941" y="29"/>
                    </a:cubicBezTo>
                    <a:lnTo>
                      <a:pt x="1" y="1350"/>
                    </a:lnTo>
                    <a:lnTo>
                      <a:pt x="341" y="1590"/>
                    </a:lnTo>
                    <a:lnTo>
                      <a:pt x="1281" y="272"/>
                    </a:lnTo>
                    <a:cubicBezTo>
                      <a:pt x="1302" y="243"/>
                      <a:pt x="1293" y="201"/>
                      <a:pt x="1260" y="175"/>
                    </a:cubicBezTo>
                    <a:lnTo>
                      <a:pt x="1029" y="12"/>
                    </a:lnTo>
                    <a:cubicBezTo>
                      <a:pt x="1019" y="4"/>
                      <a:pt x="1007" y="0"/>
                      <a:pt x="9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19"/>
              <p:cNvSpPr/>
              <p:nvPr/>
            </p:nvSpPr>
            <p:spPr>
              <a:xfrm>
                <a:off x="7460065" y="3935073"/>
                <a:ext cx="63319" cy="834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291" extrusionOk="0">
                    <a:moveTo>
                      <a:pt x="872" y="0"/>
                    </a:moveTo>
                    <a:cubicBezTo>
                      <a:pt x="865" y="0"/>
                      <a:pt x="859" y="3"/>
                      <a:pt x="857" y="10"/>
                    </a:cubicBezTo>
                    <a:lnTo>
                      <a:pt x="1" y="1210"/>
                    </a:lnTo>
                    <a:lnTo>
                      <a:pt x="110" y="1290"/>
                    </a:lnTo>
                    <a:lnTo>
                      <a:pt x="966" y="90"/>
                    </a:lnTo>
                    <a:cubicBezTo>
                      <a:pt x="979" y="77"/>
                      <a:pt x="974" y="69"/>
                      <a:pt x="962" y="56"/>
                    </a:cubicBezTo>
                    <a:lnTo>
                      <a:pt x="890" y="6"/>
                    </a:lnTo>
                    <a:cubicBezTo>
                      <a:pt x="885" y="2"/>
                      <a:pt x="878" y="0"/>
                      <a:pt x="8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19"/>
              <p:cNvSpPr/>
              <p:nvPr/>
            </p:nvSpPr>
            <p:spPr>
              <a:xfrm>
                <a:off x="7452498" y="4010035"/>
                <a:ext cx="18239" cy="1830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39" y="1"/>
                    </a:moveTo>
                    <a:cubicBezTo>
                      <a:pt x="63" y="1"/>
                      <a:pt x="0" y="64"/>
                      <a:pt x="0" y="139"/>
                    </a:cubicBezTo>
                    <a:cubicBezTo>
                      <a:pt x="0" y="219"/>
                      <a:pt x="63" y="282"/>
                      <a:pt x="139" y="282"/>
                    </a:cubicBezTo>
                    <a:cubicBezTo>
                      <a:pt x="219" y="282"/>
                      <a:pt x="282" y="219"/>
                      <a:pt x="282" y="139"/>
                    </a:cubicBezTo>
                    <a:cubicBezTo>
                      <a:pt x="282" y="64"/>
                      <a:pt x="219" y="1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19"/>
              <p:cNvSpPr/>
              <p:nvPr/>
            </p:nvSpPr>
            <p:spPr>
              <a:xfrm>
                <a:off x="7774918" y="4028275"/>
                <a:ext cx="185430" cy="292601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4524" extrusionOk="0">
                    <a:moveTo>
                      <a:pt x="1" y="0"/>
                    </a:moveTo>
                    <a:lnTo>
                      <a:pt x="1" y="1263"/>
                    </a:lnTo>
                    <a:lnTo>
                      <a:pt x="22" y="1263"/>
                    </a:lnTo>
                    <a:cubicBezTo>
                      <a:pt x="819" y="1263"/>
                      <a:pt x="1461" y="1909"/>
                      <a:pt x="1461" y="2703"/>
                    </a:cubicBezTo>
                    <a:lnTo>
                      <a:pt x="1461" y="4524"/>
                    </a:lnTo>
                    <a:lnTo>
                      <a:pt x="2867" y="4524"/>
                    </a:lnTo>
                    <a:lnTo>
                      <a:pt x="2867" y="1796"/>
                    </a:lnTo>
                    <a:cubicBezTo>
                      <a:pt x="2867" y="802"/>
                      <a:pt x="2065" y="0"/>
                      <a:pt x="10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0" name="Google Shape;2830;p19"/>
            <p:cNvGrpSpPr/>
            <p:nvPr/>
          </p:nvGrpSpPr>
          <p:grpSpPr>
            <a:xfrm>
              <a:off x="6016150" y="4712425"/>
              <a:ext cx="196447" cy="1392844"/>
              <a:chOff x="8049200" y="-918250"/>
              <a:chExt cx="196447" cy="1392844"/>
            </a:xfrm>
          </p:grpSpPr>
          <p:sp>
            <p:nvSpPr>
              <p:cNvPr id="2831" name="Google Shape;2831;p19"/>
              <p:cNvSpPr/>
              <p:nvPr/>
            </p:nvSpPr>
            <p:spPr>
              <a:xfrm>
                <a:off x="8049200" y="-918250"/>
                <a:ext cx="98246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19"/>
              <p:cNvSpPr/>
              <p:nvPr/>
            </p:nvSpPr>
            <p:spPr>
              <a:xfrm>
                <a:off x="8147424" y="-918250"/>
                <a:ext cx="98223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3" name="Google Shape;2833;p19"/>
            <p:cNvGrpSpPr/>
            <p:nvPr/>
          </p:nvGrpSpPr>
          <p:grpSpPr>
            <a:xfrm>
              <a:off x="6016142" y="-4172503"/>
              <a:ext cx="196449" cy="4684379"/>
              <a:chOff x="8049192" y="-4147928"/>
              <a:chExt cx="196449" cy="4684379"/>
            </a:xfrm>
          </p:grpSpPr>
          <p:sp>
            <p:nvSpPr>
              <p:cNvPr id="2834" name="Google Shape;2834;p19"/>
              <p:cNvSpPr/>
              <p:nvPr/>
            </p:nvSpPr>
            <p:spPr>
              <a:xfrm>
                <a:off x="8049192" y="-4147928"/>
                <a:ext cx="98246" cy="4684379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5" name="Google Shape;2835;p19"/>
              <p:cNvSpPr/>
              <p:nvPr/>
            </p:nvSpPr>
            <p:spPr>
              <a:xfrm>
                <a:off x="8147419" y="-4147928"/>
                <a:ext cx="98223" cy="4684379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36" name="Google Shape;2836;p19"/>
          <p:cNvGrpSpPr/>
          <p:nvPr/>
        </p:nvGrpSpPr>
        <p:grpSpPr>
          <a:xfrm>
            <a:off x="8060037" y="-2239400"/>
            <a:ext cx="1324854" cy="4428942"/>
            <a:chOff x="7220691" y="-16375"/>
            <a:chExt cx="1561776" cy="5220962"/>
          </a:xfrm>
        </p:grpSpPr>
        <p:sp>
          <p:nvSpPr>
            <p:cNvPr id="2837" name="Google Shape;2837;p19"/>
            <p:cNvSpPr/>
            <p:nvPr/>
          </p:nvSpPr>
          <p:spPr>
            <a:xfrm>
              <a:off x="7768968" y="3598359"/>
              <a:ext cx="332248" cy="722512"/>
            </a:xfrm>
            <a:custGeom>
              <a:avLst/>
              <a:gdLst/>
              <a:ahLst/>
              <a:cxnLst/>
              <a:rect l="l" t="t" r="r" b="b"/>
              <a:pathLst>
                <a:path w="5137" h="11171" extrusionOk="0">
                  <a:moveTo>
                    <a:pt x="1553" y="0"/>
                  </a:moveTo>
                  <a:lnTo>
                    <a:pt x="1553" y="3663"/>
                  </a:lnTo>
                  <a:cubicBezTo>
                    <a:pt x="1553" y="4339"/>
                    <a:pt x="1079" y="4910"/>
                    <a:pt x="445" y="5057"/>
                  </a:cubicBezTo>
                  <a:cubicBezTo>
                    <a:pt x="336" y="5086"/>
                    <a:pt x="231" y="5094"/>
                    <a:pt x="114" y="5094"/>
                  </a:cubicBezTo>
                  <a:lnTo>
                    <a:pt x="0" y="5094"/>
                  </a:lnTo>
                  <a:lnTo>
                    <a:pt x="0" y="7910"/>
                  </a:lnTo>
                  <a:lnTo>
                    <a:pt x="114" y="7910"/>
                  </a:lnTo>
                  <a:cubicBezTo>
                    <a:pt x="911" y="7910"/>
                    <a:pt x="1553" y="8556"/>
                    <a:pt x="1553" y="9350"/>
                  </a:cubicBezTo>
                  <a:lnTo>
                    <a:pt x="1553" y="11171"/>
                  </a:lnTo>
                  <a:lnTo>
                    <a:pt x="5137" y="11171"/>
                  </a:lnTo>
                  <a:lnTo>
                    <a:pt x="5137" y="8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19"/>
            <p:cNvSpPr/>
            <p:nvPr/>
          </p:nvSpPr>
          <p:spPr>
            <a:xfrm>
              <a:off x="7869349" y="-16375"/>
              <a:ext cx="913117" cy="5220962"/>
            </a:xfrm>
            <a:custGeom>
              <a:avLst/>
              <a:gdLst/>
              <a:ahLst/>
              <a:cxnLst/>
              <a:rect l="l" t="t" r="r" b="b"/>
              <a:pathLst>
                <a:path w="14118" h="80723" extrusionOk="0">
                  <a:moveTo>
                    <a:pt x="1" y="1"/>
                  </a:moveTo>
                  <a:lnTo>
                    <a:pt x="1" y="7399"/>
                  </a:lnTo>
                  <a:cubicBezTo>
                    <a:pt x="1" y="10370"/>
                    <a:pt x="2414" y="12783"/>
                    <a:pt x="5381" y="12783"/>
                  </a:cubicBezTo>
                  <a:lnTo>
                    <a:pt x="8734" y="12783"/>
                  </a:lnTo>
                  <a:cubicBezTo>
                    <a:pt x="9720" y="12783"/>
                    <a:pt x="10530" y="13589"/>
                    <a:pt x="10530" y="14575"/>
                  </a:cubicBezTo>
                  <a:lnTo>
                    <a:pt x="10530" y="47714"/>
                  </a:lnTo>
                  <a:cubicBezTo>
                    <a:pt x="10530" y="48700"/>
                    <a:pt x="9720" y="49505"/>
                    <a:pt x="8734" y="49505"/>
                  </a:cubicBezTo>
                  <a:lnTo>
                    <a:pt x="5381" y="49505"/>
                  </a:lnTo>
                  <a:cubicBezTo>
                    <a:pt x="2414" y="49505"/>
                    <a:pt x="1" y="51918"/>
                    <a:pt x="1" y="54889"/>
                  </a:cubicBezTo>
                  <a:lnTo>
                    <a:pt x="1" y="80722"/>
                  </a:lnTo>
                  <a:lnTo>
                    <a:pt x="3589" y="80722"/>
                  </a:lnTo>
                  <a:lnTo>
                    <a:pt x="3589" y="54885"/>
                  </a:lnTo>
                  <a:cubicBezTo>
                    <a:pt x="3589" y="53903"/>
                    <a:pt x="4395" y="53093"/>
                    <a:pt x="5381" y="53093"/>
                  </a:cubicBezTo>
                  <a:lnTo>
                    <a:pt x="8734" y="53093"/>
                  </a:lnTo>
                  <a:cubicBezTo>
                    <a:pt x="11705" y="53093"/>
                    <a:pt x="14118" y="50680"/>
                    <a:pt x="14118" y="47714"/>
                  </a:cubicBezTo>
                  <a:lnTo>
                    <a:pt x="14118" y="14575"/>
                  </a:lnTo>
                  <a:cubicBezTo>
                    <a:pt x="14118" y="11612"/>
                    <a:pt x="11705" y="9195"/>
                    <a:pt x="8734" y="9195"/>
                  </a:cubicBezTo>
                  <a:lnTo>
                    <a:pt x="5381" y="9195"/>
                  </a:lnTo>
                  <a:cubicBezTo>
                    <a:pt x="4395" y="9195"/>
                    <a:pt x="3589" y="8385"/>
                    <a:pt x="3589" y="7399"/>
                  </a:cubicBezTo>
                  <a:lnTo>
                    <a:pt x="3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19"/>
            <p:cNvSpPr/>
            <p:nvPr/>
          </p:nvSpPr>
          <p:spPr>
            <a:xfrm>
              <a:off x="7985252" y="-16375"/>
              <a:ext cx="797215" cy="5220962"/>
            </a:xfrm>
            <a:custGeom>
              <a:avLst/>
              <a:gdLst/>
              <a:ahLst/>
              <a:cxnLst/>
              <a:rect l="l" t="t" r="r" b="b"/>
              <a:pathLst>
                <a:path w="12326" h="80723" extrusionOk="0">
                  <a:moveTo>
                    <a:pt x="1" y="1"/>
                  </a:moveTo>
                  <a:lnTo>
                    <a:pt x="1" y="7399"/>
                  </a:lnTo>
                  <a:cubicBezTo>
                    <a:pt x="1" y="9380"/>
                    <a:pt x="1612" y="10987"/>
                    <a:pt x="3589" y="10987"/>
                  </a:cubicBezTo>
                  <a:lnTo>
                    <a:pt x="6942" y="10987"/>
                  </a:lnTo>
                  <a:cubicBezTo>
                    <a:pt x="8918" y="10987"/>
                    <a:pt x="10530" y="12598"/>
                    <a:pt x="10530" y="14575"/>
                  </a:cubicBezTo>
                  <a:lnTo>
                    <a:pt x="10530" y="47714"/>
                  </a:lnTo>
                  <a:cubicBezTo>
                    <a:pt x="10530" y="49690"/>
                    <a:pt x="8918" y="51301"/>
                    <a:pt x="6942" y="51301"/>
                  </a:cubicBezTo>
                  <a:lnTo>
                    <a:pt x="3589" y="51301"/>
                  </a:lnTo>
                  <a:cubicBezTo>
                    <a:pt x="1612" y="51301"/>
                    <a:pt x="1" y="52909"/>
                    <a:pt x="1" y="54889"/>
                  </a:cubicBezTo>
                  <a:lnTo>
                    <a:pt x="1" y="80722"/>
                  </a:lnTo>
                  <a:lnTo>
                    <a:pt x="1797" y="80722"/>
                  </a:lnTo>
                  <a:lnTo>
                    <a:pt x="1797" y="54885"/>
                  </a:lnTo>
                  <a:cubicBezTo>
                    <a:pt x="1797" y="53903"/>
                    <a:pt x="2603" y="53093"/>
                    <a:pt x="3589" y="53093"/>
                  </a:cubicBezTo>
                  <a:lnTo>
                    <a:pt x="6942" y="53093"/>
                  </a:lnTo>
                  <a:cubicBezTo>
                    <a:pt x="9913" y="53093"/>
                    <a:pt x="12326" y="50680"/>
                    <a:pt x="12326" y="47714"/>
                  </a:cubicBezTo>
                  <a:lnTo>
                    <a:pt x="12326" y="14575"/>
                  </a:lnTo>
                  <a:cubicBezTo>
                    <a:pt x="12326" y="11612"/>
                    <a:pt x="9913" y="9195"/>
                    <a:pt x="6942" y="9195"/>
                  </a:cubicBezTo>
                  <a:lnTo>
                    <a:pt x="3589" y="9195"/>
                  </a:lnTo>
                  <a:cubicBezTo>
                    <a:pt x="2603" y="9195"/>
                    <a:pt x="1797" y="8385"/>
                    <a:pt x="1797" y="7399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19"/>
            <p:cNvSpPr/>
            <p:nvPr/>
          </p:nvSpPr>
          <p:spPr>
            <a:xfrm>
              <a:off x="7869349" y="377450"/>
              <a:ext cx="450932" cy="432951"/>
            </a:xfrm>
            <a:custGeom>
              <a:avLst/>
              <a:gdLst/>
              <a:ahLst/>
              <a:cxnLst/>
              <a:rect l="l" t="t" r="r" b="b"/>
              <a:pathLst>
                <a:path w="6972" h="6694" extrusionOk="0">
                  <a:moveTo>
                    <a:pt x="1" y="1"/>
                  </a:moveTo>
                  <a:lnTo>
                    <a:pt x="1" y="1310"/>
                  </a:lnTo>
                  <a:cubicBezTo>
                    <a:pt x="1" y="4281"/>
                    <a:pt x="2418" y="6694"/>
                    <a:pt x="5381" y="6694"/>
                  </a:cubicBezTo>
                  <a:lnTo>
                    <a:pt x="6971" y="6694"/>
                  </a:lnTo>
                  <a:lnTo>
                    <a:pt x="6971" y="3106"/>
                  </a:lnTo>
                  <a:lnTo>
                    <a:pt x="5381" y="3106"/>
                  </a:lnTo>
                  <a:cubicBezTo>
                    <a:pt x="4395" y="3106"/>
                    <a:pt x="3589" y="2296"/>
                    <a:pt x="3589" y="1310"/>
                  </a:cubicBezTo>
                  <a:lnTo>
                    <a:pt x="3589" y="51"/>
                  </a:lnTo>
                  <a:lnTo>
                    <a:pt x="3207" y="437"/>
                  </a:lnTo>
                  <a:cubicBezTo>
                    <a:pt x="2775" y="868"/>
                    <a:pt x="2289" y="1049"/>
                    <a:pt x="1820" y="1049"/>
                  </a:cubicBezTo>
                  <a:cubicBezTo>
                    <a:pt x="1091" y="1049"/>
                    <a:pt x="399" y="613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19"/>
            <p:cNvSpPr/>
            <p:nvPr/>
          </p:nvSpPr>
          <p:spPr>
            <a:xfrm>
              <a:off x="7869349" y="578341"/>
              <a:ext cx="913117" cy="4356741"/>
            </a:xfrm>
            <a:custGeom>
              <a:avLst/>
              <a:gdLst/>
              <a:ahLst/>
              <a:cxnLst/>
              <a:rect l="l" t="t" r="r" b="b"/>
              <a:pathLst>
                <a:path w="14118" h="67361" extrusionOk="0">
                  <a:moveTo>
                    <a:pt x="7303" y="0"/>
                  </a:moveTo>
                  <a:lnTo>
                    <a:pt x="7303" y="3588"/>
                  </a:lnTo>
                  <a:lnTo>
                    <a:pt x="8734" y="3588"/>
                  </a:lnTo>
                  <a:cubicBezTo>
                    <a:pt x="9720" y="3588"/>
                    <a:pt x="10530" y="4394"/>
                    <a:pt x="10530" y="5380"/>
                  </a:cubicBezTo>
                  <a:lnTo>
                    <a:pt x="10530" y="38519"/>
                  </a:lnTo>
                  <a:cubicBezTo>
                    <a:pt x="10530" y="39505"/>
                    <a:pt x="9720" y="40310"/>
                    <a:pt x="8734" y="40310"/>
                  </a:cubicBezTo>
                  <a:lnTo>
                    <a:pt x="5381" y="40310"/>
                  </a:lnTo>
                  <a:cubicBezTo>
                    <a:pt x="2414" y="40310"/>
                    <a:pt x="1" y="42723"/>
                    <a:pt x="1" y="45690"/>
                  </a:cubicBezTo>
                  <a:lnTo>
                    <a:pt x="1" y="67163"/>
                  </a:lnTo>
                  <a:cubicBezTo>
                    <a:pt x="392" y="66605"/>
                    <a:pt x="1062" y="66326"/>
                    <a:pt x="1733" y="66326"/>
                  </a:cubicBezTo>
                  <a:cubicBezTo>
                    <a:pt x="2478" y="66326"/>
                    <a:pt x="3224" y="66671"/>
                    <a:pt x="3589" y="67360"/>
                  </a:cubicBezTo>
                  <a:lnTo>
                    <a:pt x="3589" y="45694"/>
                  </a:lnTo>
                  <a:cubicBezTo>
                    <a:pt x="3589" y="44708"/>
                    <a:pt x="4395" y="43898"/>
                    <a:pt x="5381" y="43898"/>
                  </a:cubicBezTo>
                  <a:lnTo>
                    <a:pt x="8734" y="43898"/>
                  </a:lnTo>
                  <a:cubicBezTo>
                    <a:pt x="11705" y="43898"/>
                    <a:pt x="14118" y="41485"/>
                    <a:pt x="14118" y="38519"/>
                  </a:cubicBezTo>
                  <a:lnTo>
                    <a:pt x="14118" y="5380"/>
                  </a:lnTo>
                  <a:cubicBezTo>
                    <a:pt x="14118" y="2417"/>
                    <a:pt x="11705" y="0"/>
                    <a:pt x="8734" y="0"/>
                  </a:cubicBez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19"/>
            <p:cNvSpPr/>
            <p:nvPr/>
          </p:nvSpPr>
          <p:spPr>
            <a:xfrm>
              <a:off x="7797750" y="3659933"/>
              <a:ext cx="162599" cy="266083"/>
            </a:xfrm>
            <a:custGeom>
              <a:avLst/>
              <a:gdLst/>
              <a:ahLst/>
              <a:cxnLst/>
              <a:rect l="l" t="t" r="r" b="b"/>
              <a:pathLst>
                <a:path w="2514" h="4114" extrusionOk="0">
                  <a:moveTo>
                    <a:pt x="1108" y="1"/>
                  </a:moveTo>
                  <a:lnTo>
                    <a:pt x="1108" y="2716"/>
                  </a:lnTo>
                  <a:cubicBezTo>
                    <a:pt x="1108" y="3391"/>
                    <a:pt x="634" y="3966"/>
                    <a:pt x="0" y="4113"/>
                  </a:cubicBezTo>
                  <a:lnTo>
                    <a:pt x="718" y="4113"/>
                  </a:lnTo>
                  <a:cubicBezTo>
                    <a:pt x="1708" y="4113"/>
                    <a:pt x="2514" y="3307"/>
                    <a:pt x="2514" y="2317"/>
                  </a:cubicBezTo>
                  <a:lnTo>
                    <a:pt x="2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19"/>
            <p:cNvSpPr/>
            <p:nvPr/>
          </p:nvSpPr>
          <p:spPr>
            <a:xfrm>
              <a:off x="7857706" y="4320814"/>
              <a:ext cx="258193" cy="118942"/>
            </a:xfrm>
            <a:custGeom>
              <a:avLst/>
              <a:gdLst/>
              <a:ahLst/>
              <a:cxnLst/>
              <a:rect l="l" t="t" r="r" b="b"/>
              <a:pathLst>
                <a:path w="3992" h="1839" extrusionOk="0">
                  <a:moveTo>
                    <a:pt x="1" y="1"/>
                  </a:moveTo>
                  <a:lnTo>
                    <a:pt x="1" y="1839"/>
                  </a:lnTo>
                  <a:lnTo>
                    <a:pt x="3991" y="1839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19"/>
            <p:cNvSpPr/>
            <p:nvPr/>
          </p:nvSpPr>
          <p:spPr>
            <a:xfrm>
              <a:off x="7846841" y="3598618"/>
              <a:ext cx="226436" cy="129808"/>
            </a:xfrm>
            <a:custGeom>
              <a:avLst/>
              <a:gdLst/>
              <a:ahLst/>
              <a:cxnLst/>
              <a:rect l="l" t="t" r="r" b="b"/>
              <a:pathLst>
                <a:path w="3501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3500" y="2006"/>
                  </a:lnTo>
                  <a:lnTo>
                    <a:pt x="35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19"/>
            <p:cNvSpPr/>
            <p:nvPr/>
          </p:nvSpPr>
          <p:spPr>
            <a:xfrm>
              <a:off x="8008083" y="3598618"/>
              <a:ext cx="118360" cy="129808"/>
            </a:xfrm>
            <a:custGeom>
              <a:avLst/>
              <a:gdLst/>
              <a:ahLst/>
              <a:cxnLst/>
              <a:rect l="l" t="t" r="r" b="b"/>
              <a:pathLst>
                <a:path w="1830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1830" y="2006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19"/>
            <p:cNvSpPr/>
            <p:nvPr/>
          </p:nvSpPr>
          <p:spPr>
            <a:xfrm>
              <a:off x="7846841" y="3618150"/>
              <a:ext cx="279601" cy="19339"/>
            </a:xfrm>
            <a:custGeom>
              <a:avLst/>
              <a:gdLst/>
              <a:ahLst/>
              <a:cxnLst/>
              <a:rect l="l" t="t" r="r" b="b"/>
              <a:pathLst>
                <a:path w="4323" h="299" extrusionOk="0">
                  <a:moveTo>
                    <a:pt x="1" y="0"/>
                  </a:moveTo>
                  <a:lnTo>
                    <a:pt x="1" y="298"/>
                  </a:lnTo>
                  <a:lnTo>
                    <a:pt x="4323" y="298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19"/>
            <p:cNvSpPr/>
            <p:nvPr/>
          </p:nvSpPr>
          <p:spPr>
            <a:xfrm>
              <a:off x="8008083" y="3618150"/>
              <a:ext cx="118360" cy="19339"/>
            </a:xfrm>
            <a:custGeom>
              <a:avLst/>
              <a:gdLst/>
              <a:ahLst/>
              <a:cxnLst/>
              <a:rect l="l" t="t" r="r" b="b"/>
              <a:pathLst>
                <a:path w="1830" h="299" extrusionOk="0">
                  <a:moveTo>
                    <a:pt x="0" y="0"/>
                  </a:moveTo>
                  <a:lnTo>
                    <a:pt x="0" y="298"/>
                  </a:lnTo>
                  <a:lnTo>
                    <a:pt x="1830" y="29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19"/>
            <p:cNvSpPr/>
            <p:nvPr/>
          </p:nvSpPr>
          <p:spPr>
            <a:xfrm>
              <a:off x="7585217" y="3964437"/>
              <a:ext cx="189764" cy="109499"/>
            </a:xfrm>
            <a:custGeom>
              <a:avLst/>
              <a:gdLst/>
              <a:ahLst/>
              <a:cxnLst/>
              <a:rect l="l" t="t" r="r" b="b"/>
              <a:pathLst>
                <a:path w="2934" h="1693" extrusionOk="0">
                  <a:moveTo>
                    <a:pt x="0" y="1"/>
                  </a:moveTo>
                  <a:lnTo>
                    <a:pt x="0" y="1692"/>
                  </a:lnTo>
                  <a:lnTo>
                    <a:pt x="2934" y="1692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20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19"/>
            <p:cNvSpPr/>
            <p:nvPr/>
          </p:nvSpPr>
          <p:spPr>
            <a:xfrm>
              <a:off x="7663931" y="3938437"/>
              <a:ext cx="110793" cy="161500"/>
            </a:xfrm>
            <a:custGeom>
              <a:avLst/>
              <a:gdLst/>
              <a:ahLst/>
              <a:cxnLst/>
              <a:rect l="l" t="t" r="r" b="b"/>
              <a:pathLst>
                <a:path w="1713" h="2497" extrusionOk="0">
                  <a:moveTo>
                    <a:pt x="0" y="0"/>
                  </a:moveTo>
                  <a:lnTo>
                    <a:pt x="0" y="2497"/>
                  </a:lnTo>
                  <a:lnTo>
                    <a:pt x="1712" y="2497"/>
                  </a:lnTo>
                  <a:lnTo>
                    <a:pt x="17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19"/>
            <p:cNvSpPr/>
            <p:nvPr/>
          </p:nvSpPr>
          <p:spPr>
            <a:xfrm>
              <a:off x="7764893" y="3925954"/>
              <a:ext cx="9831" cy="186789"/>
            </a:xfrm>
            <a:custGeom>
              <a:avLst/>
              <a:gdLst/>
              <a:ahLst/>
              <a:cxnLst/>
              <a:rect l="l" t="t" r="r" b="b"/>
              <a:pathLst>
                <a:path w="152" h="2888" extrusionOk="0">
                  <a:moveTo>
                    <a:pt x="0" y="0"/>
                  </a:moveTo>
                  <a:lnTo>
                    <a:pt x="0" y="2887"/>
                  </a:lnTo>
                  <a:lnTo>
                    <a:pt x="151" y="288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19"/>
            <p:cNvSpPr/>
            <p:nvPr/>
          </p:nvSpPr>
          <p:spPr>
            <a:xfrm>
              <a:off x="7655522" y="3925954"/>
              <a:ext cx="34538" cy="186789"/>
            </a:xfrm>
            <a:custGeom>
              <a:avLst/>
              <a:gdLst/>
              <a:ahLst/>
              <a:cxnLst/>
              <a:rect l="l" t="t" r="r" b="b"/>
              <a:pathLst>
                <a:path w="534" h="2888" extrusionOk="0">
                  <a:moveTo>
                    <a:pt x="269" y="0"/>
                  </a:moveTo>
                  <a:lnTo>
                    <a:pt x="0" y="21"/>
                  </a:lnTo>
                  <a:lnTo>
                    <a:pt x="265" y="2887"/>
                  </a:lnTo>
                  <a:lnTo>
                    <a:pt x="533" y="2862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597D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19"/>
            <p:cNvSpPr/>
            <p:nvPr/>
          </p:nvSpPr>
          <p:spPr>
            <a:xfrm>
              <a:off x="7689996" y="3925954"/>
              <a:ext cx="34214" cy="186789"/>
            </a:xfrm>
            <a:custGeom>
              <a:avLst/>
              <a:gdLst/>
              <a:ahLst/>
              <a:cxnLst/>
              <a:rect l="l" t="t" r="r" b="b"/>
              <a:pathLst>
                <a:path w="529" h="2888" extrusionOk="0">
                  <a:moveTo>
                    <a:pt x="265" y="0"/>
                  </a:moveTo>
                  <a:lnTo>
                    <a:pt x="0" y="21"/>
                  </a:lnTo>
                  <a:lnTo>
                    <a:pt x="260" y="2887"/>
                  </a:lnTo>
                  <a:lnTo>
                    <a:pt x="529" y="286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19"/>
            <p:cNvSpPr/>
            <p:nvPr/>
          </p:nvSpPr>
          <p:spPr>
            <a:xfrm>
              <a:off x="7724146" y="3925954"/>
              <a:ext cx="34279" cy="186789"/>
            </a:xfrm>
            <a:custGeom>
              <a:avLst/>
              <a:gdLst/>
              <a:ahLst/>
              <a:cxnLst/>
              <a:rect l="l" t="t" r="r" b="b"/>
              <a:pathLst>
                <a:path w="530" h="2888" extrusionOk="0">
                  <a:moveTo>
                    <a:pt x="269" y="0"/>
                  </a:moveTo>
                  <a:lnTo>
                    <a:pt x="1" y="21"/>
                  </a:lnTo>
                  <a:lnTo>
                    <a:pt x="261" y="2887"/>
                  </a:lnTo>
                  <a:lnTo>
                    <a:pt x="530" y="2862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19"/>
            <p:cNvSpPr/>
            <p:nvPr/>
          </p:nvSpPr>
          <p:spPr>
            <a:xfrm>
              <a:off x="7220691" y="3778294"/>
              <a:ext cx="481847" cy="481783"/>
            </a:xfrm>
            <a:custGeom>
              <a:avLst/>
              <a:gdLst/>
              <a:ahLst/>
              <a:cxnLst/>
              <a:rect l="l" t="t" r="r" b="b"/>
              <a:pathLst>
                <a:path w="7450" h="7449" extrusionOk="0">
                  <a:moveTo>
                    <a:pt x="3723" y="0"/>
                  </a:moveTo>
                  <a:cubicBezTo>
                    <a:pt x="1667" y="0"/>
                    <a:pt x="1" y="1666"/>
                    <a:pt x="1" y="3722"/>
                  </a:cubicBezTo>
                  <a:cubicBezTo>
                    <a:pt x="1" y="5779"/>
                    <a:pt x="1667" y="7449"/>
                    <a:pt x="3723" y="7449"/>
                  </a:cubicBezTo>
                  <a:cubicBezTo>
                    <a:pt x="5779" y="7449"/>
                    <a:pt x="7449" y="5779"/>
                    <a:pt x="7449" y="3722"/>
                  </a:cubicBezTo>
                  <a:cubicBezTo>
                    <a:pt x="7449" y="1666"/>
                    <a:pt x="5779" y="0"/>
                    <a:pt x="37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19"/>
            <p:cNvSpPr/>
            <p:nvPr/>
          </p:nvSpPr>
          <p:spPr>
            <a:xfrm>
              <a:off x="7237507" y="3795110"/>
              <a:ext cx="447892" cy="447892"/>
            </a:xfrm>
            <a:custGeom>
              <a:avLst/>
              <a:gdLst/>
              <a:ahLst/>
              <a:cxnLst/>
              <a:rect l="l" t="t" r="r" b="b"/>
              <a:pathLst>
                <a:path w="6925" h="6925" extrusionOk="0">
                  <a:moveTo>
                    <a:pt x="3463" y="0"/>
                  </a:moveTo>
                  <a:cubicBezTo>
                    <a:pt x="1553" y="0"/>
                    <a:pt x="1" y="1553"/>
                    <a:pt x="1" y="3462"/>
                  </a:cubicBezTo>
                  <a:cubicBezTo>
                    <a:pt x="1" y="5376"/>
                    <a:pt x="1553" y="6924"/>
                    <a:pt x="3463" y="6924"/>
                  </a:cubicBezTo>
                  <a:cubicBezTo>
                    <a:pt x="5376" y="6924"/>
                    <a:pt x="6925" y="5376"/>
                    <a:pt x="6925" y="3462"/>
                  </a:cubicBezTo>
                  <a:cubicBezTo>
                    <a:pt x="6925" y="1553"/>
                    <a:pt x="5376" y="0"/>
                    <a:pt x="34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19"/>
            <p:cNvSpPr/>
            <p:nvPr/>
          </p:nvSpPr>
          <p:spPr>
            <a:xfrm>
              <a:off x="7248632" y="3806493"/>
              <a:ext cx="425643" cy="425384"/>
            </a:xfrm>
            <a:custGeom>
              <a:avLst/>
              <a:gdLst/>
              <a:ahLst/>
              <a:cxnLst/>
              <a:rect l="l" t="t" r="r" b="b"/>
              <a:pathLst>
                <a:path w="6581" h="6577" extrusionOk="0">
                  <a:moveTo>
                    <a:pt x="3291" y="1"/>
                  </a:moveTo>
                  <a:cubicBezTo>
                    <a:pt x="1474" y="1"/>
                    <a:pt x="1" y="1469"/>
                    <a:pt x="1" y="3286"/>
                  </a:cubicBezTo>
                  <a:cubicBezTo>
                    <a:pt x="1" y="5103"/>
                    <a:pt x="1474" y="6576"/>
                    <a:pt x="3291" y="6576"/>
                  </a:cubicBezTo>
                  <a:cubicBezTo>
                    <a:pt x="5108" y="6576"/>
                    <a:pt x="6581" y="5103"/>
                    <a:pt x="6581" y="3286"/>
                  </a:cubicBezTo>
                  <a:cubicBezTo>
                    <a:pt x="6581" y="1469"/>
                    <a:pt x="5108" y="1"/>
                    <a:pt x="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19"/>
            <p:cNvSpPr/>
            <p:nvPr/>
          </p:nvSpPr>
          <p:spPr>
            <a:xfrm>
              <a:off x="7277673" y="3835275"/>
              <a:ext cx="367821" cy="367821"/>
            </a:xfrm>
            <a:custGeom>
              <a:avLst/>
              <a:gdLst/>
              <a:ahLst/>
              <a:cxnLst/>
              <a:rect l="l" t="t" r="r" b="b"/>
              <a:pathLst>
                <a:path w="5687" h="5687" extrusionOk="0">
                  <a:moveTo>
                    <a:pt x="2842" y="0"/>
                  </a:moveTo>
                  <a:cubicBezTo>
                    <a:pt x="1272" y="0"/>
                    <a:pt x="1" y="1272"/>
                    <a:pt x="1" y="2841"/>
                  </a:cubicBezTo>
                  <a:cubicBezTo>
                    <a:pt x="1" y="4411"/>
                    <a:pt x="1272" y="5687"/>
                    <a:pt x="2842" y="5687"/>
                  </a:cubicBezTo>
                  <a:cubicBezTo>
                    <a:pt x="4411" y="5687"/>
                    <a:pt x="5687" y="4411"/>
                    <a:pt x="5687" y="2841"/>
                  </a:cubicBezTo>
                  <a:cubicBezTo>
                    <a:pt x="5687" y="1272"/>
                    <a:pt x="4411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19"/>
            <p:cNvSpPr/>
            <p:nvPr/>
          </p:nvSpPr>
          <p:spPr>
            <a:xfrm>
              <a:off x="7461423" y="3835534"/>
              <a:ext cx="184072" cy="367821"/>
            </a:xfrm>
            <a:custGeom>
              <a:avLst/>
              <a:gdLst/>
              <a:ahLst/>
              <a:cxnLst/>
              <a:rect l="l" t="t" r="r" b="b"/>
              <a:pathLst>
                <a:path w="2846" h="5687" extrusionOk="0">
                  <a:moveTo>
                    <a:pt x="1" y="1"/>
                  </a:moveTo>
                  <a:lnTo>
                    <a:pt x="1" y="5687"/>
                  </a:lnTo>
                  <a:cubicBezTo>
                    <a:pt x="1570" y="5687"/>
                    <a:pt x="2846" y="4411"/>
                    <a:pt x="2846" y="2846"/>
                  </a:cubicBezTo>
                  <a:cubicBezTo>
                    <a:pt x="2846" y="1276"/>
                    <a:pt x="1570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19"/>
            <p:cNvSpPr/>
            <p:nvPr/>
          </p:nvSpPr>
          <p:spPr>
            <a:xfrm>
              <a:off x="7435358" y="3992960"/>
              <a:ext cx="52453" cy="52453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4" y="1"/>
                  </a:moveTo>
                  <a:cubicBezTo>
                    <a:pt x="186" y="1"/>
                    <a:pt x="1" y="181"/>
                    <a:pt x="1" y="403"/>
                  </a:cubicBezTo>
                  <a:cubicBezTo>
                    <a:pt x="1" y="626"/>
                    <a:pt x="186" y="810"/>
                    <a:pt x="404" y="810"/>
                  </a:cubicBezTo>
                  <a:cubicBezTo>
                    <a:pt x="626" y="810"/>
                    <a:pt x="811" y="630"/>
                    <a:pt x="811" y="403"/>
                  </a:cubicBezTo>
                  <a:cubicBezTo>
                    <a:pt x="811" y="185"/>
                    <a:pt x="626" y="1"/>
                    <a:pt x="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19"/>
            <p:cNvSpPr/>
            <p:nvPr/>
          </p:nvSpPr>
          <p:spPr>
            <a:xfrm>
              <a:off x="7282329" y="3839867"/>
              <a:ext cx="358831" cy="358895"/>
            </a:xfrm>
            <a:custGeom>
              <a:avLst/>
              <a:gdLst/>
              <a:ahLst/>
              <a:cxnLst/>
              <a:rect l="l" t="t" r="r" b="b"/>
              <a:pathLst>
                <a:path w="5548" h="5549" extrusionOk="0">
                  <a:moveTo>
                    <a:pt x="3210" y="1"/>
                  </a:moveTo>
                  <a:lnTo>
                    <a:pt x="3072" y="853"/>
                  </a:lnTo>
                  <a:cubicBezTo>
                    <a:pt x="3181" y="869"/>
                    <a:pt x="3290" y="899"/>
                    <a:pt x="3395" y="937"/>
                  </a:cubicBezTo>
                  <a:lnTo>
                    <a:pt x="3685" y="123"/>
                  </a:lnTo>
                  <a:cubicBezTo>
                    <a:pt x="3534" y="72"/>
                    <a:pt x="3370" y="30"/>
                    <a:pt x="3210" y="1"/>
                  </a:cubicBezTo>
                  <a:close/>
                  <a:moveTo>
                    <a:pt x="1771" y="135"/>
                  </a:moveTo>
                  <a:cubicBezTo>
                    <a:pt x="1624" y="190"/>
                    <a:pt x="1473" y="261"/>
                    <a:pt x="1335" y="345"/>
                  </a:cubicBezTo>
                  <a:lnTo>
                    <a:pt x="1771" y="1088"/>
                  </a:lnTo>
                  <a:cubicBezTo>
                    <a:pt x="1868" y="1037"/>
                    <a:pt x="1968" y="983"/>
                    <a:pt x="2073" y="941"/>
                  </a:cubicBezTo>
                  <a:lnTo>
                    <a:pt x="1771" y="135"/>
                  </a:lnTo>
                  <a:close/>
                  <a:moveTo>
                    <a:pt x="4868" y="941"/>
                  </a:moveTo>
                  <a:lnTo>
                    <a:pt x="4213" y="1503"/>
                  </a:lnTo>
                  <a:cubicBezTo>
                    <a:pt x="4289" y="1587"/>
                    <a:pt x="4356" y="1679"/>
                    <a:pt x="4415" y="1776"/>
                  </a:cubicBezTo>
                  <a:lnTo>
                    <a:pt x="5153" y="1335"/>
                  </a:lnTo>
                  <a:cubicBezTo>
                    <a:pt x="5069" y="1193"/>
                    <a:pt x="4973" y="1063"/>
                    <a:pt x="4868" y="941"/>
                  </a:cubicBezTo>
                  <a:close/>
                  <a:moveTo>
                    <a:pt x="323" y="1373"/>
                  </a:moveTo>
                  <a:cubicBezTo>
                    <a:pt x="244" y="1512"/>
                    <a:pt x="176" y="1667"/>
                    <a:pt x="118" y="1818"/>
                  </a:cubicBezTo>
                  <a:lnTo>
                    <a:pt x="932" y="2107"/>
                  </a:lnTo>
                  <a:cubicBezTo>
                    <a:pt x="965" y="2002"/>
                    <a:pt x="1016" y="1898"/>
                    <a:pt x="1070" y="1801"/>
                  </a:cubicBezTo>
                  <a:lnTo>
                    <a:pt x="323" y="1373"/>
                  </a:lnTo>
                  <a:close/>
                  <a:moveTo>
                    <a:pt x="5367" y="2733"/>
                  </a:moveTo>
                  <a:lnTo>
                    <a:pt x="4679" y="2758"/>
                  </a:lnTo>
                  <a:cubicBezTo>
                    <a:pt x="4679" y="2867"/>
                    <a:pt x="4671" y="2980"/>
                    <a:pt x="4650" y="3094"/>
                  </a:cubicBezTo>
                  <a:lnTo>
                    <a:pt x="5497" y="3240"/>
                  </a:lnTo>
                  <a:cubicBezTo>
                    <a:pt x="5531" y="3081"/>
                    <a:pt x="5539" y="2917"/>
                    <a:pt x="5548" y="2741"/>
                  </a:cubicBezTo>
                  <a:lnTo>
                    <a:pt x="5367" y="2733"/>
                  </a:lnTo>
                  <a:close/>
                  <a:moveTo>
                    <a:pt x="852" y="3102"/>
                  </a:moveTo>
                  <a:lnTo>
                    <a:pt x="0" y="3253"/>
                  </a:lnTo>
                  <a:cubicBezTo>
                    <a:pt x="30" y="3417"/>
                    <a:pt x="72" y="3576"/>
                    <a:pt x="126" y="3727"/>
                  </a:cubicBezTo>
                  <a:lnTo>
                    <a:pt x="940" y="3421"/>
                  </a:lnTo>
                  <a:cubicBezTo>
                    <a:pt x="898" y="3324"/>
                    <a:pt x="873" y="3211"/>
                    <a:pt x="852" y="3102"/>
                  </a:cubicBezTo>
                  <a:close/>
                  <a:moveTo>
                    <a:pt x="4230" y="3996"/>
                  </a:moveTo>
                  <a:cubicBezTo>
                    <a:pt x="4155" y="4080"/>
                    <a:pt x="4079" y="4155"/>
                    <a:pt x="3995" y="4231"/>
                  </a:cubicBezTo>
                  <a:lnTo>
                    <a:pt x="4549" y="4890"/>
                  </a:lnTo>
                  <a:cubicBezTo>
                    <a:pt x="4671" y="4785"/>
                    <a:pt x="4784" y="4671"/>
                    <a:pt x="4889" y="4550"/>
                  </a:cubicBezTo>
                  <a:lnTo>
                    <a:pt x="4230" y="3996"/>
                  </a:lnTo>
                  <a:close/>
                  <a:moveTo>
                    <a:pt x="1511" y="4239"/>
                  </a:moveTo>
                  <a:lnTo>
                    <a:pt x="961" y="4902"/>
                  </a:lnTo>
                  <a:cubicBezTo>
                    <a:pt x="1087" y="5007"/>
                    <a:pt x="1217" y="5099"/>
                    <a:pt x="1360" y="5179"/>
                  </a:cubicBezTo>
                  <a:lnTo>
                    <a:pt x="1792" y="4436"/>
                  </a:lnTo>
                  <a:cubicBezTo>
                    <a:pt x="1691" y="4378"/>
                    <a:pt x="1595" y="4315"/>
                    <a:pt x="1511" y="4239"/>
                  </a:cubicBezTo>
                  <a:close/>
                  <a:moveTo>
                    <a:pt x="3093" y="4650"/>
                  </a:moveTo>
                  <a:cubicBezTo>
                    <a:pt x="2980" y="4671"/>
                    <a:pt x="2871" y="4680"/>
                    <a:pt x="2757" y="4680"/>
                  </a:cubicBezTo>
                  <a:lnTo>
                    <a:pt x="2757" y="5548"/>
                  </a:lnTo>
                  <a:cubicBezTo>
                    <a:pt x="2917" y="5548"/>
                    <a:pt x="3080" y="5532"/>
                    <a:pt x="3244" y="5498"/>
                  </a:cubicBezTo>
                  <a:lnTo>
                    <a:pt x="3093" y="46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19"/>
            <p:cNvSpPr/>
            <p:nvPr/>
          </p:nvSpPr>
          <p:spPr>
            <a:xfrm>
              <a:off x="7453015" y="3920586"/>
              <a:ext cx="84210" cy="102837"/>
            </a:xfrm>
            <a:custGeom>
              <a:avLst/>
              <a:gdLst/>
              <a:ahLst/>
              <a:cxnLst/>
              <a:rect l="l" t="t" r="r" b="b"/>
              <a:pathLst>
                <a:path w="1302" h="1590" extrusionOk="0">
                  <a:moveTo>
                    <a:pt x="995" y="0"/>
                  </a:moveTo>
                  <a:cubicBezTo>
                    <a:pt x="975" y="0"/>
                    <a:pt x="954" y="10"/>
                    <a:pt x="941" y="29"/>
                  </a:cubicBezTo>
                  <a:lnTo>
                    <a:pt x="1" y="1350"/>
                  </a:lnTo>
                  <a:lnTo>
                    <a:pt x="341" y="1590"/>
                  </a:lnTo>
                  <a:lnTo>
                    <a:pt x="1281" y="272"/>
                  </a:lnTo>
                  <a:cubicBezTo>
                    <a:pt x="1302" y="243"/>
                    <a:pt x="1293" y="201"/>
                    <a:pt x="1260" y="175"/>
                  </a:cubicBezTo>
                  <a:lnTo>
                    <a:pt x="1029" y="12"/>
                  </a:lnTo>
                  <a:cubicBezTo>
                    <a:pt x="1019" y="4"/>
                    <a:pt x="1007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19"/>
            <p:cNvSpPr/>
            <p:nvPr/>
          </p:nvSpPr>
          <p:spPr>
            <a:xfrm>
              <a:off x="7460065" y="3935073"/>
              <a:ext cx="63319" cy="83499"/>
            </a:xfrm>
            <a:custGeom>
              <a:avLst/>
              <a:gdLst/>
              <a:ahLst/>
              <a:cxnLst/>
              <a:rect l="l" t="t" r="r" b="b"/>
              <a:pathLst>
                <a:path w="979" h="1291" extrusionOk="0">
                  <a:moveTo>
                    <a:pt x="872" y="0"/>
                  </a:moveTo>
                  <a:cubicBezTo>
                    <a:pt x="865" y="0"/>
                    <a:pt x="859" y="3"/>
                    <a:pt x="857" y="10"/>
                  </a:cubicBezTo>
                  <a:lnTo>
                    <a:pt x="1" y="1210"/>
                  </a:lnTo>
                  <a:lnTo>
                    <a:pt x="110" y="1290"/>
                  </a:lnTo>
                  <a:lnTo>
                    <a:pt x="966" y="90"/>
                  </a:lnTo>
                  <a:cubicBezTo>
                    <a:pt x="979" y="77"/>
                    <a:pt x="974" y="69"/>
                    <a:pt x="962" y="56"/>
                  </a:cubicBezTo>
                  <a:lnTo>
                    <a:pt x="890" y="6"/>
                  </a:lnTo>
                  <a:cubicBezTo>
                    <a:pt x="885" y="2"/>
                    <a:pt x="878" y="0"/>
                    <a:pt x="8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19"/>
            <p:cNvSpPr/>
            <p:nvPr/>
          </p:nvSpPr>
          <p:spPr>
            <a:xfrm>
              <a:off x="7452498" y="4010035"/>
              <a:ext cx="18239" cy="18304"/>
            </a:xfrm>
            <a:custGeom>
              <a:avLst/>
              <a:gdLst/>
              <a:ahLst/>
              <a:cxnLst/>
              <a:rect l="l" t="t" r="r" b="b"/>
              <a:pathLst>
                <a:path w="282" h="283" extrusionOk="0">
                  <a:moveTo>
                    <a:pt x="139" y="1"/>
                  </a:moveTo>
                  <a:cubicBezTo>
                    <a:pt x="63" y="1"/>
                    <a:pt x="0" y="64"/>
                    <a:pt x="0" y="139"/>
                  </a:cubicBezTo>
                  <a:cubicBezTo>
                    <a:pt x="0" y="219"/>
                    <a:pt x="63" y="282"/>
                    <a:pt x="139" y="282"/>
                  </a:cubicBezTo>
                  <a:cubicBezTo>
                    <a:pt x="219" y="282"/>
                    <a:pt x="282" y="219"/>
                    <a:pt x="282" y="139"/>
                  </a:cubicBezTo>
                  <a:cubicBezTo>
                    <a:pt x="282" y="64"/>
                    <a:pt x="219" y="1"/>
                    <a:pt x="1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19"/>
            <p:cNvSpPr/>
            <p:nvPr/>
          </p:nvSpPr>
          <p:spPr>
            <a:xfrm>
              <a:off x="7774918" y="4028275"/>
              <a:ext cx="185430" cy="292601"/>
            </a:xfrm>
            <a:custGeom>
              <a:avLst/>
              <a:gdLst/>
              <a:ahLst/>
              <a:cxnLst/>
              <a:rect l="l" t="t" r="r" b="b"/>
              <a:pathLst>
                <a:path w="2867" h="4524" extrusionOk="0">
                  <a:moveTo>
                    <a:pt x="1" y="0"/>
                  </a:moveTo>
                  <a:lnTo>
                    <a:pt x="1" y="1263"/>
                  </a:lnTo>
                  <a:lnTo>
                    <a:pt x="22" y="1263"/>
                  </a:lnTo>
                  <a:cubicBezTo>
                    <a:pt x="819" y="1263"/>
                    <a:pt x="1461" y="1909"/>
                    <a:pt x="1461" y="2703"/>
                  </a:cubicBezTo>
                  <a:lnTo>
                    <a:pt x="1461" y="4524"/>
                  </a:lnTo>
                  <a:lnTo>
                    <a:pt x="2867" y="4524"/>
                  </a:lnTo>
                  <a:lnTo>
                    <a:pt x="2867" y="1796"/>
                  </a:lnTo>
                  <a:cubicBezTo>
                    <a:pt x="2867" y="802"/>
                    <a:pt x="2065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5" name="Google Shape;2865;p19"/>
          <p:cNvGrpSpPr/>
          <p:nvPr/>
        </p:nvGrpSpPr>
        <p:grpSpPr>
          <a:xfrm>
            <a:off x="8610988" y="2032638"/>
            <a:ext cx="196447" cy="3162730"/>
            <a:chOff x="8049200" y="-918250"/>
            <a:chExt cx="196447" cy="1392844"/>
          </a:xfrm>
        </p:grpSpPr>
        <p:sp>
          <p:nvSpPr>
            <p:cNvPr id="2866" name="Google Shape;2866;p19"/>
            <p:cNvSpPr/>
            <p:nvPr/>
          </p:nvSpPr>
          <p:spPr>
            <a:xfrm>
              <a:off x="8049200" y="-918250"/>
              <a:ext cx="98246" cy="1392844"/>
            </a:xfrm>
            <a:custGeom>
              <a:avLst/>
              <a:gdLst/>
              <a:ahLst/>
              <a:cxnLst/>
              <a:rect l="l" t="t" r="r" b="b"/>
              <a:pathLst>
                <a:path w="4328" h="61352" extrusionOk="0">
                  <a:moveTo>
                    <a:pt x="1" y="1"/>
                  </a:moveTo>
                  <a:lnTo>
                    <a:pt x="1" y="61352"/>
                  </a:lnTo>
                  <a:lnTo>
                    <a:pt x="4327" y="61352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19"/>
            <p:cNvSpPr/>
            <p:nvPr/>
          </p:nvSpPr>
          <p:spPr>
            <a:xfrm>
              <a:off x="8147424" y="-918250"/>
              <a:ext cx="98223" cy="1392844"/>
            </a:xfrm>
            <a:custGeom>
              <a:avLst/>
              <a:gdLst/>
              <a:ahLst/>
              <a:cxnLst/>
              <a:rect l="l" t="t" r="r" b="b"/>
              <a:pathLst>
                <a:path w="4327" h="61352" extrusionOk="0">
                  <a:moveTo>
                    <a:pt x="0" y="1"/>
                  </a:moveTo>
                  <a:lnTo>
                    <a:pt x="0" y="61352"/>
                  </a:lnTo>
                  <a:lnTo>
                    <a:pt x="4327" y="61352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8" name="Google Shape;2868;p19"/>
          <p:cNvGrpSpPr/>
          <p:nvPr/>
        </p:nvGrpSpPr>
        <p:grpSpPr>
          <a:xfrm>
            <a:off x="320991" y="4351614"/>
            <a:ext cx="1490608" cy="792102"/>
            <a:chOff x="4136075" y="3489925"/>
            <a:chExt cx="711100" cy="377875"/>
          </a:xfrm>
        </p:grpSpPr>
        <p:sp>
          <p:nvSpPr>
            <p:cNvPr id="2869" name="Google Shape;2869;p19"/>
            <p:cNvSpPr/>
            <p:nvPr/>
          </p:nvSpPr>
          <p:spPr>
            <a:xfrm rot="-5400000">
              <a:off x="4525638" y="3588563"/>
              <a:ext cx="298500" cy="259775"/>
            </a:xfrm>
            <a:custGeom>
              <a:avLst/>
              <a:gdLst/>
              <a:ahLst/>
              <a:cxnLst/>
              <a:rect l="l" t="t" r="r" b="b"/>
              <a:pathLst>
                <a:path w="11940" h="10391" extrusionOk="0">
                  <a:moveTo>
                    <a:pt x="10244" y="0"/>
                  </a:moveTo>
                  <a:lnTo>
                    <a:pt x="10244" y="6996"/>
                  </a:lnTo>
                  <a:cubicBezTo>
                    <a:pt x="10244" y="7932"/>
                    <a:pt x="9484" y="8691"/>
                    <a:pt x="8553" y="8691"/>
                  </a:cubicBezTo>
                  <a:lnTo>
                    <a:pt x="0" y="8691"/>
                  </a:lnTo>
                  <a:lnTo>
                    <a:pt x="0" y="10387"/>
                  </a:lnTo>
                  <a:lnTo>
                    <a:pt x="8548" y="10387"/>
                  </a:lnTo>
                  <a:lnTo>
                    <a:pt x="8548" y="10391"/>
                  </a:lnTo>
                  <a:cubicBezTo>
                    <a:pt x="10420" y="10391"/>
                    <a:pt x="11939" y="8867"/>
                    <a:pt x="11939" y="6996"/>
                  </a:cubicBezTo>
                  <a:lnTo>
                    <a:pt x="11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19"/>
            <p:cNvSpPr/>
            <p:nvPr/>
          </p:nvSpPr>
          <p:spPr>
            <a:xfrm rot="-5400000">
              <a:off x="4525600" y="3546225"/>
              <a:ext cx="340975" cy="302175"/>
            </a:xfrm>
            <a:custGeom>
              <a:avLst/>
              <a:gdLst/>
              <a:ahLst/>
              <a:cxnLst/>
              <a:rect l="l" t="t" r="r" b="b"/>
              <a:pathLst>
                <a:path w="13639" h="12087" extrusionOk="0">
                  <a:moveTo>
                    <a:pt x="11943" y="0"/>
                  </a:moveTo>
                  <a:lnTo>
                    <a:pt x="11943" y="6996"/>
                  </a:lnTo>
                  <a:cubicBezTo>
                    <a:pt x="11943" y="8867"/>
                    <a:pt x="10424" y="10391"/>
                    <a:pt x="8552" y="10391"/>
                  </a:cubicBezTo>
                  <a:lnTo>
                    <a:pt x="0" y="10391"/>
                  </a:lnTo>
                  <a:lnTo>
                    <a:pt x="0" y="12086"/>
                  </a:lnTo>
                  <a:lnTo>
                    <a:pt x="8552" y="12086"/>
                  </a:lnTo>
                  <a:cubicBezTo>
                    <a:pt x="11356" y="12086"/>
                    <a:pt x="13638" y="9803"/>
                    <a:pt x="13638" y="6996"/>
                  </a:cubicBezTo>
                  <a:lnTo>
                    <a:pt x="13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1" name="Google Shape;2871;p19"/>
            <p:cNvGrpSpPr/>
            <p:nvPr/>
          </p:nvGrpSpPr>
          <p:grpSpPr>
            <a:xfrm>
              <a:off x="4136075" y="3489925"/>
              <a:ext cx="414800" cy="219175"/>
              <a:chOff x="4136075" y="3489925"/>
              <a:chExt cx="414800" cy="219175"/>
            </a:xfrm>
          </p:grpSpPr>
          <p:sp>
            <p:nvSpPr>
              <p:cNvPr id="2872" name="Google Shape;2872;p19"/>
              <p:cNvSpPr/>
              <p:nvPr/>
            </p:nvSpPr>
            <p:spPr>
              <a:xfrm>
                <a:off x="4148775" y="3527150"/>
                <a:ext cx="144800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5792" h="5859" extrusionOk="0">
                    <a:moveTo>
                      <a:pt x="5292" y="1"/>
                    </a:moveTo>
                    <a:cubicBezTo>
                      <a:pt x="2376" y="1"/>
                      <a:pt x="0" y="2376"/>
                      <a:pt x="0" y="5292"/>
                    </a:cubicBezTo>
                    <a:lnTo>
                      <a:pt x="0" y="5859"/>
                    </a:lnTo>
                    <a:lnTo>
                      <a:pt x="3383" y="5859"/>
                    </a:lnTo>
                    <a:lnTo>
                      <a:pt x="3383" y="5292"/>
                    </a:lnTo>
                    <a:cubicBezTo>
                      <a:pt x="3383" y="4239"/>
                      <a:pt x="4239" y="3383"/>
                      <a:pt x="5292" y="3383"/>
                    </a:cubicBezTo>
                    <a:lnTo>
                      <a:pt x="5791" y="3383"/>
                    </a:lnTo>
                    <a:lnTo>
                      <a:pt x="57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19"/>
              <p:cNvSpPr/>
              <p:nvPr/>
            </p:nvSpPr>
            <p:spPr>
              <a:xfrm>
                <a:off x="4191150" y="3569325"/>
                <a:ext cx="102425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168" extrusionOk="0">
                    <a:moveTo>
                      <a:pt x="3597" y="1"/>
                    </a:moveTo>
                    <a:cubicBezTo>
                      <a:pt x="1608" y="1"/>
                      <a:pt x="1" y="1616"/>
                      <a:pt x="1" y="3601"/>
                    </a:cubicBezTo>
                    <a:lnTo>
                      <a:pt x="1" y="4168"/>
                    </a:lnTo>
                    <a:lnTo>
                      <a:pt x="1692" y="4168"/>
                    </a:lnTo>
                    <a:lnTo>
                      <a:pt x="1692" y="3601"/>
                    </a:lnTo>
                    <a:cubicBezTo>
                      <a:pt x="1688" y="2552"/>
                      <a:pt x="2544" y="1696"/>
                      <a:pt x="3597" y="1696"/>
                    </a:cubicBezTo>
                    <a:lnTo>
                      <a:pt x="4096" y="1696"/>
                    </a:lnTo>
                    <a:lnTo>
                      <a:pt x="40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19"/>
              <p:cNvSpPr/>
              <p:nvPr/>
            </p:nvSpPr>
            <p:spPr>
              <a:xfrm>
                <a:off x="4136075" y="3673625"/>
                <a:ext cx="1101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4407" y="1179"/>
                    </a:lnTo>
                    <a:lnTo>
                      <a:pt x="44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19"/>
              <p:cNvSpPr/>
              <p:nvPr/>
            </p:nvSpPr>
            <p:spPr>
              <a:xfrm>
                <a:off x="4198075" y="3673625"/>
                <a:ext cx="479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1918" y="1179"/>
                    </a:lnTo>
                    <a:lnTo>
                      <a:pt x="19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19"/>
              <p:cNvSpPr/>
              <p:nvPr/>
            </p:nvSpPr>
            <p:spPr>
              <a:xfrm>
                <a:off x="4456250" y="3513825"/>
                <a:ext cx="29525" cy="11020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4408" extrusionOk="0">
                    <a:moveTo>
                      <a:pt x="1" y="1"/>
                    </a:moveTo>
                    <a:lnTo>
                      <a:pt x="1" y="4407"/>
                    </a:lnTo>
                    <a:lnTo>
                      <a:pt x="1180" y="440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19"/>
              <p:cNvSpPr/>
              <p:nvPr/>
            </p:nvSpPr>
            <p:spPr>
              <a:xfrm>
                <a:off x="4456250" y="3580250"/>
                <a:ext cx="29525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755" extrusionOk="0">
                    <a:moveTo>
                      <a:pt x="1" y="0"/>
                    </a:moveTo>
                    <a:lnTo>
                      <a:pt x="1" y="1754"/>
                    </a:lnTo>
                    <a:lnTo>
                      <a:pt x="1180" y="1754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19"/>
              <p:cNvSpPr/>
              <p:nvPr/>
            </p:nvSpPr>
            <p:spPr>
              <a:xfrm>
                <a:off x="4485750" y="3521075"/>
                <a:ext cx="935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836" extrusionOk="0">
                    <a:moveTo>
                      <a:pt x="0" y="0"/>
                    </a:moveTo>
                    <a:lnTo>
                      <a:pt x="0" y="3836"/>
                    </a:lnTo>
                    <a:lnTo>
                      <a:pt x="374" y="3836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19"/>
              <p:cNvSpPr/>
              <p:nvPr/>
            </p:nvSpPr>
            <p:spPr>
              <a:xfrm>
                <a:off x="4485750" y="3578775"/>
                <a:ext cx="93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524" extrusionOk="0">
                    <a:moveTo>
                      <a:pt x="0" y="0"/>
                    </a:moveTo>
                    <a:lnTo>
                      <a:pt x="0" y="1524"/>
                    </a:lnTo>
                    <a:lnTo>
                      <a:pt x="374" y="1524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19"/>
              <p:cNvSpPr/>
              <p:nvPr/>
            </p:nvSpPr>
            <p:spPr>
              <a:xfrm>
                <a:off x="4493450" y="3490025"/>
                <a:ext cx="56575" cy="15790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316" extrusionOk="0">
                    <a:moveTo>
                      <a:pt x="244" y="0"/>
                    </a:moveTo>
                    <a:lnTo>
                      <a:pt x="60" y="739"/>
                    </a:lnTo>
                    <a:lnTo>
                      <a:pt x="1" y="987"/>
                    </a:lnTo>
                    <a:lnTo>
                      <a:pt x="1" y="5330"/>
                    </a:lnTo>
                    <a:lnTo>
                      <a:pt x="244" y="6316"/>
                    </a:lnTo>
                    <a:lnTo>
                      <a:pt x="2023" y="6316"/>
                    </a:lnTo>
                    <a:lnTo>
                      <a:pt x="2263" y="5330"/>
                    </a:lnTo>
                    <a:lnTo>
                      <a:pt x="2263" y="987"/>
                    </a:lnTo>
                    <a:lnTo>
                      <a:pt x="2204" y="739"/>
                    </a:lnTo>
                    <a:lnTo>
                      <a:pt x="20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19"/>
              <p:cNvSpPr/>
              <p:nvPr/>
            </p:nvSpPr>
            <p:spPr>
              <a:xfrm>
                <a:off x="4492725" y="3534200"/>
                <a:ext cx="5815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787" extrusionOk="0">
                    <a:moveTo>
                      <a:pt x="294" y="0"/>
                    </a:moveTo>
                    <a:cubicBezTo>
                      <a:pt x="0" y="902"/>
                      <a:pt x="0" y="1880"/>
                      <a:pt x="294" y="2786"/>
                    </a:cubicBezTo>
                    <a:lnTo>
                      <a:pt x="2023" y="2786"/>
                    </a:lnTo>
                    <a:cubicBezTo>
                      <a:pt x="2325" y="1880"/>
                      <a:pt x="2325" y="902"/>
                      <a:pt x="2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19"/>
              <p:cNvSpPr/>
              <p:nvPr/>
            </p:nvSpPr>
            <p:spPr>
              <a:xfrm>
                <a:off x="4495025" y="3489925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185" y="0"/>
                    </a:moveTo>
                    <a:lnTo>
                      <a:pt x="1" y="743"/>
                    </a:lnTo>
                    <a:cubicBezTo>
                      <a:pt x="26" y="1091"/>
                      <a:pt x="97" y="1435"/>
                      <a:pt x="206" y="1767"/>
                    </a:cubicBezTo>
                    <a:lnTo>
                      <a:pt x="1939" y="1767"/>
                    </a:lnTo>
                    <a:cubicBezTo>
                      <a:pt x="2049" y="1435"/>
                      <a:pt x="2112" y="1091"/>
                      <a:pt x="2141" y="743"/>
                    </a:cubicBezTo>
                    <a:lnTo>
                      <a:pt x="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19"/>
              <p:cNvSpPr/>
              <p:nvPr/>
            </p:nvSpPr>
            <p:spPr>
              <a:xfrm>
                <a:off x="4495025" y="3603750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206" y="0"/>
                    </a:moveTo>
                    <a:cubicBezTo>
                      <a:pt x="97" y="332"/>
                      <a:pt x="26" y="676"/>
                      <a:pt x="1" y="1024"/>
                    </a:cubicBezTo>
                    <a:lnTo>
                      <a:pt x="185" y="1767"/>
                    </a:lnTo>
                    <a:lnTo>
                      <a:pt x="1965" y="1767"/>
                    </a:lnTo>
                    <a:lnTo>
                      <a:pt x="2141" y="1024"/>
                    </a:lnTo>
                    <a:cubicBezTo>
                      <a:pt x="2112" y="676"/>
                      <a:pt x="2049" y="332"/>
                      <a:pt x="19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19"/>
              <p:cNvSpPr/>
              <p:nvPr/>
            </p:nvSpPr>
            <p:spPr>
              <a:xfrm>
                <a:off x="4145825" y="3702875"/>
                <a:ext cx="90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49" extrusionOk="0">
                    <a:moveTo>
                      <a:pt x="1" y="1"/>
                    </a:moveTo>
                    <a:lnTo>
                      <a:pt x="1" y="248"/>
                    </a:lnTo>
                    <a:lnTo>
                      <a:pt x="3631" y="248"/>
                    </a:lnTo>
                    <a:lnTo>
                      <a:pt x="36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19"/>
              <p:cNvSpPr/>
              <p:nvPr/>
            </p:nvSpPr>
            <p:spPr>
              <a:xfrm>
                <a:off x="4293550" y="3526950"/>
                <a:ext cx="162725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3400" extrusionOk="0">
                    <a:moveTo>
                      <a:pt x="0" y="0"/>
                    </a:moveTo>
                    <a:lnTo>
                      <a:pt x="0" y="3400"/>
                    </a:lnTo>
                    <a:lnTo>
                      <a:pt x="6509" y="34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19"/>
              <p:cNvSpPr/>
              <p:nvPr/>
            </p:nvSpPr>
            <p:spPr>
              <a:xfrm>
                <a:off x="4293550" y="3569550"/>
                <a:ext cx="16272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700" extrusionOk="0">
                    <a:moveTo>
                      <a:pt x="0" y="0"/>
                    </a:moveTo>
                    <a:lnTo>
                      <a:pt x="0" y="1700"/>
                    </a:lnTo>
                    <a:lnTo>
                      <a:pt x="6509" y="17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87" name="Google Shape;2887;p19"/>
          <p:cNvGrpSpPr/>
          <p:nvPr/>
        </p:nvGrpSpPr>
        <p:grpSpPr>
          <a:xfrm rot="10800000">
            <a:off x="7200823" y="-218889"/>
            <a:ext cx="1410111" cy="749326"/>
            <a:chOff x="4136075" y="3489925"/>
            <a:chExt cx="711100" cy="377875"/>
          </a:xfrm>
        </p:grpSpPr>
        <p:sp>
          <p:nvSpPr>
            <p:cNvPr id="2888" name="Google Shape;2888;p19"/>
            <p:cNvSpPr/>
            <p:nvPr/>
          </p:nvSpPr>
          <p:spPr>
            <a:xfrm rot="-5400000">
              <a:off x="4525638" y="3588563"/>
              <a:ext cx="298500" cy="259775"/>
            </a:xfrm>
            <a:custGeom>
              <a:avLst/>
              <a:gdLst/>
              <a:ahLst/>
              <a:cxnLst/>
              <a:rect l="l" t="t" r="r" b="b"/>
              <a:pathLst>
                <a:path w="11940" h="10391" extrusionOk="0">
                  <a:moveTo>
                    <a:pt x="10244" y="0"/>
                  </a:moveTo>
                  <a:lnTo>
                    <a:pt x="10244" y="6996"/>
                  </a:lnTo>
                  <a:cubicBezTo>
                    <a:pt x="10244" y="7932"/>
                    <a:pt x="9484" y="8691"/>
                    <a:pt x="8553" y="8691"/>
                  </a:cubicBezTo>
                  <a:lnTo>
                    <a:pt x="0" y="8691"/>
                  </a:lnTo>
                  <a:lnTo>
                    <a:pt x="0" y="10387"/>
                  </a:lnTo>
                  <a:lnTo>
                    <a:pt x="8548" y="10387"/>
                  </a:lnTo>
                  <a:lnTo>
                    <a:pt x="8548" y="10391"/>
                  </a:lnTo>
                  <a:cubicBezTo>
                    <a:pt x="10420" y="10391"/>
                    <a:pt x="11939" y="8867"/>
                    <a:pt x="11939" y="6996"/>
                  </a:cubicBezTo>
                  <a:lnTo>
                    <a:pt x="11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19"/>
            <p:cNvSpPr/>
            <p:nvPr/>
          </p:nvSpPr>
          <p:spPr>
            <a:xfrm rot="-5400000">
              <a:off x="4525600" y="3546225"/>
              <a:ext cx="340975" cy="302175"/>
            </a:xfrm>
            <a:custGeom>
              <a:avLst/>
              <a:gdLst/>
              <a:ahLst/>
              <a:cxnLst/>
              <a:rect l="l" t="t" r="r" b="b"/>
              <a:pathLst>
                <a:path w="13639" h="12087" extrusionOk="0">
                  <a:moveTo>
                    <a:pt x="11943" y="0"/>
                  </a:moveTo>
                  <a:lnTo>
                    <a:pt x="11943" y="6996"/>
                  </a:lnTo>
                  <a:cubicBezTo>
                    <a:pt x="11943" y="8867"/>
                    <a:pt x="10424" y="10391"/>
                    <a:pt x="8552" y="10391"/>
                  </a:cubicBezTo>
                  <a:lnTo>
                    <a:pt x="0" y="10391"/>
                  </a:lnTo>
                  <a:lnTo>
                    <a:pt x="0" y="12086"/>
                  </a:lnTo>
                  <a:lnTo>
                    <a:pt x="8552" y="12086"/>
                  </a:lnTo>
                  <a:cubicBezTo>
                    <a:pt x="11356" y="12086"/>
                    <a:pt x="13638" y="9803"/>
                    <a:pt x="13638" y="6996"/>
                  </a:cubicBezTo>
                  <a:lnTo>
                    <a:pt x="13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0" name="Google Shape;2890;p19"/>
            <p:cNvGrpSpPr/>
            <p:nvPr/>
          </p:nvGrpSpPr>
          <p:grpSpPr>
            <a:xfrm>
              <a:off x="4136075" y="3489925"/>
              <a:ext cx="414800" cy="219175"/>
              <a:chOff x="4136075" y="3489925"/>
              <a:chExt cx="414800" cy="219175"/>
            </a:xfrm>
          </p:grpSpPr>
          <p:sp>
            <p:nvSpPr>
              <p:cNvPr id="2891" name="Google Shape;2891;p19"/>
              <p:cNvSpPr/>
              <p:nvPr/>
            </p:nvSpPr>
            <p:spPr>
              <a:xfrm>
                <a:off x="4148775" y="3527150"/>
                <a:ext cx="144800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5792" h="5859" extrusionOk="0">
                    <a:moveTo>
                      <a:pt x="5292" y="1"/>
                    </a:moveTo>
                    <a:cubicBezTo>
                      <a:pt x="2376" y="1"/>
                      <a:pt x="0" y="2376"/>
                      <a:pt x="0" y="5292"/>
                    </a:cubicBezTo>
                    <a:lnTo>
                      <a:pt x="0" y="5859"/>
                    </a:lnTo>
                    <a:lnTo>
                      <a:pt x="3383" y="5859"/>
                    </a:lnTo>
                    <a:lnTo>
                      <a:pt x="3383" y="5292"/>
                    </a:lnTo>
                    <a:cubicBezTo>
                      <a:pt x="3383" y="4239"/>
                      <a:pt x="4239" y="3383"/>
                      <a:pt x="5292" y="3383"/>
                    </a:cubicBezTo>
                    <a:lnTo>
                      <a:pt x="5791" y="3383"/>
                    </a:lnTo>
                    <a:lnTo>
                      <a:pt x="57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19"/>
              <p:cNvSpPr/>
              <p:nvPr/>
            </p:nvSpPr>
            <p:spPr>
              <a:xfrm>
                <a:off x="4191150" y="3569325"/>
                <a:ext cx="102425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168" extrusionOk="0">
                    <a:moveTo>
                      <a:pt x="3597" y="1"/>
                    </a:moveTo>
                    <a:cubicBezTo>
                      <a:pt x="1608" y="1"/>
                      <a:pt x="1" y="1616"/>
                      <a:pt x="1" y="3601"/>
                    </a:cubicBezTo>
                    <a:lnTo>
                      <a:pt x="1" y="4168"/>
                    </a:lnTo>
                    <a:lnTo>
                      <a:pt x="1692" y="4168"/>
                    </a:lnTo>
                    <a:lnTo>
                      <a:pt x="1692" y="3601"/>
                    </a:lnTo>
                    <a:cubicBezTo>
                      <a:pt x="1688" y="2552"/>
                      <a:pt x="2544" y="1696"/>
                      <a:pt x="3597" y="1696"/>
                    </a:cubicBezTo>
                    <a:lnTo>
                      <a:pt x="4096" y="1696"/>
                    </a:lnTo>
                    <a:lnTo>
                      <a:pt x="40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19"/>
              <p:cNvSpPr/>
              <p:nvPr/>
            </p:nvSpPr>
            <p:spPr>
              <a:xfrm>
                <a:off x="4136075" y="3673625"/>
                <a:ext cx="1101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4407" y="1179"/>
                    </a:lnTo>
                    <a:lnTo>
                      <a:pt x="44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4" name="Google Shape;2894;p19"/>
              <p:cNvSpPr/>
              <p:nvPr/>
            </p:nvSpPr>
            <p:spPr>
              <a:xfrm>
                <a:off x="4198075" y="3673625"/>
                <a:ext cx="479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1918" y="1179"/>
                    </a:lnTo>
                    <a:lnTo>
                      <a:pt x="19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5" name="Google Shape;2895;p19"/>
              <p:cNvSpPr/>
              <p:nvPr/>
            </p:nvSpPr>
            <p:spPr>
              <a:xfrm>
                <a:off x="4456250" y="3513825"/>
                <a:ext cx="29525" cy="11020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4408" extrusionOk="0">
                    <a:moveTo>
                      <a:pt x="1" y="1"/>
                    </a:moveTo>
                    <a:lnTo>
                      <a:pt x="1" y="4407"/>
                    </a:lnTo>
                    <a:lnTo>
                      <a:pt x="1180" y="440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19"/>
              <p:cNvSpPr/>
              <p:nvPr/>
            </p:nvSpPr>
            <p:spPr>
              <a:xfrm>
                <a:off x="4456250" y="3580250"/>
                <a:ext cx="29525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755" extrusionOk="0">
                    <a:moveTo>
                      <a:pt x="1" y="0"/>
                    </a:moveTo>
                    <a:lnTo>
                      <a:pt x="1" y="1754"/>
                    </a:lnTo>
                    <a:lnTo>
                      <a:pt x="1180" y="1754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19"/>
              <p:cNvSpPr/>
              <p:nvPr/>
            </p:nvSpPr>
            <p:spPr>
              <a:xfrm>
                <a:off x="4485750" y="3521075"/>
                <a:ext cx="935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836" extrusionOk="0">
                    <a:moveTo>
                      <a:pt x="0" y="0"/>
                    </a:moveTo>
                    <a:lnTo>
                      <a:pt x="0" y="3836"/>
                    </a:lnTo>
                    <a:lnTo>
                      <a:pt x="374" y="3836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19"/>
              <p:cNvSpPr/>
              <p:nvPr/>
            </p:nvSpPr>
            <p:spPr>
              <a:xfrm>
                <a:off x="4485750" y="3578775"/>
                <a:ext cx="93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524" extrusionOk="0">
                    <a:moveTo>
                      <a:pt x="0" y="0"/>
                    </a:moveTo>
                    <a:lnTo>
                      <a:pt x="0" y="1524"/>
                    </a:lnTo>
                    <a:lnTo>
                      <a:pt x="374" y="1524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19"/>
              <p:cNvSpPr/>
              <p:nvPr/>
            </p:nvSpPr>
            <p:spPr>
              <a:xfrm>
                <a:off x="4493450" y="3490025"/>
                <a:ext cx="56575" cy="15790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316" extrusionOk="0">
                    <a:moveTo>
                      <a:pt x="244" y="0"/>
                    </a:moveTo>
                    <a:lnTo>
                      <a:pt x="60" y="739"/>
                    </a:lnTo>
                    <a:lnTo>
                      <a:pt x="1" y="987"/>
                    </a:lnTo>
                    <a:lnTo>
                      <a:pt x="1" y="5330"/>
                    </a:lnTo>
                    <a:lnTo>
                      <a:pt x="244" y="6316"/>
                    </a:lnTo>
                    <a:lnTo>
                      <a:pt x="2023" y="6316"/>
                    </a:lnTo>
                    <a:lnTo>
                      <a:pt x="2263" y="5330"/>
                    </a:lnTo>
                    <a:lnTo>
                      <a:pt x="2263" y="987"/>
                    </a:lnTo>
                    <a:lnTo>
                      <a:pt x="2204" y="739"/>
                    </a:lnTo>
                    <a:lnTo>
                      <a:pt x="20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19"/>
              <p:cNvSpPr/>
              <p:nvPr/>
            </p:nvSpPr>
            <p:spPr>
              <a:xfrm>
                <a:off x="4492725" y="3534200"/>
                <a:ext cx="5815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787" extrusionOk="0">
                    <a:moveTo>
                      <a:pt x="294" y="0"/>
                    </a:moveTo>
                    <a:cubicBezTo>
                      <a:pt x="0" y="902"/>
                      <a:pt x="0" y="1880"/>
                      <a:pt x="294" y="2786"/>
                    </a:cubicBezTo>
                    <a:lnTo>
                      <a:pt x="2023" y="2786"/>
                    </a:lnTo>
                    <a:cubicBezTo>
                      <a:pt x="2325" y="1880"/>
                      <a:pt x="2325" y="902"/>
                      <a:pt x="2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19"/>
              <p:cNvSpPr/>
              <p:nvPr/>
            </p:nvSpPr>
            <p:spPr>
              <a:xfrm>
                <a:off x="4495025" y="3489925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185" y="0"/>
                    </a:moveTo>
                    <a:lnTo>
                      <a:pt x="1" y="743"/>
                    </a:lnTo>
                    <a:cubicBezTo>
                      <a:pt x="26" y="1091"/>
                      <a:pt x="97" y="1435"/>
                      <a:pt x="206" y="1767"/>
                    </a:cubicBezTo>
                    <a:lnTo>
                      <a:pt x="1939" y="1767"/>
                    </a:lnTo>
                    <a:cubicBezTo>
                      <a:pt x="2049" y="1435"/>
                      <a:pt x="2112" y="1091"/>
                      <a:pt x="2141" y="743"/>
                    </a:cubicBezTo>
                    <a:lnTo>
                      <a:pt x="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19"/>
              <p:cNvSpPr/>
              <p:nvPr/>
            </p:nvSpPr>
            <p:spPr>
              <a:xfrm>
                <a:off x="4495025" y="3603750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206" y="0"/>
                    </a:moveTo>
                    <a:cubicBezTo>
                      <a:pt x="97" y="332"/>
                      <a:pt x="26" y="676"/>
                      <a:pt x="1" y="1024"/>
                    </a:cubicBezTo>
                    <a:lnTo>
                      <a:pt x="185" y="1767"/>
                    </a:lnTo>
                    <a:lnTo>
                      <a:pt x="1965" y="1767"/>
                    </a:lnTo>
                    <a:lnTo>
                      <a:pt x="2141" y="1024"/>
                    </a:lnTo>
                    <a:cubicBezTo>
                      <a:pt x="2112" y="676"/>
                      <a:pt x="2049" y="332"/>
                      <a:pt x="19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19"/>
              <p:cNvSpPr/>
              <p:nvPr/>
            </p:nvSpPr>
            <p:spPr>
              <a:xfrm>
                <a:off x="4145825" y="3702875"/>
                <a:ext cx="90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49" extrusionOk="0">
                    <a:moveTo>
                      <a:pt x="1" y="1"/>
                    </a:moveTo>
                    <a:lnTo>
                      <a:pt x="1" y="248"/>
                    </a:lnTo>
                    <a:lnTo>
                      <a:pt x="3631" y="248"/>
                    </a:lnTo>
                    <a:lnTo>
                      <a:pt x="36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19"/>
              <p:cNvSpPr/>
              <p:nvPr/>
            </p:nvSpPr>
            <p:spPr>
              <a:xfrm>
                <a:off x="4293550" y="3526950"/>
                <a:ext cx="162725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3400" extrusionOk="0">
                    <a:moveTo>
                      <a:pt x="0" y="0"/>
                    </a:moveTo>
                    <a:lnTo>
                      <a:pt x="0" y="3400"/>
                    </a:lnTo>
                    <a:lnTo>
                      <a:pt x="6509" y="34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19"/>
              <p:cNvSpPr/>
              <p:nvPr/>
            </p:nvSpPr>
            <p:spPr>
              <a:xfrm>
                <a:off x="4293550" y="3569550"/>
                <a:ext cx="16272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700" extrusionOk="0">
                    <a:moveTo>
                      <a:pt x="0" y="0"/>
                    </a:moveTo>
                    <a:lnTo>
                      <a:pt x="0" y="1700"/>
                    </a:lnTo>
                    <a:lnTo>
                      <a:pt x="6509" y="17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06" name="Google Shape;2906;p19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07" name="Google Shape;2907;p19"/>
          <p:cNvSpPr txBox="1">
            <a:spLocks noGrp="1"/>
          </p:cNvSpPr>
          <p:nvPr>
            <p:ph type="subTitle" idx="1"/>
          </p:nvPr>
        </p:nvSpPr>
        <p:spPr>
          <a:xfrm>
            <a:off x="825725" y="2794175"/>
            <a:ext cx="2399100" cy="12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08" name="Google Shape;2908;p19"/>
          <p:cNvSpPr txBox="1">
            <a:spLocks noGrp="1"/>
          </p:cNvSpPr>
          <p:nvPr>
            <p:ph type="subTitle" idx="2"/>
          </p:nvPr>
        </p:nvSpPr>
        <p:spPr>
          <a:xfrm>
            <a:off x="3372450" y="2794175"/>
            <a:ext cx="2399100" cy="12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09" name="Google Shape;2909;p19"/>
          <p:cNvSpPr txBox="1">
            <a:spLocks noGrp="1"/>
          </p:cNvSpPr>
          <p:nvPr>
            <p:ph type="subTitle" idx="3"/>
          </p:nvPr>
        </p:nvSpPr>
        <p:spPr>
          <a:xfrm>
            <a:off x="5919175" y="2794175"/>
            <a:ext cx="2399100" cy="12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10" name="Google Shape;2910;p19"/>
          <p:cNvSpPr txBox="1">
            <a:spLocks noGrp="1"/>
          </p:cNvSpPr>
          <p:nvPr>
            <p:ph type="subTitle" idx="4"/>
          </p:nvPr>
        </p:nvSpPr>
        <p:spPr>
          <a:xfrm>
            <a:off x="825725" y="2392750"/>
            <a:ext cx="2399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11" name="Google Shape;2911;p19"/>
          <p:cNvSpPr txBox="1">
            <a:spLocks noGrp="1"/>
          </p:cNvSpPr>
          <p:nvPr>
            <p:ph type="subTitle" idx="5"/>
          </p:nvPr>
        </p:nvSpPr>
        <p:spPr>
          <a:xfrm>
            <a:off x="3372454" y="2392750"/>
            <a:ext cx="2399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12" name="Google Shape;2912;p19"/>
          <p:cNvSpPr txBox="1">
            <a:spLocks noGrp="1"/>
          </p:cNvSpPr>
          <p:nvPr>
            <p:ph type="subTitle" idx="6"/>
          </p:nvPr>
        </p:nvSpPr>
        <p:spPr>
          <a:xfrm>
            <a:off x="5919175" y="2392750"/>
            <a:ext cx="2399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p20"/>
          <p:cNvSpPr/>
          <p:nvPr/>
        </p:nvSpPr>
        <p:spPr>
          <a:xfrm rot="-5400000">
            <a:off x="4498847" y="280423"/>
            <a:ext cx="148104" cy="9232249"/>
          </a:xfrm>
          <a:custGeom>
            <a:avLst/>
            <a:gdLst/>
            <a:ahLst/>
            <a:cxnLst/>
            <a:rect l="l" t="t" r="r" b="b"/>
            <a:pathLst>
              <a:path w="4328" h="61352" extrusionOk="0">
                <a:moveTo>
                  <a:pt x="1" y="1"/>
                </a:moveTo>
                <a:lnTo>
                  <a:pt x="1" y="61352"/>
                </a:lnTo>
                <a:lnTo>
                  <a:pt x="4327" y="61352"/>
                </a:lnTo>
                <a:lnTo>
                  <a:pt x="432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5" name="Google Shape;2915;p20"/>
          <p:cNvGrpSpPr/>
          <p:nvPr/>
        </p:nvGrpSpPr>
        <p:grpSpPr>
          <a:xfrm>
            <a:off x="-900800" y="3118491"/>
            <a:ext cx="2351094" cy="2836716"/>
            <a:chOff x="-1637875" y="-712572"/>
            <a:chExt cx="2351094" cy="2836716"/>
          </a:xfrm>
        </p:grpSpPr>
        <p:sp>
          <p:nvSpPr>
            <p:cNvPr id="2916" name="Google Shape;2916;p20"/>
            <p:cNvSpPr/>
            <p:nvPr/>
          </p:nvSpPr>
          <p:spPr>
            <a:xfrm>
              <a:off x="-1637875" y="-226950"/>
              <a:ext cx="2351094" cy="2351094"/>
            </a:xfrm>
            <a:custGeom>
              <a:avLst/>
              <a:gdLst/>
              <a:ahLst/>
              <a:cxnLst/>
              <a:rect l="l" t="t" r="r" b="b"/>
              <a:pathLst>
                <a:path w="55565" h="55565" extrusionOk="0">
                  <a:moveTo>
                    <a:pt x="0" y="1"/>
                  </a:moveTo>
                  <a:lnTo>
                    <a:pt x="0" y="3202"/>
                  </a:lnTo>
                  <a:lnTo>
                    <a:pt x="23680" y="3202"/>
                  </a:lnTo>
                  <a:cubicBezTo>
                    <a:pt x="24557" y="3202"/>
                    <a:pt x="25279" y="3920"/>
                    <a:pt x="25279" y="4801"/>
                  </a:cubicBezTo>
                  <a:lnTo>
                    <a:pt x="25279" y="26144"/>
                  </a:lnTo>
                  <a:cubicBezTo>
                    <a:pt x="25279" y="28788"/>
                    <a:pt x="27427" y="30940"/>
                    <a:pt x="30071" y="30940"/>
                  </a:cubicBezTo>
                  <a:lnTo>
                    <a:pt x="50768" y="30940"/>
                  </a:lnTo>
                  <a:cubicBezTo>
                    <a:pt x="51645" y="30940"/>
                    <a:pt x="52366" y="31658"/>
                    <a:pt x="52366" y="32539"/>
                  </a:cubicBezTo>
                  <a:lnTo>
                    <a:pt x="52366" y="55565"/>
                  </a:lnTo>
                  <a:lnTo>
                    <a:pt x="55564" y="55565"/>
                  </a:lnTo>
                  <a:lnTo>
                    <a:pt x="55564" y="32539"/>
                  </a:lnTo>
                  <a:cubicBezTo>
                    <a:pt x="55564" y="29895"/>
                    <a:pt x="53411" y="27743"/>
                    <a:pt x="50768" y="27739"/>
                  </a:cubicBezTo>
                  <a:lnTo>
                    <a:pt x="30071" y="27739"/>
                  </a:lnTo>
                  <a:cubicBezTo>
                    <a:pt x="29190" y="27739"/>
                    <a:pt x="28472" y="27021"/>
                    <a:pt x="28472" y="26140"/>
                  </a:cubicBezTo>
                  <a:lnTo>
                    <a:pt x="28472" y="4797"/>
                  </a:lnTo>
                  <a:cubicBezTo>
                    <a:pt x="28472" y="2153"/>
                    <a:pt x="26320" y="1"/>
                    <a:pt x="23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0"/>
            <p:cNvSpPr/>
            <p:nvPr/>
          </p:nvSpPr>
          <p:spPr>
            <a:xfrm>
              <a:off x="-1637875" y="-226950"/>
              <a:ext cx="2351094" cy="2351094"/>
            </a:xfrm>
            <a:custGeom>
              <a:avLst/>
              <a:gdLst/>
              <a:ahLst/>
              <a:cxnLst/>
              <a:rect l="l" t="t" r="r" b="b"/>
              <a:pathLst>
                <a:path w="55565" h="55565" extrusionOk="0">
                  <a:moveTo>
                    <a:pt x="0" y="1"/>
                  </a:moveTo>
                  <a:lnTo>
                    <a:pt x="0" y="1599"/>
                  </a:lnTo>
                  <a:lnTo>
                    <a:pt x="23672" y="1599"/>
                  </a:lnTo>
                  <a:cubicBezTo>
                    <a:pt x="25443" y="1599"/>
                    <a:pt x="26874" y="3039"/>
                    <a:pt x="26874" y="4801"/>
                  </a:cubicBezTo>
                  <a:lnTo>
                    <a:pt x="26874" y="26140"/>
                  </a:lnTo>
                  <a:cubicBezTo>
                    <a:pt x="26874" y="27906"/>
                    <a:pt x="28309" y="29337"/>
                    <a:pt x="30071" y="29337"/>
                  </a:cubicBezTo>
                  <a:lnTo>
                    <a:pt x="50768" y="29337"/>
                  </a:lnTo>
                  <a:cubicBezTo>
                    <a:pt x="52534" y="29337"/>
                    <a:pt x="53965" y="30777"/>
                    <a:pt x="53965" y="32539"/>
                  </a:cubicBezTo>
                  <a:lnTo>
                    <a:pt x="53965" y="55565"/>
                  </a:lnTo>
                  <a:lnTo>
                    <a:pt x="55564" y="55565"/>
                  </a:lnTo>
                  <a:lnTo>
                    <a:pt x="55564" y="32539"/>
                  </a:lnTo>
                  <a:cubicBezTo>
                    <a:pt x="55564" y="29895"/>
                    <a:pt x="53411" y="27743"/>
                    <a:pt x="50768" y="27739"/>
                  </a:cubicBezTo>
                  <a:lnTo>
                    <a:pt x="30071" y="27739"/>
                  </a:lnTo>
                  <a:cubicBezTo>
                    <a:pt x="29190" y="27739"/>
                    <a:pt x="28472" y="27021"/>
                    <a:pt x="28472" y="26140"/>
                  </a:cubicBezTo>
                  <a:lnTo>
                    <a:pt x="28472" y="4797"/>
                  </a:lnTo>
                  <a:cubicBezTo>
                    <a:pt x="28472" y="2153"/>
                    <a:pt x="26320" y="1"/>
                    <a:pt x="23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0"/>
            <p:cNvSpPr/>
            <p:nvPr/>
          </p:nvSpPr>
          <p:spPr>
            <a:xfrm>
              <a:off x="-1276906" y="-331716"/>
              <a:ext cx="503942" cy="330503"/>
            </a:xfrm>
            <a:custGeom>
              <a:avLst/>
              <a:gdLst/>
              <a:ahLst/>
              <a:cxnLst/>
              <a:rect l="l" t="t" r="r" b="b"/>
              <a:pathLst>
                <a:path w="11910" h="7811" extrusionOk="0">
                  <a:moveTo>
                    <a:pt x="6328" y="1"/>
                  </a:moveTo>
                  <a:cubicBezTo>
                    <a:pt x="4956" y="1"/>
                    <a:pt x="3748" y="710"/>
                    <a:pt x="3051" y="1780"/>
                  </a:cubicBezTo>
                  <a:cubicBezTo>
                    <a:pt x="2803" y="2162"/>
                    <a:pt x="2380" y="2388"/>
                    <a:pt x="1922" y="2388"/>
                  </a:cubicBezTo>
                  <a:lnTo>
                    <a:pt x="0" y="2388"/>
                  </a:lnTo>
                  <a:lnTo>
                    <a:pt x="0" y="5422"/>
                  </a:lnTo>
                  <a:lnTo>
                    <a:pt x="1922" y="5422"/>
                  </a:lnTo>
                  <a:cubicBezTo>
                    <a:pt x="2380" y="5422"/>
                    <a:pt x="2799" y="5653"/>
                    <a:pt x="3051" y="6031"/>
                  </a:cubicBezTo>
                  <a:cubicBezTo>
                    <a:pt x="3748" y="7101"/>
                    <a:pt x="4956" y="7810"/>
                    <a:pt x="6328" y="7810"/>
                  </a:cubicBezTo>
                  <a:cubicBezTo>
                    <a:pt x="7705" y="7810"/>
                    <a:pt x="8909" y="7101"/>
                    <a:pt x="9610" y="6031"/>
                  </a:cubicBezTo>
                  <a:cubicBezTo>
                    <a:pt x="9853" y="5649"/>
                    <a:pt x="10281" y="5422"/>
                    <a:pt x="10735" y="5422"/>
                  </a:cubicBezTo>
                  <a:lnTo>
                    <a:pt x="11910" y="5422"/>
                  </a:lnTo>
                  <a:lnTo>
                    <a:pt x="11910" y="2388"/>
                  </a:lnTo>
                  <a:lnTo>
                    <a:pt x="10735" y="2388"/>
                  </a:lnTo>
                  <a:cubicBezTo>
                    <a:pt x="10281" y="2388"/>
                    <a:pt x="9862" y="2158"/>
                    <a:pt x="9610" y="1780"/>
                  </a:cubicBezTo>
                  <a:cubicBezTo>
                    <a:pt x="8909" y="710"/>
                    <a:pt x="7705" y="1"/>
                    <a:pt x="6328" y="1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0"/>
            <p:cNvSpPr/>
            <p:nvPr/>
          </p:nvSpPr>
          <p:spPr>
            <a:xfrm>
              <a:off x="-1072536" y="-393323"/>
              <a:ext cx="127699" cy="123087"/>
            </a:xfrm>
            <a:custGeom>
              <a:avLst/>
              <a:gdLst/>
              <a:ahLst/>
              <a:cxnLst/>
              <a:rect l="l" t="t" r="r" b="b"/>
              <a:pathLst>
                <a:path w="3018" h="2909" extrusionOk="0">
                  <a:moveTo>
                    <a:pt x="0" y="1"/>
                  </a:moveTo>
                  <a:lnTo>
                    <a:pt x="0" y="2909"/>
                  </a:lnTo>
                  <a:lnTo>
                    <a:pt x="3017" y="2909"/>
                  </a:lnTo>
                  <a:lnTo>
                    <a:pt x="30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20"/>
            <p:cNvSpPr/>
            <p:nvPr/>
          </p:nvSpPr>
          <p:spPr>
            <a:xfrm>
              <a:off x="-1276568" y="-331716"/>
              <a:ext cx="503603" cy="330503"/>
            </a:xfrm>
            <a:custGeom>
              <a:avLst/>
              <a:gdLst/>
              <a:ahLst/>
              <a:cxnLst/>
              <a:rect l="l" t="t" r="r" b="b"/>
              <a:pathLst>
                <a:path w="11902" h="7811" extrusionOk="0">
                  <a:moveTo>
                    <a:pt x="6329" y="1"/>
                  </a:moveTo>
                  <a:cubicBezTo>
                    <a:pt x="4952" y="1"/>
                    <a:pt x="3748" y="710"/>
                    <a:pt x="3056" y="1780"/>
                  </a:cubicBezTo>
                  <a:cubicBezTo>
                    <a:pt x="2808" y="2158"/>
                    <a:pt x="2384" y="2388"/>
                    <a:pt x="1927" y="2388"/>
                  </a:cubicBezTo>
                  <a:lnTo>
                    <a:pt x="1" y="2388"/>
                  </a:lnTo>
                  <a:lnTo>
                    <a:pt x="1" y="5422"/>
                  </a:lnTo>
                  <a:lnTo>
                    <a:pt x="1927" y="5422"/>
                  </a:lnTo>
                  <a:cubicBezTo>
                    <a:pt x="2376" y="5422"/>
                    <a:pt x="2804" y="5653"/>
                    <a:pt x="3056" y="6031"/>
                  </a:cubicBezTo>
                  <a:cubicBezTo>
                    <a:pt x="3752" y="7101"/>
                    <a:pt x="4957" y="7810"/>
                    <a:pt x="6329" y="7810"/>
                  </a:cubicBezTo>
                  <a:cubicBezTo>
                    <a:pt x="7697" y="7810"/>
                    <a:pt x="8910" y="7101"/>
                    <a:pt x="9602" y="6031"/>
                  </a:cubicBezTo>
                  <a:cubicBezTo>
                    <a:pt x="9845" y="5653"/>
                    <a:pt x="10273" y="5422"/>
                    <a:pt x="10727" y="5422"/>
                  </a:cubicBezTo>
                  <a:lnTo>
                    <a:pt x="11902" y="5422"/>
                  </a:lnTo>
                  <a:lnTo>
                    <a:pt x="11902" y="2388"/>
                  </a:lnTo>
                  <a:lnTo>
                    <a:pt x="10727" y="2388"/>
                  </a:lnTo>
                  <a:cubicBezTo>
                    <a:pt x="10273" y="2388"/>
                    <a:pt x="9854" y="2158"/>
                    <a:pt x="9602" y="1780"/>
                  </a:cubicBezTo>
                  <a:cubicBezTo>
                    <a:pt x="8901" y="710"/>
                    <a:pt x="7697" y="1"/>
                    <a:pt x="6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20"/>
            <p:cNvSpPr/>
            <p:nvPr/>
          </p:nvSpPr>
          <p:spPr>
            <a:xfrm>
              <a:off x="-1276398" y="-163735"/>
              <a:ext cx="503603" cy="162522"/>
            </a:xfrm>
            <a:custGeom>
              <a:avLst/>
              <a:gdLst/>
              <a:ahLst/>
              <a:cxnLst/>
              <a:rect l="l" t="t" r="r" b="b"/>
              <a:pathLst>
                <a:path w="11902" h="3841" extrusionOk="0">
                  <a:moveTo>
                    <a:pt x="1" y="0"/>
                  </a:moveTo>
                  <a:lnTo>
                    <a:pt x="1" y="1457"/>
                  </a:lnTo>
                  <a:lnTo>
                    <a:pt x="1927" y="1457"/>
                  </a:lnTo>
                  <a:cubicBezTo>
                    <a:pt x="2380" y="1457"/>
                    <a:pt x="2804" y="1687"/>
                    <a:pt x="3056" y="2065"/>
                  </a:cubicBezTo>
                  <a:cubicBezTo>
                    <a:pt x="3752" y="3135"/>
                    <a:pt x="4961" y="3840"/>
                    <a:pt x="6329" y="3840"/>
                  </a:cubicBezTo>
                  <a:cubicBezTo>
                    <a:pt x="7697" y="3840"/>
                    <a:pt x="8910" y="3135"/>
                    <a:pt x="9602" y="2065"/>
                  </a:cubicBezTo>
                  <a:cubicBezTo>
                    <a:pt x="9845" y="1687"/>
                    <a:pt x="10274" y="1457"/>
                    <a:pt x="10727" y="1457"/>
                  </a:cubicBezTo>
                  <a:lnTo>
                    <a:pt x="11902" y="1457"/>
                  </a:lnTo>
                  <a:lnTo>
                    <a:pt x="11902" y="0"/>
                  </a:lnTo>
                  <a:lnTo>
                    <a:pt x="10723" y="0"/>
                  </a:lnTo>
                  <a:cubicBezTo>
                    <a:pt x="9766" y="0"/>
                    <a:pt x="8897" y="517"/>
                    <a:pt x="8360" y="1314"/>
                  </a:cubicBezTo>
                  <a:cubicBezTo>
                    <a:pt x="7898" y="1989"/>
                    <a:pt x="7143" y="2392"/>
                    <a:pt x="6329" y="2392"/>
                  </a:cubicBezTo>
                  <a:cubicBezTo>
                    <a:pt x="5494" y="2392"/>
                    <a:pt x="4722" y="1973"/>
                    <a:pt x="4269" y="1272"/>
                  </a:cubicBezTo>
                  <a:cubicBezTo>
                    <a:pt x="3748" y="479"/>
                    <a:pt x="2875" y="0"/>
                    <a:pt x="1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20"/>
            <p:cNvSpPr/>
            <p:nvPr/>
          </p:nvSpPr>
          <p:spPr>
            <a:xfrm>
              <a:off x="-807786" y="-253565"/>
              <a:ext cx="97488" cy="174370"/>
            </a:xfrm>
            <a:custGeom>
              <a:avLst/>
              <a:gdLst/>
              <a:ahLst/>
              <a:cxnLst/>
              <a:rect l="l" t="t" r="r" b="b"/>
              <a:pathLst>
                <a:path w="2304" h="4121" extrusionOk="0">
                  <a:moveTo>
                    <a:pt x="0" y="0"/>
                  </a:moveTo>
                  <a:lnTo>
                    <a:pt x="0" y="4121"/>
                  </a:lnTo>
                  <a:lnTo>
                    <a:pt x="2304" y="4121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20"/>
            <p:cNvSpPr/>
            <p:nvPr/>
          </p:nvSpPr>
          <p:spPr>
            <a:xfrm>
              <a:off x="-807786" y="-164793"/>
              <a:ext cx="97488" cy="85429"/>
            </a:xfrm>
            <a:custGeom>
              <a:avLst/>
              <a:gdLst/>
              <a:ahLst/>
              <a:cxnLst/>
              <a:rect l="l" t="t" r="r" b="b"/>
              <a:pathLst>
                <a:path w="2304" h="2019" extrusionOk="0">
                  <a:moveTo>
                    <a:pt x="0" y="0"/>
                  </a:moveTo>
                  <a:lnTo>
                    <a:pt x="0" y="2019"/>
                  </a:lnTo>
                  <a:lnTo>
                    <a:pt x="2304" y="201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20"/>
            <p:cNvSpPr/>
            <p:nvPr/>
          </p:nvSpPr>
          <p:spPr>
            <a:xfrm>
              <a:off x="-1307456" y="-253565"/>
              <a:ext cx="97530" cy="174370"/>
            </a:xfrm>
            <a:custGeom>
              <a:avLst/>
              <a:gdLst/>
              <a:ahLst/>
              <a:cxnLst/>
              <a:rect l="l" t="t" r="r" b="b"/>
              <a:pathLst>
                <a:path w="2305" h="4121" extrusionOk="0">
                  <a:moveTo>
                    <a:pt x="0" y="0"/>
                  </a:moveTo>
                  <a:lnTo>
                    <a:pt x="0" y="4121"/>
                  </a:lnTo>
                  <a:lnTo>
                    <a:pt x="2304" y="4121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20"/>
            <p:cNvSpPr/>
            <p:nvPr/>
          </p:nvSpPr>
          <p:spPr>
            <a:xfrm>
              <a:off x="-1307456" y="-164793"/>
              <a:ext cx="97530" cy="85429"/>
            </a:xfrm>
            <a:custGeom>
              <a:avLst/>
              <a:gdLst/>
              <a:ahLst/>
              <a:cxnLst/>
              <a:rect l="l" t="t" r="r" b="b"/>
              <a:pathLst>
                <a:path w="2305" h="2019" extrusionOk="0">
                  <a:moveTo>
                    <a:pt x="0" y="0"/>
                  </a:moveTo>
                  <a:lnTo>
                    <a:pt x="0" y="2019"/>
                  </a:lnTo>
                  <a:lnTo>
                    <a:pt x="2304" y="201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20"/>
            <p:cNvSpPr/>
            <p:nvPr/>
          </p:nvSpPr>
          <p:spPr>
            <a:xfrm>
              <a:off x="-1239459" y="-253565"/>
              <a:ext cx="17644" cy="174370"/>
            </a:xfrm>
            <a:custGeom>
              <a:avLst/>
              <a:gdLst/>
              <a:ahLst/>
              <a:cxnLst/>
              <a:rect l="l" t="t" r="r" b="b"/>
              <a:pathLst>
                <a:path w="417" h="4121" extrusionOk="0">
                  <a:moveTo>
                    <a:pt x="1" y="0"/>
                  </a:moveTo>
                  <a:lnTo>
                    <a:pt x="1" y="4121"/>
                  </a:lnTo>
                  <a:lnTo>
                    <a:pt x="416" y="4121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20"/>
            <p:cNvSpPr/>
            <p:nvPr/>
          </p:nvSpPr>
          <p:spPr>
            <a:xfrm>
              <a:off x="-1239459" y="-164793"/>
              <a:ext cx="17644" cy="85429"/>
            </a:xfrm>
            <a:custGeom>
              <a:avLst/>
              <a:gdLst/>
              <a:ahLst/>
              <a:cxnLst/>
              <a:rect l="l" t="t" r="r" b="b"/>
              <a:pathLst>
                <a:path w="417" h="2019" extrusionOk="0">
                  <a:moveTo>
                    <a:pt x="1" y="0"/>
                  </a:moveTo>
                  <a:lnTo>
                    <a:pt x="1" y="2019"/>
                  </a:lnTo>
                  <a:lnTo>
                    <a:pt x="416" y="2019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20"/>
            <p:cNvSpPr/>
            <p:nvPr/>
          </p:nvSpPr>
          <p:spPr>
            <a:xfrm>
              <a:off x="-790777" y="-253565"/>
              <a:ext cx="17644" cy="174370"/>
            </a:xfrm>
            <a:custGeom>
              <a:avLst/>
              <a:gdLst/>
              <a:ahLst/>
              <a:cxnLst/>
              <a:rect l="l" t="t" r="r" b="b"/>
              <a:pathLst>
                <a:path w="417" h="4121" extrusionOk="0">
                  <a:moveTo>
                    <a:pt x="1" y="0"/>
                  </a:moveTo>
                  <a:lnTo>
                    <a:pt x="1" y="4121"/>
                  </a:lnTo>
                  <a:lnTo>
                    <a:pt x="416" y="4121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20"/>
            <p:cNvSpPr/>
            <p:nvPr/>
          </p:nvSpPr>
          <p:spPr>
            <a:xfrm>
              <a:off x="-790777" y="-164793"/>
              <a:ext cx="17644" cy="85429"/>
            </a:xfrm>
            <a:custGeom>
              <a:avLst/>
              <a:gdLst/>
              <a:ahLst/>
              <a:cxnLst/>
              <a:rect l="l" t="t" r="r" b="b"/>
              <a:pathLst>
                <a:path w="417" h="2019" extrusionOk="0">
                  <a:moveTo>
                    <a:pt x="1" y="0"/>
                  </a:moveTo>
                  <a:lnTo>
                    <a:pt x="1" y="2019"/>
                  </a:lnTo>
                  <a:lnTo>
                    <a:pt x="416" y="2019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20"/>
            <p:cNvSpPr/>
            <p:nvPr/>
          </p:nvSpPr>
          <p:spPr>
            <a:xfrm>
              <a:off x="-1136471" y="-294227"/>
              <a:ext cx="285017" cy="285017"/>
            </a:xfrm>
            <a:custGeom>
              <a:avLst/>
              <a:gdLst/>
              <a:ahLst/>
              <a:cxnLst/>
              <a:rect l="l" t="t" r="r" b="b"/>
              <a:pathLst>
                <a:path w="6736" h="6736" extrusionOk="0">
                  <a:moveTo>
                    <a:pt x="3366" y="827"/>
                  </a:moveTo>
                  <a:cubicBezTo>
                    <a:pt x="4772" y="827"/>
                    <a:pt x="5913" y="1964"/>
                    <a:pt x="5913" y="3370"/>
                  </a:cubicBezTo>
                  <a:cubicBezTo>
                    <a:pt x="5913" y="4776"/>
                    <a:pt x="4768" y="5913"/>
                    <a:pt x="3366" y="5913"/>
                  </a:cubicBezTo>
                  <a:cubicBezTo>
                    <a:pt x="1960" y="5913"/>
                    <a:pt x="823" y="4776"/>
                    <a:pt x="823" y="3370"/>
                  </a:cubicBezTo>
                  <a:cubicBezTo>
                    <a:pt x="823" y="1964"/>
                    <a:pt x="1960" y="827"/>
                    <a:pt x="3366" y="827"/>
                  </a:cubicBezTo>
                  <a:close/>
                  <a:moveTo>
                    <a:pt x="3366" y="0"/>
                  </a:moveTo>
                  <a:cubicBezTo>
                    <a:pt x="1507" y="0"/>
                    <a:pt x="1" y="1507"/>
                    <a:pt x="1" y="3370"/>
                  </a:cubicBezTo>
                  <a:cubicBezTo>
                    <a:pt x="1" y="5233"/>
                    <a:pt x="1507" y="6735"/>
                    <a:pt x="3366" y="6735"/>
                  </a:cubicBezTo>
                  <a:cubicBezTo>
                    <a:pt x="5229" y="6735"/>
                    <a:pt x="6736" y="5233"/>
                    <a:pt x="6736" y="3370"/>
                  </a:cubicBezTo>
                  <a:cubicBezTo>
                    <a:pt x="6736" y="1507"/>
                    <a:pt x="5225" y="0"/>
                    <a:pt x="3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20"/>
            <p:cNvSpPr/>
            <p:nvPr/>
          </p:nvSpPr>
          <p:spPr>
            <a:xfrm>
              <a:off x="-1042367" y="-200124"/>
              <a:ext cx="96811" cy="96811"/>
            </a:xfrm>
            <a:custGeom>
              <a:avLst/>
              <a:gdLst/>
              <a:ahLst/>
              <a:cxnLst/>
              <a:rect l="l" t="t" r="r" b="b"/>
              <a:pathLst>
                <a:path w="2288" h="2288" extrusionOk="0">
                  <a:moveTo>
                    <a:pt x="1142" y="0"/>
                  </a:moveTo>
                  <a:cubicBezTo>
                    <a:pt x="513" y="0"/>
                    <a:pt x="1" y="512"/>
                    <a:pt x="1" y="1146"/>
                  </a:cubicBezTo>
                  <a:cubicBezTo>
                    <a:pt x="1" y="1775"/>
                    <a:pt x="513" y="2287"/>
                    <a:pt x="1142" y="2287"/>
                  </a:cubicBezTo>
                  <a:cubicBezTo>
                    <a:pt x="1776" y="2287"/>
                    <a:pt x="2288" y="1775"/>
                    <a:pt x="2288" y="1146"/>
                  </a:cubicBezTo>
                  <a:cubicBezTo>
                    <a:pt x="2288" y="512"/>
                    <a:pt x="1776" y="0"/>
                    <a:pt x="1142" y="0"/>
                  </a:cubicBez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20"/>
            <p:cNvSpPr/>
            <p:nvPr/>
          </p:nvSpPr>
          <p:spPr>
            <a:xfrm>
              <a:off x="-966205" y="-161450"/>
              <a:ext cx="97911" cy="19591"/>
            </a:xfrm>
            <a:custGeom>
              <a:avLst/>
              <a:gdLst/>
              <a:ahLst/>
              <a:cxnLst/>
              <a:rect l="l" t="t" r="r" b="b"/>
              <a:pathLst>
                <a:path w="2314" h="463" extrusionOk="0">
                  <a:moveTo>
                    <a:pt x="1" y="1"/>
                  </a:moveTo>
                  <a:lnTo>
                    <a:pt x="1" y="463"/>
                  </a:lnTo>
                  <a:lnTo>
                    <a:pt x="2313" y="463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20"/>
            <p:cNvSpPr/>
            <p:nvPr/>
          </p:nvSpPr>
          <p:spPr>
            <a:xfrm>
              <a:off x="-1003990" y="-277556"/>
              <a:ext cx="19548" cy="97869"/>
            </a:xfrm>
            <a:custGeom>
              <a:avLst/>
              <a:gdLst/>
              <a:ahLst/>
              <a:cxnLst/>
              <a:rect l="l" t="t" r="r" b="b"/>
              <a:pathLst>
                <a:path w="462" h="2313" extrusionOk="0">
                  <a:moveTo>
                    <a:pt x="0" y="1"/>
                  </a:moveTo>
                  <a:lnTo>
                    <a:pt x="0" y="2313"/>
                  </a:lnTo>
                  <a:lnTo>
                    <a:pt x="462" y="2313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20"/>
            <p:cNvSpPr/>
            <p:nvPr/>
          </p:nvSpPr>
          <p:spPr>
            <a:xfrm>
              <a:off x="-1120138" y="-161450"/>
              <a:ext cx="97869" cy="19591"/>
            </a:xfrm>
            <a:custGeom>
              <a:avLst/>
              <a:gdLst/>
              <a:ahLst/>
              <a:cxnLst/>
              <a:rect l="l" t="t" r="r" b="b"/>
              <a:pathLst>
                <a:path w="2313" h="463" extrusionOk="0">
                  <a:moveTo>
                    <a:pt x="1" y="1"/>
                  </a:moveTo>
                  <a:lnTo>
                    <a:pt x="1" y="463"/>
                  </a:lnTo>
                  <a:lnTo>
                    <a:pt x="2313" y="463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20"/>
            <p:cNvSpPr/>
            <p:nvPr/>
          </p:nvSpPr>
          <p:spPr>
            <a:xfrm>
              <a:off x="-1003990" y="-123792"/>
              <a:ext cx="19548" cy="97869"/>
            </a:xfrm>
            <a:custGeom>
              <a:avLst/>
              <a:gdLst/>
              <a:ahLst/>
              <a:cxnLst/>
              <a:rect l="l" t="t" r="r" b="b"/>
              <a:pathLst>
                <a:path w="462" h="2313" extrusionOk="0">
                  <a:moveTo>
                    <a:pt x="0" y="1"/>
                  </a:moveTo>
                  <a:lnTo>
                    <a:pt x="0" y="2313"/>
                  </a:lnTo>
                  <a:lnTo>
                    <a:pt x="462" y="2313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20"/>
            <p:cNvSpPr/>
            <p:nvPr/>
          </p:nvSpPr>
          <p:spPr>
            <a:xfrm>
              <a:off x="-1032255" y="-189842"/>
              <a:ext cx="76416" cy="76374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903" y="1"/>
                  </a:moveTo>
                  <a:cubicBezTo>
                    <a:pt x="408" y="1"/>
                    <a:pt x="1" y="403"/>
                    <a:pt x="1" y="903"/>
                  </a:cubicBezTo>
                  <a:cubicBezTo>
                    <a:pt x="1" y="1402"/>
                    <a:pt x="408" y="1805"/>
                    <a:pt x="903" y="1805"/>
                  </a:cubicBezTo>
                  <a:cubicBezTo>
                    <a:pt x="1402" y="1805"/>
                    <a:pt x="1805" y="1402"/>
                    <a:pt x="1805" y="903"/>
                  </a:cubicBezTo>
                  <a:cubicBezTo>
                    <a:pt x="1805" y="403"/>
                    <a:pt x="1402" y="1"/>
                    <a:pt x="903" y="1"/>
                  </a:cubicBez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20"/>
            <p:cNvSpPr/>
            <p:nvPr/>
          </p:nvSpPr>
          <p:spPr>
            <a:xfrm>
              <a:off x="-1027093" y="-180237"/>
              <a:ext cx="65923" cy="57207"/>
            </a:xfrm>
            <a:custGeom>
              <a:avLst/>
              <a:gdLst/>
              <a:ahLst/>
              <a:cxnLst/>
              <a:rect l="l" t="t" r="r" b="b"/>
              <a:pathLst>
                <a:path w="1558" h="1352" extrusionOk="0">
                  <a:moveTo>
                    <a:pt x="391" y="0"/>
                  </a:moveTo>
                  <a:lnTo>
                    <a:pt x="1" y="676"/>
                  </a:lnTo>
                  <a:lnTo>
                    <a:pt x="391" y="1351"/>
                  </a:lnTo>
                  <a:lnTo>
                    <a:pt x="1171" y="1351"/>
                  </a:lnTo>
                  <a:lnTo>
                    <a:pt x="1557" y="676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20"/>
            <p:cNvSpPr/>
            <p:nvPr/>
          </p:nvSpPr>
          <p:spPr>
            <a:xfrm>
              <a:off x="-1008644" y="-166401"/>
              <a:ext cx="29365" cy="29323"/>
            </a:xfrm>
            <a:custGeom>
              <a:avLst/>
              <a:gdLst/>
              <a:ahLst/>
              <a:cxnLst/>
              <a:rect l="l" t="t" r="r" b="b"/>
              <a:pathLst>
                <a:path w="694" h="693" extrusionOk="0">
                  <a:moveTo>
                    <a:pt x="345" y="0"/>
                  </a:moveTo>
                  <a:cubicBezTo>
                    <a:pt x="156" y="0"/>
                    <a:pt x="1" y="152"/>
                    <a:pt x="1" y="349"/>
                  </a:cubicBezTo>
                  <a:cubicBezTo>
                    <a:pt x="1" y="538"/>
                    <a:pt x="152" y="693"/>
                    <a:pt x="345" y="693"/>
                  </a:cubicBezTo>
                  <a:cubicBezTo>
                    <a:pt x="534" y="693"/>
                    <a:pt x="693" y="542"/>
                    <a:pt x="693" y="349"/>
                  </a:cubicBezTo>
                  <a:cubicBezTo>
                    <a:pt x="693" y="156"/>
                    <a:pt x="534" y="0"/>
                    <a:pt x="345" y="0"/>
                  </a:cubicBez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20"/>
            <p:cNvSpPr/>
            <p:nvPr/>
          </p:nvSpPr>
          <p:spPr>
            <a:xfrm>
              <a:off x="-1151365" y="-308825"/>
              <a:ext cx="285017" cy="285059"/>
            </a:xfrm>
            <a:custGeom>
              <a:avLst/>
              <a:gdLst/>
              <a:ahLst/>
              <a:cxnLst/>
              <a:rect l="l" t="t" r="r" b="b"/>
              <a:pathLst>
                <a:path w="6736" h="6737" extrusionOk="0">
                  <a:moveTo>
                    <a:pt x="3370" y="823"/>
                  </a:moveTo>
                  <a:cubicBezTo>
                    <a:pt x="4776" y="823"/>
                    <a:pt x="5913" y="1961"/>
                    <a:pt x="5913" y="3366"/>
                  </a:cubicBezTo>
                  <a:cubicBezTo>
                    <a:pt x="5913" y="4772"/>
                    <a:pt x="4776" y="5909"/>
                    <a:pt x="3370" y="5909"/>
                  </a:cubicBezTo>
                  <a:cubicBezTo>
                    <a:pt x="1964" y="5909"/>
                    <a:pt x="823" y="4772"/>
                    <a:pt x="823" y="3366"/>
                  </a:cubicBezTo>
                  <a:cubicBezTo>
                    <a:pt x="823" y="1961"/>
                    <a:pt x="1964" y="823"/>
                    <a:pt x="3370" y="823"/>
                  </a:cubicBezTo>
                  <a:close/>
                  <a:moveTo>
                    <a:pt x="3370" y="1"/>
                  </a:moveTo>
                  <a:cubicBezTo>
                    <a:pt x="1507" y="1"/>
                    <a:pt x="0" y="1507"/>
                    <a:pt x="0" y="3366"/>
                  </a:cubicBezTo>
                  <a:cubicBezTo>
                    <a:pt x="0" y="5230"/>
                    <a:pt x="1507" y="6736"/>
                    <a:pt x="3370" y="6736"/>
                  </a:cubicBezTo>
                  <a:cubicBezTo>
                    <a:pt x="5229" y="6736"/>
                    <a:pt x="6735" y="5230"/>
                    <a:pt x="6735" y="3366"/>
                  </a:cubicBezTo>
                  <a:cubicBezTo>
                    <a:pt x="6735" y="1503"/>
                    <a:pt x="5229" y="1"/>
                    <a:pt x="3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20"/>
            <p:cNvSpPr/>
            <p:nvPr/>
          </p:nvSpPr>
          <p:spPr>
            <a:xfrm>
              <a:off x="-1057261" y="-214679"/>
              <a:ext cx="96811" cy="96811"/>
            </a:xfrm>
            <a:custGeom>
              <a:avLst/>
              <a:gdLst/>
              <a:ahLst/>
              <a:cxnLst/>
              <a:rect l="l" t="t" r="r" b="b"/>
              <a:pathLst>
                <a:path w="2288" h="2288" extrusionOk="0">
                  <a:moveTo>
                    <a:pt x="1142" y="0"/>
                  </a:moveTo>
                  <a:cubicBezTo>
                    <a:pt x="512" y="0"/>
                    <a:pt x="0" y="512"/>
                    <a:pt x="0" y="1141"/>
                  </a:cubicBezTo>
                  <a:cubicBezTo>
                    <a:pt x="0" y="1775"/>
                    <a:pt x="512" y="2287"/>
                    <a:pt x="1142" y="2287"/>
                  </a:cubicBezTo>
                  <a:cubicBezTo>
                    <a:pt x="1775" y="2287"/>
                    <a:pt x="2287" y="1775"/>
                    <a:pt x="2287" y="1141"/>
                  </a:cubicBezTo>
                  <a:cubicBezTo>
                    <a:pt x="2287" y="512"/>
                    <a:pt x="1775" y="0"/>
                    <a:pt x="1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20"/>
            <p:cNvSpPr/>
            <p:nvPr/>
          </p:nvSpPr>
          <p:spPr>
            <a:xfrm>
              <a:off x="-980929" y="-176344"/>
              <a:ext cx="97869" cy="19591"/>
            </a:xfrm>
            <a:custGeom>
              <a:avLst/>
              <a:gdLst/>
              <a:ahLst/>
              <a:cxnLst/>
              <a:rect l="l" t="t" r="r" b="b"/>
              <a:pathLst>
                <a:path w="2313" h="463" extrusionOk="0">
                  <a:moveTo>
                    <a:pt x="1" y="0"/>
                  </a:moveTo>
                  <a:lnTo>
                    <a:pt x="1" y="462"/>
                  </a:lnTo>
                  <a:lnTo>
                    <a:pt x="2313" y="462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20"/>
            <p:cNvSpPr/>
            <p:nvPr/>
          </p:nvSpPr>
          <p:spPr>
            <a:xfrm>
              <a:off x="-1018588" y="-292450"/>
              <a:ext cx="19591" cy="97869"/>
            </a:xfrm>
            <a:custGeom>
              <a:avLst/>
              <a:gdLst/>
              <a:ahLst/>
              <a:cxnLst/>
              <a:rect l="l" t="t" r="r" b="b"/>
              <a:pathLst>
                <a:path w="463" h="2313" extrusionOk="0">
                  <a:moveTo>
                    <a:pt x="1" y="0"/>
                  </a:moveTo>
                  <a:lnTo>
                    <a:pt x="1" y="2312"/>
                  </a:lnTo>
                  <a:lnTo>
                    <a:pt x="463" y="2312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20"/>
            <p:cNvSpPr/>
            <p:nvPr/>
          </p:nvSpPr>
          <p:spPr>
            <a:xfrm>
              <a:off x="-1134693" y="-176344"/>
              <a:ext cx="97869" cy="19591"/>
            </a:xfrm>
            <a:custGeom>
              <a:avLst/>
              <a:gdLst/>
              <a:ahLst/>
              <a:cxnLst/>
              <a:rect l="l" t="t" r="r" b="b"/>
              <a:pathLst>
                <a:path w="2313" h="463" extrusionOk="0">
                  <a:moveTo>
                    <a:pt x="1" y="0"/>
                  </a:moveTo>
                  <a:lnTo>
                    <a:pt x="1" y="462"/>
                  </a:lnTo>
                  <a:lnTo>
                    <a:pt x="2313" y="462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0"/>
            <p:cNvSpPr/>
            <p:nvPr/>
          </p:nvSpPr>
          <p:spPr>
            <a:xfrm>
              <a:off x="-1018588" y="-138686"/>
              <a:ext cx="19591" cy="98038"/>
            </a:xfrm>
            <a:custGeom>
              <a:avLst/>
              <a:gdLst/>
              <a:ahLst/>
              <a:cxnLst/>
              <a:rect l="l" t="t" r="r" b="b"/>
              <a:pathLst>
                <a:path w="463" h="2317" extrusionOk="0">
                  <a:moveTo>
                    <a:pt x="1" y="0"/>
                  </a:moveTo>
                  <a:lnTo>
                    <a:pt x="1" y="2317"/>
                  </a:lnTo>
                  <a:lnTo>
                    <a:pt x="463" y="2317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0"/>
            <p:cNvSpPr/>
            <p:nvPr/>
          </p:nvSpPr>
          <p:spPr>
            <a:xfrm>
              <a:off x="-1046810" y="-204567"/>
              <a:ext cx="76416" cy="76374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911" y="0"/>
                  </a:moveTo>
                  <a:cubicBezTo>
                    <a:pt x="908" y="0"/>
                    <a:pt x="905" y="0"/>
                    <a:pt x="903" y="0"/>
                  </a:cubicBezTo>
                  <a:cubicBezTo>
                    <a:pt x="404" y="0"/>
                    <a:pt x="1" y="403"/>
                    <a:pt x="1" y="902"/>
                  </a:cubicBezTo>
                  <a:cubicBezTo>
                    <a:pt x="1" y="1402"/>
                    <a:pt x="404" y="1805"/>
                    <a:pt x="903" y="1805"/>
                  </a:cubicBezTo>
                  <a:cubicBezTo>
                    <a:pt x="1402" y="1805"/>
                    <a:pt x="1805" y="1402"/>
                    <a:pt x="1805" y="902"/>
                  </a:cubicBezTo>
                  <a:cubicBezTo>
                    <a:pt x="1805" y="402"/>
                    <a:pt x="1398" y="0"/>
                    <a:pt x="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0"/>
            <p:cNvSpPr/>
            <p:nvPr/>
          </p:nvSpPr>
          <p:spPr>
            <a:xfrm>
              <a:off x="-1041987" y="-195004"/>
              <a:ext cx="66261" cy="57037"/>
            </a:xfrm>
            <a:custGeom>
              <a:avLst/>
              <a:gdLst/>
              <a:ahLst/>
              <a:cxnLst/>
              <a:rect l="l" t="t" r="r" b="b"/>
              <a:pathLst>
                <a:path w="1566" h="1348" extrusionOk="0">
                  <a:moveTo>
                    <a:pt x="394" y="1"/>
                  </a:moveTo>
                  <a:lnTo>
                    <a:pt x="0" y="676"/>
                  </a:lnTo>
                  <a:lnTo>
                    <a:pt x="394" y="1348"/>
                  </a:lnTo>
                  <a:lnTo>
                    <a:pt x="1175" y="1348"/>
                  </a:lnTo>
                  <a:lnTo>
                    <a:pt x="1565" y="676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0"/>
            <p:cNvSpPr/>
            <p:nvPr/>
          </p:nvSpPr>
          <p:spPr>
            <a:xfrm>
              <a:off x="-1023369" y="-180956"/>
              <a:ext cx="29365" cy="29323"/>
            </a:xfrm>
            <a:custGeom>
              <a:avLst/>
              <a:gdLst/>
              <a:ahLst/>
              <a:cxnLst/>
              <a:rect l="l" t="t" r="r" b="b"/>
              <a:pathLst>
                <a:path w="694" h="693" extrusionOk="0">
                  <a:moveTo>
                    <a:pt x="356" y="0"/>
                  </a:moveTo>
                  <a:cubicBezTo>
                    <a:pt x="354" y="0"/>
                    <a:pt x="351" y="0"/>
                    <a:pt x="349" y="0"/>
                  </a:cubicBezTo>
                  <a:cubicBezTo>
                    <a:pt x="160" y="0"/>
                    <a:pt x="1" y="151"/>
                    <a:pt x="1" y="344"/>
                  </a:cubicBezTo>
                  <a:cubicBezTo>
                    <a:pt x="1" y="533"/>
                    <a:pt x="156" y="693"/>
                    <a:pt x="349" y="693"/>
                  </a:cubicBezTo>
                  <a:cubicBezTo>
                    <a:pt x="538" y="693"/>
                    <a:pt x="693" y="542"/>
                    <a:pt x="693" y="344"/>
                  </a:cubicBezTo>
                  <a:cubicBezTo>
                    <a:pt x="693" y="154"/>
                    <a:pt x="542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0"/>
            <p:cNvSpPr/>
            <p:nvPr/>
          </p:nvSpPr>
          <p:spPr>
            <a:xfrm>
              <a:off x="-1072367" y="-440713"/>
              <a:ext cx="128757" cy="92707"/>
            </a:xfrm>
            <a:custGeom>
              <a:avLst/>
              <a:gdLst/>
              <a:ahLst/>
              <a:cxnLst/>
              <a:rect l="l" t="t" r="r" b="b"/>
              <a:pathLst>
                <a:path w="3043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3043" y="2191"/>
                  </a:lnTo>
                  <a:lnTo>
                    <a:pt x="30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0"/>
            <p:cNvSpPr/>
            <p:nvPr/>
          </p:nvSpPr>
          <p:spPr>
            <a:xfrm>
              <a:off x="-1072367" y="-440713"/>
              <a:ext cx="43878" cy="92707"/>
            </a:xfrm>
            <a:custGeom>
              <a:avLst/>
              <a:gdLst/>
              <a:ahLst/>
              <a:cxnLst/>
              <a:rect l="l" t="t" r="r" b="b"/>
              <a:pathLst>
                <a:path w="1037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1037" y="2191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0"/>
            <p:cNvSpPr/>
            <p:nvPr/>
          </p:nvSpPr>
          <p:spPr>
            <a:xfrm>
              <a:off x="-1080533" y="-377160"/>
              <a:ext cx="145090" cy="28984"/>
            </a:xfrm>
            <a:custGeom>
              <a:avLst/>
              <a:gdLst/>
              <a:ahLst/>
              <a:cxnLst/>
              <a:rect l="l" t="t" r="r" b="b"/>
              <a:pathLst>
                <a:path w="3429" h="685" extrusionOk="0">
                  <a:moveTo>
                    <a:pt x="0" y="0"/>
                  </a:moveTo>
                  <a:lnTo>
                    <a:pt x="0" y="684"/>
                  </a:lnTo>
                  <a:lnTo>
                    <a:pt x="3429" y="684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0"/>
            <p:cNvSpPr/>
            <p:nvPr/>
          </p:nvSpPr>
          <p:spPr>
            <a:xfrm>
              <a:off x="-1080533" y="-377160"/>
              <a:ext cx="43878" cy="28984"/>
            </a:xfrm>
            <a:custGeom>
              <a:avLst/>
              <a:gdLst/>
              <a:ahLst/>
              <a:cxnLst/>
              <a:rect l="l" t="t" r="r" b="b"/>
              <a:pathLst>
                <a:path w="1037" h="685" extrusionOk="0">
                  <a:moveTo>
                    <a:pt x="0" y="0"/>
                  </a:moveTo>
                  <a:lnTo>
                    <a:pt x="0" y="684"/>
                  </a:lnTo>
                  <a:lnTo>
                    <a:pt x="1037" y="684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0"/>
            <p:cNvSpPr/>
            <p:nvPr/>
          </p:nvSpPr>
          <p:spPr>
            <a:xfrm>
              <a:off x="-951268" y="-561812"/>
              <a:ext cx="101762" cy="128757"/>
            </a:xfrm>
            <a:custGeom>
              <a:avLst/>
              <a:gdLst/>
              <a:ahLst/>
              <a:cxnLst/>
              <a:rect l="l" t="t" r="r" b="b"/>
              <a:pathLst>
                <a:path w="2405" h="3043" extrusionOk="0">
                  <a:moveTo>
                    <a:pt x="0" y="0"/>
                  </a:moveTo>
                  <a:lnTo>
                    <a:pt x="0" y="3043"/>
                  </a:lnTo>
                  <a:lnTo>
                    <a:pt x="2405" y="3043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0"/>
            <p:cNvSpPr/>
            <p:nvPr/>
          </p:nvSpPr>
          <p:spPr>
            <a:xfrm>
              <a:off x="-951268" y="-466482"/>
              <a:ext cx="101762" cy="33427"/>
            </a:xfrm>
            <a:custGeom>
              <a:avLst/>
              <a:gdLst/>
              <a:ahLst/>
              <a:cxnLst/>
              <a:rect l="l" t="t" r="r" b="b"/>
              <a:pathLst>
                <a:path w="2405" h="790" extrusionOk="0">
                  <a:moveTo>
                    <a:pt x="0" y="1"/>
                  </a:moveTo>
                  <a:lnTo>
                    <a:pt x="0" y="790"/>
                  </a:lnTo>
                  <a:lnTo>
                    <a:pt x="2405" y="790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0"/>
            <p:cNvSpPr/>
            <p:nvPr/>
          </p:nvSpPr>
          <p:spPr>
            <a:xfrm>
              <a:off x="-941156" y="-608525"/>
              <a:ext cx="174920" cy="174920"/>
            </a:xfrm>
            <a:custGeom>
              <a:avLst/>
              <a:gdLst/>
              <a:ahLst/>
              <a:cxnLst/>
              <a:rect l="l" t="t" r="r" b="b"/>
              <a:pathLst>
                <a:path w="4134" h="4134" extrusionOk="0">
                  <a:moveTo>
                    <a:pt x="1985" y="1"/>
                  </a:moveTo>
                  <a:lnTo>
                    <a:pt x="1" y="1985"/>
                  </a:lnTo>
                  <a:lnTo>
                    <a:pt x="2149" y="4134"/>
                  </a:lnTo>
                  <a:lnTo>
                    <a:pt x="4134" y="2149"/>
                  </a:lnTo>
                  <a:lnTo>
                    <a:pt x="19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0"/>
            <p:cNvSpPr/>
            <p:nvPr/>
          </p:nvSpPr>
          <p:spPr>
            <a:xfrm>
              <a:off x="-883822" y="-551192"/>
              <a:ext cx="117798" cy="117798"/>
            </a:xfrm>
            <a:custGeom>
              <a:avLst/>
              <a:gdLst/>
              <a:ahLst/>
              <a:cxnLst/>
              <a:rect l="l" t="t" r="r" b="b"/>
              <a:pathLst>
                <a:path w="2784" h="2784" extrusionOk="0">
                  <a:moveTo>
                    <a:pt x="1986" y="1"/>
                  </a:moveTo>
                  <a:lnTo>
                    <a:pt x="1" y="1986"/>
                  </a:lnTo>
                  <a:lnTo>
                    <a:pt x="798" y="2783"/>
                  </a:lnTo>
                  <a:lnTo>
                    <a:pt x="2783" y="79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0"/>
            <p:cNvSpPr/>
            <p:nvPr/>
          </p:nvSpPr>
          <p:spPr>
            <a:xfrm>
              <a:off x="-890888" y="-615634"/>
              <a:ext cx="131973" cy="131803"/>
            </a:xfrm>
            <a:custGeom>
              <a:avLst/>
              <a:gdLst/>
              <a:ahLst/>
              <a:cxnLst/>
              <a:rect l="l" t="t" r="r" b="b"/>
              <a:pathLst>
                <a:path w="3119" h="3115" extrusionOk="0">
                  <a:moveTo>
                    <a:pt x="634" y="1"/>
                  </a:moveTo>
                  <a:lnTo>
                    <a:pt x="0" y="630"/>
                  </a:lnTo>
                  <a:lnTo>
                    <a:pt x="2484" y="3114"/>
                  </a:lnTo>
                  <a:lnTo>
                    <a:pt x="3118" y="248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0"/>
            <p:cNvSpPr/>
            <p:nvPr/>
          </p:nvSpPr>
          <p:spPr>
            <a:xfrm>
              <a:off x="-820607" y="-545479"/>
              <a:ext cx="61692" cy="61819"/>
            </a:xfrm>
            <a:custGeom>
              <a:avLst/>
              <a:gdLst/>
              <a:ahLst/>
              <a:cxnLst/>
              <a:rect l="l" t="t" r="r" b="b"/>
              <a:pathLst>
                <a:path w="1458" h="1461" extrusionOk="0">
                  <a:moveTo>
                    <a:pt x="630" y="0"/>
                  </a:moveTo>
                  <a:lnTo>
                    <a:pt x="1" y="634"/>
                  </a:lnTo>
                  <a:lnTo>
                    <a:pt x="828" y="1461"/>
                  </a:lnTo>
                  <a:lnTo>
                    <a:pt x="1457" y="827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0"/>
            <p:cNvSpPr/>
            <p:nvPr/>
          </p:nvSpPr>
          <p:spPr>
            <a:xfrm>
              <a:off x="-1097247" y="-586523"/>
              <a:ext cx="178347" cy="178136"/>
            </a:xfrm>
            <a:custGeom>
              <a:avLst/>
              <a:gdLst/>
              <a:ahLst/>
              <a:cxnLst/>
              <a:rect l="l" t="t" r="r" b="b"/>
              <a:pathLst>
                <a:path w="4215" h="4210" extrusionOk="0">
                  <a:moveTo>
                    <a:pt x="2103" y="1"/>
                  </a:moveTo>
                  <a:cubicBezTo>
                    <a:pt x="941" y="1"/>
                    <a:pt x="1" y="945"/>
                    <a:pt x="1" y="2103"/>
                  </a:cubicBezTo>
                  <a:cubicBezTo>
                    <a:pt x="1" y="3270"/>
                    <a:pt x="945" y="4210"/>
                    <a:pt x="2103" y="4210"/>
                  </a:cubicBezTo>
                  <a:cubicBezTo>
                    <a:pt x="3043" y="4210"/>
                    <a:pt x="3836" y="3593"/>
                    <a:pt x="4109" y="2749"/>
                  </a:cubicBezTo>
                  <a:cubicBezTo>
                    <a:pt x="4176" y="2544"/>
                    <a:pt x="4214" y="2330"/>
                    <a:pt x="4210" y="2103"/>
                  </a:cubicBezTo>
                  <a:cubicBezTo>
                    <a:pt x="4210" y="941"/>
                    <a:pt x="3266" y="1"/>
                    <a:pt x="2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0"/>
            <p:cNvSpPr/>
            <p:nvPr/>
          </p:nvSpPr>
          <p:spPr>
            <a:xfrm>
              <a:off x="-1068093" y="-566255"/>
              <a:ext cx="120252" cy="120252"/>
            </a:xfrm>
            <a:custGeom>
              <a:avLst/>
              <a:gdLst/>
              <a:ahLst/>
              <a:cxnLst/>
              <a:rect l="l" t="t" r="r" b="b"/>
              <a:pathLst>
                <a:path w="2842" h="2842" extrusionOk="0">
                  <a:moveTo>
                    <a:pt x="1419" y="0"/>
                  </a:moveTo>
                  <a:cubicBezTo>
                    <a:pt x="634" y="0"/>
                    <a:pt x="0" y="634"/>
                    <a:pt x="0" y="1423"/>
                  </a:cubicBezTo>
                  <a:cubicBezTo>
                    <a:pt x="0" y="2208"/>
                    <a:pt x="634" y="2841"/>
                    <a:pt x="1419" y="2841"/>
                  </a:cubicBezTo>
                  <a:cubicBezTo>
                    <a:pt x="2207" y="2841"/>
                    <a:pt x="2841" y="2208"/>
                    <a:pt x="2841" y="1423"/>
                  </a:cubicBezTo>
                  <a:cubicBezTo>
                    <a:pt x="2841" y="634"/>
                    <a:pt x="2207" y="0"/>
                    <a:pt x="1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0"/>
            <p:cNvSpPr/>
            <p:nvPr/>
          </p:nvSpPr>
          <p:spPr>
            <a:xfrm>
              <a:off x="-1064751" y="-611191"/>
              <a:ext cx="113694" cy="49421"/>
            </a:xfrm>
            <a:custGeom>
              <a:avLst/>
              <a:gdLst/>
              <a:ahLst/>
              <a:cxnLst/>
              <a:rect l="l" t="t" r="r" b="b"/>
              <a:pathLst>
                <a:path w="268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2687" y="1167"/>
                  </a:lnTo>
                  <a:lnTo>
                    <a:pt x="26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0"/>
            <p:cNvSpPr/>
            <p:nvPr/>
          </p:nvSpPr>
          <p:spPr>
            <a:xfrm>
              <a:off x="-1064751" y="-611191"/>
              <a:ext cx="36473" cy="49421"/>
            </a:xfrm>
            <a:custGeom>
              <a:avLst/>
              <a:gdLst/>
              <a:ahLst/>
              <a:cxnLst/>
              <a:rect l="l" t="t" r="r" b="b"/>
              <a:pathLst>
                <a:path w="862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61" y="1167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0"/>
            <p:cNvSpPr/>
            <p:nvPr/>
          </p:nvSpPr>
          <p:spPr>
            <a:xfrm>
              <a:off x="-987869" y="-611191"/>
              <a:ext cx="36473" cy="49421"/>
            </a:xfrm>
            <a:custGeom>
              <a:avLst/>
              <a:gdLst/>
              <a:ahLst/>
              <a:cxnLst/>
              <a:rect l="l" t="t" r="r" b="b"/>
              <a:pathLst>
                <a:path w="862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61" y="1167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0"/>
            <p:cNvSpPr/>
            <p:nvPr/>
          </p:nvSpPr>
          <p:spPr>
            <a:xfrm>
              <a:off x="-1032593" y="-695520"/>
              <a:ext cx="49040" cy="84371"/>
            </a:xfrm>
            <a:custGeom>
              <a:avLst/>
              <a:gdLst/>
              <a:ahLst/>
              <a:cxnLst/>
              <a:rect l="l" t="t" r="r" b="b"/>
              <a:pathLst>
                <a:path w="1159" h="1994" extrusionOk="0">
                  <a:moveTo>
                    <a:pt x="0" y="0"/>
                  </a:moveTo>
                  <a:lnTo>
                    <a:pt x="0" y="1994"/>
                  </a:lnTo>
                  <a:lnTo>
                    <a:pt x="1159" y="1994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0"/>
            <p:cNvSpPr/>
            <p:nvPr/>
          </p:nvSpPr>
          <p:spPr>
            <a:xfrm>
              <a:off x="-1097035" y="-702248"/>
              <a:ext cx="89152" cy="35839"/>
            </a:xfrm>
            <a:custGeom>
              <a:avLst/>
              <a:gdLst/>
              <a:ahLst/>
              <a:cxnLst/>
              <a:rect l="l" t="t" r="r" b="b"/>
              <a:pathLst>
                <a:path w="2107" h="847" extrusionOk="0">
                  <a:moveTo>
                    <a:pt x="423" y="0"/>
                  </a:moveTo>
                  <a:cubicBezTo>
                    <a:pt x="194" y="0"/>
                    <a:pt x="0" y="187"/>
                    <a:pt x="0" y="424"/>
                  </a:cubicBezTo>
                  <a:cubicBezTo>
                    <a:pt x="0" y="662"/>
                    <a:pt x="197" y="846"/>
                    <a:pt x="428" y="846"/>
                  </a:cubicBezTo>
                  <a:cubicBezTo>
                    <a:pt x="445" y="846"/>
                    <a:pt x="461" y="845"/>
                    <a:pt x="479" y="843"/>
                  </a:cubicBezTo>
                  <a:lnTo>
                    <a:pt x="2107" y="621"/>
                  </a:lnTo>
                  <a:lnTo>
                    <a:pt x="2107" y="222"/>
                  </a:lnTo>
                  <a:lnTo>
                    <a:pt x="479" y="4"/>
                  </a:lnTo>
                  <a:cubicBezTo>
                    <a:pt x="460" y="2"/>
                    <a:pt x="441" y="0"/>
                    <a:pt x="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0"/>
            <p:cNvSpPr/>
            <p:nvPr/>
          </p:nvSpPr>
          <p:spPr>
            <a:xfrm>
              <a:off x="-1007925" y="-702248"/>
              <a:ext cx="89025" cy="35839"/>
            </a:xfrm>
            <a:custGeom>
              <a:avLst/>
              <a:gdLst/>
              <a:ahLst/>
              <a:cxnLst/>
              <a:rect l="l" t="t" r="r" b="b"/>
              <a:pathLst>
                <a:path w="2104" h="847" extrusionOk="0">
                  <a:moveTo>
                    <a:pt x="1681" y="0"/>
                  </a:moveTo>
                  <a:cubicBezTo>
                    <a:pt x="1662" y="0"/>
                    <a:pt x="1644" y="2"/>
                    <a:pt x="1625" y="4"/>
                  </a:cubicBezTo>
                  <a:lnTo>
                    <a:pt x="1" y="222"/>
                  </a:lnTo>
                  <a:lnTo>
                    <a:pt x="1" y="621"/>
                  </a:lnTo>
                  <a:lnTo>
                    <a:pt x="1625" y="843"/>
                  </a:lnTo>
                  <a:cubicBezTo>
                    <a:pt x="1642" y="845"/>
                    <a:pt x="1659" y="846"/>
                    <a:pt x="1675" y="846"/>
                  </a:cubicBezTo>
                  <a:cubicBezTo>
                    <a:pt x="1906" y="846"/>
                    <a:pt x="2103" y="662"/>
                    <a:pt x="2103" y="424"/>
                  </a:cubicBezTo>
                  <a:cubicBezTo>
                    <a:pt x="2103" y="187"/>
                    <a:pt x="1909" y="0"/>
                    <a:pt x="1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0"/>
            <p:cNvSpPr/>
            <p:nvPr/>
          </p:nvSpPr>
          <p:spPr>
            <a:xfrm>
              <a:off x="-1044144" y="-660358"/>
              <a:ext cx="72312" cy="49209"/>
            </a:xfrm>
            <a:custGeom>
              <a:avLst/>
              <a:gdLst/>
              <a:ahLst/>
              <a:cxnLst/>
              <a:rect l="l" t="t" r="r" b="b"/>
              <a:pathLst>
                <a:path w="1709" h="1163" extrusionOk="0">
                  <a:moveTo>
                    <a:pt x="1" y="0"/>
                  </a:moveTo>
                  <a:lnTo>
                    <a:pt x="1" y="1163"/>
                  </a:lnTo>
                  <a:lnTo>
                    <a:pt x="1709" y="1163"/>
                  </a:lnTo>
                  <a:lnTo>
                    <a:pt x="1709" y="0"/>
                  </a:lnTo>
                  <a:close/>
                </a:path>
              </a:pathLst>
            </a:custGeom>
            <a:solidFill>
              <a:srgbClr val="3449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0"/>
            <p:cNvSpPr/>
            <p:nvPr/>
          </p:nvSpPr>
          <p:spPr>
            <a:xfrm>
              <a:off x="-1057981" y="-615634"/>
              <a:ext cx="99984" cy="4485"/>
            </a:xfrm>
            <a:custGeom>
              <a:avLst/>
              <a:gdLst/>
              <a:ahLst/>
              <a:cxnLst/>
              <a:rect l="l" t="t" r="r" b="b"/>
              <a:pathLst>
                <a:path w="2363" h="106" extrusionOk="0">
                  <a:moveTo>
                    <a:pt x="0" y="1"/>
                  </a:moveTo>
                  <a:lnTo>
                    <a:pt x="0" y="106"/>
                  </a:lnTo>
                  <a:lnTo>
                    <a:pt x="2363" y="106"/>
                  </a:lnTo>
                  <a:lnTo>
                    <a:pt x="2363" y="1"/>
                  </a:lnTo>
                  <a:close/>
                </a:path>
              </a:pathLst>
            </a:custGeom>
            <a:solidFill>
              <a:srgbClr val="597D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0"/>
            <p:cNvSpPr/>
            <p:nvPr/>
          </p:nvSpPr>
          <p:spPr>
            <a:xfrm>
              <a:off x="-1049814" y="-664082"/>
              <a:ext cx="83863" cy="15275"/>
            </a:xfrm>
            <a:custGeom>
              <a:avLst/>
              <a:gdLst/>
              <a:ahLst/>
              <a:cxnLst/>
              <a:rect l="l" t="t" r="r" b="b"/>
              <a:pathLst>
                <a:path w="1982" h="361" extrusionOk="0">
                  <a:moveTo>
                    <a:pt x="1964" y="0"/>
                  </a:moveTo>
                  <a:lnTo>
                    <a:pt x="0" y="176"/>
                  </a:lnTo>
                  <a:lnTo>
                    <a:pt x="13" y="361"/>
                  </a:lnTo>
                  <a:lnTo>
                    <a:pt x="1981" y="180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0"/>
            <p:cNvSpPr/>
            <p:nvPr/>
          </p:nvSpPr>
          <p:spPr>
            <a:xfrm>
              <a:off x="-1049814" y="-648849"/>
              <a:ext cx="83863" cy="15317"/>
            </a:xfrm>
            <a:custGeom>
              <a:avLst/>
              <a:gdLst/>
              <a:ahLst/>
              <a:cxnLst/>
              <a:rect l="l" t="t" r="r" b="b"/>
              <a:pathLst>
                <a:path w="1982" h="362" extrusionOk="0">
                  <a:moveTo>
                    <a:pt x="1964" y="1"/>
                  </a:moveTo>
                  <a:lnTo>
                    <a:pt x="0" y="177"/>
                  </a:lnTo>
                  <a:lnTo>
                    <a:pt x="17" y="362"/>
                  </a:lnTo>
                  <a:lnTo>
                    <a:pt x="1981" y="181"/>
                  </a:lnTo>
                  <a:lnTo>
                    <a:pt x="1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0"/>
            <p:cNvSpPr/>
            <p:nvPr/>
          </p:nvSpPr>
          <p:spPr>
            <a:xfrm>
              <a:off x="-1049814" y="-633574"/>
              <a:ext cx="83863" cy="15317"/>
            </a:xfrm>
            <a:custGeom>
              <a:avLst/>
              <a:gdLst/>
              <a:ahLst/>
              <a:cxnLst/>
              <a:rect l="l" t="t" r="r" b="b"/>
              <a:pathLst>
                <a:path w="1982" h="362" extrusionOk="0">
                  <a:moveTo>
                    <a:pt x="1964" y="1"/>
                  </a:moveTo>
                  <a:lnTo>
                    <a:pt x="0" y="181"/>
                  </a:lnTo>
                  <a:lnTo>
                    <a:pt x="17" y="362"/>
                  </a:lnTo>
                  <a:lnTo>
                    <a:pt x="1981" y="185"/>
                  </a:lnTo>
                  <a:lnTo>
                    <a:pt x="1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0"/>
            <p:cNvSpPr/>
            <p:nvPr/>
          </p:nvSpPr>
          <p:spPr>
            <a:xfrm>
              <a:off x="-1028700" y="-704744"/>
              <a:ext cx="40874" cy="40874"/>
            </a:xfrm>
            <a:custGeom>
              <a:avLst/>
              <a:gdLst/>
              <a:ahLst/>
              <a:cxnLst/>
              <a:rect l="l" t="t" r="r" b="b"/>
              <a:pathLst>
                <a:path w="966" h="966" extrusionOk="0">
                  <a:moveTo>
                    <a:pt x="483" y="0"/>
                  </a:moveTo>
                  <a:cubicBezTo>
                    <a:pt x="219" y="0"/>
                    <a:pt x="1" y="214"/>
                    <a:pt x="1" y="483"/>
                  </a:cubicBezTo>
                  <a:cubicBezTo>
                    <a:pt x="1" y="747"/>
                    <a:pt x="219" y="965"/>
                    <a:pt x="483" y="965"/>
                  </a:cubicBezTo>
                  <a:cubicBezTo>
                    <a:pt x="752" y="965"/>
                    <a:pt x="966" y="751"/>
                    <a:pt x="966" y="483"/>
                  </a:cubicBezTo>
                  <a:cubicBezTo>
                    <a:pt x="966" y="214"/>
                    <a:pt x="752" y="0"/>
                    <a:pt x="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0"/>
            <p:cNvSpPr/>
            <p:nvPr/>
          </p:nvSpPr>
          <p:spPr>
            <a:xfrm>
              <a:off x="-1021592" y="-712572"/>
              <a:ext cx="27038" cy="10324"/>
            </a:xfrm>
            <a:custGeom>
              <a:avLst/>
              <a:gdLst/>
              <a:ahLst/>
              <a:cxnLst/>
              <a:rect l="l" t="t" r="r" b="b"/>
              <a:pathLst>
                <a:path w="639" h="244" extrusionOk="0">
                  <a:moveTo>
                    <a:pt x="118" y="0"/>
                  </a:moveTo>
                  <a:cubicBezTo>
                    <a:pt x="55" y="0"/>
                    <a:pt x="1" y="55"/>
                    <a:pt x="1" y="118"/>
                  </a:cubicBezTo>
                  <a:lnTo>
                    <a:pt x="1" y="126"/>
                  </a:lnTo>
                  <a:cubicBezTo>
                    <a:pt x="1" y="189"/>
                    <a:pt x="55" y="244"/>
                    <a:pt x="118" y="244"/>
                  </a:cubicBezTo>
                  <a:lnTo>
                    <a:pt x="521" y="244"/>
                  </a:lnTo>
                  <a:cubicBezTo>
                    <a:pt x="584" y="244"/>
                    <a:pt x="638" y="193"/>
                    <a:pt x="638" y="126"/>
                  </a:cubicBezTo>
                  <a:lnTo>
                    <a:pt x="638" y="118"/>
                  </a:lnTo>
                  <a:cubicBezTo>
                    <a:pt x="638" y="55"/>
                    <a:pt x="584" y="0"/>
                    <a:pt x="5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3" name="Google Shape;2973;p20"/>
          <p:cNvGrpSpPr/>
          <p:nvPr/>
        </p:nvGrpSpPr>
        <p:grpSpPr>
          <a:xfrm rot="10800000">
            <a:off x="6975675" y="-1908534"/>
            <a:ext cx="2351094" cy="2836716"/>
            <a:chOff x="-1637875" y="-712572"/>
            <a:chExt cx="2351094" cy="2836716"/>
          </a:xfrm>
        </p:grpSpPr>
        <p:sp>
          <p:nvSpPr>
            <p:cNvPr id="2974" name="Google Shape;2974;p20"/>
            <p:cNvSpPr/>
            <p:nvPr/>
          </p:nvSpPr>
          <p:spPr>
            <a:xfrm>
              <a:off x="-1637875" y="-226950"/>
              <a:ext cx="2351094" cy="2351094"/>
            </a:xfrm>
            <a:custGeom>
              <a:avLst/>
              <a:gdLst/>
              <a:ahLst/>
              <a:cxnLst/>
              <a:rect l="l" t="t" r="r" b="b"/>
              <a:pathLst>
                <a:path w="55565" h="55565" extrusionOk="0">
                  <a:moveTo>
                    <a:pt x="0" y="1"/>
                  </a:moveTo>
                  <a:lnTo>
                    <a:pt x="0" y="3202"/>
                  </a:lnTo>
                  <a:lnTo>
                    <a:pt x="23680" y="3202"/>
                  </a:lnTo>
                  <a:cubicBezTo>
                    <a:pt x="24557" y="3202"/>
                    <a:pt x="25279" y="3920"/>
                    <a:pt x="25279" y="4801"/>
                  </a:cubicBezTo>
                  <a:lnTo>
                    <a:pt x="25279" y="26144"/>
                  </a:lnTo>
                  <a:cubicBezTo>
                    <a:pt x="25279" y="28788"/>
                    <a:pt x="27427" y="30940"/>
                    <a:pt x="30071" y="30940"/>
                  </a:cubicBezTo>
                  <a:lnTo>
                    <a:pt x="50768" y="30940"/>
                  </a:lnTo>
                  <a:cubicBezTo>
                    <a:pt x="51645" y="30940"/>
                    <a:pt x="52366" y="31658"/>
                    <a:pt x="52366" y="32539"/>
                  </a:cubicBezTo>
                  <a:lnTo>
                    <a:pt x="52366" y="55565"/>
                  </a:lnTo>
                  <a:lnTo>
                    <a:pt x="55564" y="55565"/>
                  </a:lnTo>
                  <a:lnTo>
                    <a:pt x="55564" y="32539"/>
                  </a:lnTo>
                  <a:cubicBezTo>
                    <a:pt x="55564" y="29895"/>
                    <a:pt x="53411" y="27743"/>
                    <a:pt x="50768" y="27739"/>
                  </a:cubicBezTo>
                  <a:lnTo>
                    <a:pt x="30071" y="27739"/>
                  </a:lnTo>
                  <a:cubicBezTo>
                    <a:pt x="29190" y="27739"/>
                    <a:pt x="28472" y="27021"/>
                    <a:pt x="28472" y="26140"/>
                  </a:cubicBezTo>
                  <a:lnTo>
                    <a:pt x="28472" y="4797"/>
                  </a:lnTo>
                  <a:cubicBezTo>
                    <a:pt x="28472" y="2153"/>
                    <a:pt x="26320" y="1"/>
                    <a:pt x="23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0"/>
            <p:cNvSpPr/>
            <p:nvPr/>
          </p:nvSpPr>
          <p:spPr>
            <a:xfrm>
              <a:off x="-1637875" y="-226950"/>
              <a:ext cx="2351094" cy="2351094"/>
            </a:xfrm>
            <a:custGeom>
              <a:avLst/>
              <a:gdLst/>
              <a:ahLst/>
              <a:cxnLst/>
              <a:rect l="l" t="t" r="r" b="b"/>
              <a:pathLst>
                <a:path w="55565" h="55565" extrusionOk="0">
                  <a:moveTo>
                    <a:pt x="0" y="1"/>
                  </a:moveTo>
                  <a:lnTo>
                    <a:pt x="0" y="1599"/>
                  </a:lnTo>
                  <a:lnTo>
                    <a:pt x="23672" y="1599"/>
                  </a:lnTo>
                  <a:cubicBezTo>
                    <a:pt x="25443" y="1599"/>
                    <a:pt x="26874" y="3039"/>
                    <a:pt x="26874" y="4801"/>
                  </a:cubicBezTo>
                  <a:lnTo>
                    <a:pt x="26874" y="26140"/>
                  </a:lnTo>
                  <a:cubicBezTo>
                    <a:pt x="26874" y="27906"/>
                    <a:pt x="28309" y="29337"/>
                    <a:pt x="30071" y="29337"/>
                  </a:cubicBezTo>
                  <a:lnTo>
                    <a:pt x="50768" y="29337"/>
                  </a:lnTo>
                  <a:cubicBezTo>
                    <a:pt x="52534" y="29337"/>
                    <a:pt x="53965" y="30777"/>
                    <a:pt x="53965" y="32539"/>
                  </a:cubicBezTo>
                  <a:lnTo>
                    <a:pt x="53965" y="55565"/>
                  </a:lnTo>
                  <a:lnTo>
                    <a:pt x="55564" y="55565"/>
                  </a:lnTo>
                  <a:lnTo>
                    <a:pt x="55564" y="32539"/>
                  </a:lnTo>
                  <a:cubicBezTo>
                    <a:pt x="55564" y="29895"/>
                    <a:pt x="53411" y="27743"/>
                    <a:pt x="50768" y="27739"/>
                  </a:cubicBezTo>
                  <a:lnTo>
                    <a:pt x="30071" y="27739"/>
                  </a:lnTo>
                  <a:cubicBezTo>
                    <a:pt x="29190" y="27739"/>
                    <a:pt x="28472" y="27021"/>
                    <a:pt x="28472" y="26140"/>
                  </a:cubicBezTo>
                  <a:lnTo>
                    <a:pt x="28472" y="4797"/>
                  </a:lnTo>
                  <a:cubicBezTo>
                    <a:pt x="28472" y="2153"/>
                    <a:pt x="26320" y="1"/>
                    <a:pt x="23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0"/>
            <p:cNvSpPr/>
            <p:nvPr/>
          </p:nvSpPr>
          <p:spPr>
            <a:xfrm>
              <a:off x="-1276906" y="-331716"/>
              <a:ext cx="503942" cy="330503"/>
            </a:xfrm>
            <a:custGeom>
              <a:avLst/>
              <a:gdLst/>
              <a:ahLst/>
              <a:cxnLst/>
              <a:rect l="l" t="t" r="r" b="b"/>
              <a:pathLst>
                <a:path w="11910" h="7811" extrusionOk="0">
                  <a:moveTo>
                    <a:pt x="6328" y="1"/>
                  </a:moveTo>
                  <a:cubicBezTo>
                    <a:pt x="4956" y="1"/>
                    <a:pt x="3748" y="710"/>
                    <a:pt x="3051" y="1780"/>
                  </a:cubicBezTo>
                  <a:cubicBezTo>
                    <a:pt x="2803" y="2162"/>
                    <a:pt x="2380" y="2388"/>
                    <a:pt x="1922" y="2388"/>
                  </a:cubicBezTo>
                  <a:lnTo>
                    <a:pt x="0" y="2388"/>
                  </a:lnTo>
                  <a:lnTo>
                    <a:pt x="0" y="5422"/>
                  </a:lnTo>
                  <a:lnTo>
                    <a:pt x="1922" y="5422"/>
                  </a:lnTo>
                  <a:cubicBezTo>
                    <a:pt x="2380" y="5422"/>
                    <a:pt x="2799" y="5653"/>
                    <a:pt x="3051" y="6031"/>
                  </a:cubicBezTo>
                  <a:cubicBezTo>
                    <a:pt x="3748" y="7101"/>
                    <a:pt x="4956" y="7810"/>
                    <a:pt x="6328" y="7810"/>
                  </a:cubicBezTo>
                  <a:cubicBezTo>
                    <a:pt x="7705" y="7810"/>
                    <a:pt x="8909" y="7101"/>
                    <a:pt x="9610" y="6031"/>
                  </a:cubicBezTo>
                  <a:cubicBezTo>
                    <a:pt x="9853" y="5649"/>
                    <a:pt x="10281" y="5422"/>
                    <a:pt x="10735" y="5422"/>
                  </a:cubicBezTo>
                  <a:lnTo>
                    <a:pt x="11910" y="5422"/>
                  </a:lnTo>
                  <a:lnTo>
                    <a:pt x="11910" y="2388"/>
                  </a:lnTo>
                  <a:lnTo>
                    <a:pt x="10735" y="2388"/>
                  </a:lnTo>
                  <a:cubicBezTo>
                    <a:pt x="10281" y="2388"/>
                    <a:pt x="9862" y="2158"/>
                    <a:pt x="9610" y="1780"/>
                  </a:cubicBezTo>
                  <a:cubicBezTo>
                    <a:pt x="8909" y="710"/>
                    <a:pt x="7705" y="1"/>
                    <a:pt x="6328" y="1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0"/>
            <p:cNvSpPr/>
            <p:nvPr/>
          </p:nvSpPr>
          <p:spPr>
            <a:xfrm>
              <a:off x="-1072536" y="-393323"/>
              <a:ext cx="127699" cy="123087"/>
            </a:xfrm>
            <a:custGeom>
              <a:avLst/>
              <a:gdLst/>
              <a:ahLst/>
              <a:cxnLst/>
              <a:rect l="l" t="t" r="r" b="b"/>
              <a:pathLst>
                <a:path w="3018" h="2909" extrusionOk="0">
                  <a:moveTo>
                    <a:pt x="0" y="1"/>
                  </a:moveTo>
                  <a:lnTo>
                    <a:pt x="0" y="2909"/>
                  </a:lnTo>
                  <a:lnTo>
                    <a:pt x="3017" y="2909"/>
                  </a:lnTo>
                  <a:lnTo>
                    <a:pt x="30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0"/>
            <p:cNvSpPr/>
            <p:nvPr/>
          </p:nvSpPr>
          <p:spPr>
            <a:xfrm>
              <a:off x="-1276568" y="-331716"/>
              <a:ext cx="503603" cy="330503"/>
            </a:xfrm>
            <a:custGeom>
              <a:avLst/>
              <a:gdLst/>
              <a:ahLst/>
              <a:cxnLst/>
              <a:rect l="l" t="t" r="r" b="b"/>
              <a:pathLst>
                <a:path w="11902" h="7811" extrusionOk="0">
                  <a:moveTo>
                    <a:pt x="6329" y="1"/>
                  </a:moveTo>
                  <a:cubicBezTo>
                    <a:pt x="4952" y="1"/>
                    <a:pt x="3748" y="710"/>
                    <a:pt x="3056" y="1780"/>
                  </a:cubicBezTo>
                  <a:cubicBezTo>
                    <a:pt x="2808" y="2158"/>
                    <a:pt x="2384" y="2388"/>
                    <a:pt x="1927" y="2388"/>
                  </a:cubicBezTo>
                  <a:lnTo>
                    <a:pt x="1" y="2388"/>
                  </a:lnTo>
                  <a:lnTo>
                    <a:pt x="1" y="5422"/>
                  </a:lnTo>
                  <a:lnTo>
                    <a:pt x="1927" y="5422"/>
                  </a:lnTo>
                  <a:cubicBezTo>
                    <a:pt x="2376" y="5422"/>
                    <a:pt x="2804" y="5653"/>
                    <a:pt x="3056" y="6031"/>
                  </a:cubicBezTo>
                  <a:cubicBezTo>
                    <a:pt x="3752" y="7101"/>
                    <a:pt x="4957" y="7810"/>
                    <a:pt x="6329" y="7810"/>
                  </a:cubicBezTo>
                  <a:cubicBezTo>
                    <a:pt x="7697" y="7810"/>
                    <a:pt x="8910" y="7101"/>
                    <a:pt x="9602" y="6031"/>
                  </a:cubicBezTo>
                  <a:cubicBezTo>
                    <a:pt x="9845" y="5653"/>
                    <a:pt x="10273" y="5422"/>
                    <a:pt x="10727" y="5422"/>
                  </a:cubicBezTo>
                  <a:lnTo>
                    <a:pt x="11902" y="5422"/>
                  </a:lnTo>
                  <a:lnTo>
                    <a:pt x="11902" y="2388"/>
                  </a:lnTo>
                  <a:lnTo>
                    <a:pt x="10727" y="2388"/>
                  </a:lnTo>
                  <a:cubicBezTo>
                    <a:pt x="10273" y="2388"/>
                    <a:pt x="9854" y="2158"/>
                    <a:pt x="9602" y="1780"/>
                  </a:cubicBezTo>
                  <a:cubicBezTo>
                    <a:pt x="8901" y="710"/>
                    <a:pt x="7697" y="1"/>
                    <a:pt x="6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0"/>
            <p:cNvSpPr/>
            <p:nvPr/>
          </p:nvSpPr>
          <p:spPr>
            <a:xfrm>
              <a:off x="-1276398" y="-163735"/>
              <a:ext cx="503603" cy="162522"/>
            </a:xfrm>
            <a:custGeom>
              <a:avLst/>
              <a:gdLst/>
              <a:ahLst/>
              <a:cxnLst/>
              <a:rect l="l" t="t" r="r" b="b"/>
              <a:pathLst>
                <a:path w="11902" h="3841" extrusionOk="0">
                  <a:moveTo>
                    <a:pt x="1" y="0"/>
                  </a:moveTo>
                  <a:lnTo>
                    <a:pt x="1" y="1457"/>
                  </a:lnTo>
                  <a:lnTo>
                    <a:pt x="1927" y="1457"/>
                  </a:lnTo>
                  <a:cubicBezTo>
                    <a:pt x="2380" y="1457"/>
                    <a:pt x="2804" y="1687"/>
                    <a:pt x="3056" y="2065"/>
                  </a:cubicBezTo>
                  <a:cubicBezTo>
                    <a:pt x="3752" y="3135"/>
                    <a:pt x="4961" y="3840"/>
                    <a:pt x="6329" y="3840"/>
                  </a:cubicBezTo>
                  <a:cubicBezTo>
                    <a:pt x="7697" y="3840"/>
                    <a:pt x="8910" y="3135"/>
                    <a:pt x="9602" y="2065"/>
                  </a:cubicBezTo>
                  <a:cubicBezTo>
                    <a:pt x="9845" y="1687"/>
                    <a:pt x="10274" y="1457"/>
                    <a:pt x="10727" y="1457"/>
                  </a:cubicBezTo>
                  <a:lnTo>
                    <a:pt x="11902" y="1457"/>
                  </a:lnTo>
                  <a:lnTo>
                    <a:pt x="11902" y="0"/>
                  </a:lnTo>
                  <a:lnTo>
                    <a:pt x="10723" y="0"/>
                  </a:lnTo>
                  <a:cubicBezTo>
                    <a:pt x="9766" y="0"/>
                    <a:pt x="8897" y="517"/>
                    <a:pt x="8360" y="1314"/>
                  </a:cubicBezTo>
                  <a:cubicBezTo>
                    <a:pt x="7898" y="1989"/>
                    <a:pt x="7143" y="2392"/>
                    <a:pt x="6329" y="2392"/>
                  </a:cubicBezTo>
                  <a:cubicBezTo>
                    <a:pt x="5494" y="2392"/>
                    <a:pt x="4722" y="1973"/>
                    <a:pt x="4269" y="1272"/>
                  </a:cubicBezTo>
                  <a:cubicBezTo>
                    <a:pt x="3748" y="479"/>
                    <a:pt x="2875" y="0"/>
                    <a:pt x="1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0"/>
            <p:cNvSpPr/>
            <p:nvPr/>
          </p:nvSpPr>
          <p:spPr>
            <a:xfrm>
              <a:off x="-807786" y="-253565"/>
              <a:ext cx="97488" cy="174370"/>
            </a:xfrm>
            <a:custGeom>
              <a:avLst/>
              <a:gdLst/>
              <a:ahLst/>
              <a:cxnLst/>
              <a:rect l="l" t="t" r="r" b="b"/>
              <a:pathLst>
                <a:path w="2304" h="4121" extrusionOk="0">
                  <a:moveTo>
                    <a:pt x="0" y="0"/>
                  </a:moveTo>
                  <a:lnTo>
                    <a:pt x="0" y="4121"/>
                  </a:lnTo>
                  <a:lnTo>
                    <a:pt x="2304" y="4121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0"/>
            <p:cNvSpPr/>
            <p:nvPr/>
          </p:nvSpPr>
          <p:spPr>
            <a:xfrm>
              <a:off x="-807786" y="-164793"/>
              <a:ext cx="97488" cy="85429"/>
            </a:xfrm>
            <a:custGeom>
              <a:avLst/>
              <a:gdLst/>
              <a:ahLst/>
              <a:cxnLst/>
              <a:rect l="l" t="t" r="r" b="b"/>
              <a:pathLst>
                <a:path w="2304" h="2019" extrusionOk="0">
                  <a:moveTo>
                    <a:pt x="0" y="0"/>
                  </a:moveTo>
                  <a:lnTo>
                    <a:pt x="0" y="2019"/>
                  </a:lnTo>
                  <a:lnTo>
                    <a:pt x="2304" y="201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0"/>
            <p:cNvSpPr/>
            <p:nvPr/>
          </p:nvSpPr>
          <p:spPr>
            <a:xfrm>
              <a:off x="-1307456" y="-253565"/>
              <a:ext cx="97530" cy="174370"/>
            </a:xfrm>
            <a:custGeom>
              <a:avLst/>
              <a:gdLst/>
              <a:ahLst/>
              <a:cxnLst/>
              <a:rect l="l" t="t" r="r" b="b"/>
              <a:pathLst>
                <a:path w="2305" h="4121" extrusionOk="0">
                  <a:moveTo>
                    <a:pt x="0" y="0"/>
                  </a:moveTo>
                  <a:lnTo>
                    <a:pt x="0" y="4121"/>
                  </a:lnTo>
                  <a:lnTo>
                    <a:pt x="2304" y="4121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0"/>
            <p:cNvSpPr/>
            <p:nvPr/>
          </p:nvSpPr>
          <p:spPr>
            <a:xfrm>
              <a:off x="-1307456" y="-164793"/>
              <a:ext cx="97530" cy="85429"/>
            </a:xfrm>
            <a:custGeom>
              <a:avLst/>
              <a:gdLst/>
              <a:ahLst/>
              <a:cxnLst/>
              <a:rect l="l" t="t" r="r" b="b"/>
              <a:pathLst>
                <a:path w="2305" h="2019" extrusionOk="0">
                  <a:moveTo>
                    <a:pt x="0" y="0"/>
                  </a:moveTo>
                  <a:lnTo>
                    <a:pt x="0" y="2019"/>
                  </a:lnTo>
                  <a:lnTo>
                    <a:pt x="2304" y="201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0"/>
            <p:cNvSpPr/>
            <p:nvPr/>
          </p:nvSpPr>
          <p:spPr>
            <a:xfrm>
              <a:off x="-1239459" y="-253565"/>
              <a:ext cx="17644" cy="174370"/>
            </a:xfrm>
            <a:custGeom>
              <a:avLst/>
              <a:gdLst/>
              <a:ahLst/>
              <a:cxnLst/>
              <a:rect l="l" t="t" r="r" b="b"/>
              <a:pathLst>
                <a:path w="417" h="4121" extrusionOk="0">
                  <a:moveTo>
                    <a:pt x="1" y="0"/>
                  </a:moveTo>
                  <a:lnTo>
                    <a:pt x="1" y="4121"/>
                  </a:lnTo>
                  <a:lnTo>
                    <a:pt x="416" y="4121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0"/>
            <p:cNvSpPr/>
            <p:nvPr/>
          </p:nvSpPr>
          <p:spPr>
            <a:xfrm>
              <a:off x="-1239459" y="-164793"/>
              <a:ext cx="17644" cy="85429"/>
            </a:xfrm>
            <a:custGeom>
              <a:avLst/>
              <a:gdLst/>
              <a:ahLst/>
              <a:cxnLst/>
              <a:rect l="l" t="t" r="r" b="b"/>
              <a:pathLst>
                <a:path w="417" h="2019" extrusionOk="0">
                  <a:moveTo>
                    <a:pt x="1" y="0"/>
                  </a:moveTo>
                  <a:lnTo>
                    <a:pt x="1" y="2019"/>
                  </a:lnTo>
                  <a:lnTo>
                    <a:pt x="416" y="2019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0"/>
            <p:cNvSpPr/>
            <p:nvPr/>
          </p:nvSpPr>
          <p:spPr>
            <a:xfrm>
              <a:off x="-790777" y="-253565"/>
              <a:ext cx="17644" cy="174370"/>
            </a:xfrm>
            <a:custGeom>
              <a:avLst/>
              <a:gdLst/>
              <a:ahLst/>
              <a:cxnLst/>
              <a:rect l="l" t="t" r="r" b="b"/>
              <a:pathLst>
                <a:path w="417" h="4121" extrusionOk="0">
                  <a:moveTo>
                    <a:pt x="1" y="0"/>
                  </a:moveTo>
                  <a:lnTo>
                    <a:pt x="1" y="4121"/>
                  </a:lnTo>
                  <a:lnTo>
                    <a:pt x="416" y="4121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0"/>
            <p:cNvSpPr/>
            <p:nvPr/>
          </p:nvSpPr>
          <p:spPr>
            <a:xfrm>
              <a:off x="-790777" y="-164793"/>
              <a:ext cx="17644" cy="85429"/>
            </a:xfrm>
            <a:custGeom>
              <a:avLst/>
              <a:gdLst/>
              <a:ahLst/>
              <a:cxnLst/>
              <a:rect l="l" t="t" r="r" b="b"/>
              <a:pathLst>
                <a:path w="417" h="2019" extrusionOk="0">
                  <a:moveTo>
                    <a:pt x="1" y="0"/>
                  </a:moveTo>
                  <a:lnTo>
                    <a:pt x="1" y="2019"/>
                  </a:lnTo>
                  <a:lnTo>
                    <a:pt x="416" y="2019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0"/>
            <p:cNvSpPr/>
            <p:nvPr/>
          </p:nvSpPr>
          <p:spPr>
            <a:xfrm>
              <a:off x="-1136471" y="-294227"/>
              <a:ext cx="285017" cy="285017"/>
            </a:xfrm>
            <a:custGeom>
              <a:avLst/>
              <a:gdLst/>
              <a:ahLst/>
              <a:cxnLst/>
              <a:rect l="l" t="t" r="r" b="b"/>
              <a:pathLst>
                <a:path w="6736" h="6736" extrusionOk="0">
                  <a:moveTo>
                    <a:pt x="3366" y="827"/>
                  </a:moveTo>
                  <a:cubicBezTo>
                    <a:pt x="4772" y="827"/>
                    <a:pt x="5913" y="1964"/>
                    <a:pt x="5913" y="3370"/>
                  </a:cubicBezTo>
                  <a:cubicBezTo>
                    <a:pt x="5913" y="4776"/>
                    <a:pt x="4768" y="5913"/>
                    <a:pt x="3366" y="5913"/>
                  </a:cubicBezTo>
                  <a:cubicBezTo>
                    <a:pt x="1960" y="5913"/>
                    <a:pt x="823" y="4776"/>
                    <a:pt x="823" y="3370"/>
                  </a:cubicBezTo>
                  <a:cubicBezTo>
                    <a:pt x="823" y="1964"/>
                    <a:pt x="1960" y="827"/>
                    <a:pt x="3366" y="827"/>
                  </a:cubicBezTo>
                  <a:close/>
                  <a:moveTo>
                    <a:pt x="3366" y="0"/>
                  </a:moveTo>
                  <a:cubicBezTo>
                    <a:pt x="1507" y="0"/>
                    <a:pt x="1" y="1507"/>
                    <a:pt x="1" y="3370"/>
                  </a:cubicBezTo>
                  <a:cubicBezTo>
                    <a:pt x="1" y="5233"/>
                    <a:pt x="1507" y="6735"/>
                    <a:pt x="3366" y="6735"/>
                  </a:cubicBezTo>
                  <a:cubicBezTo>
                    <a:pt x="5229" y="6735"/>
                    <a:pt x="6736" y="5233"/>
                    <a:pt x="6736" y="3370"/>
                  </a:cubicBezTo>
                  <a:cubicBezTo>
                    <a:pt x="6736" y="1507"/>
                    <a:pt x="5225" y="0"/>
                    <a:pt x="3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0"/>
            <p:cNvSpPr/>
            <p:nvPr/>
          </p:nvSpPr>
          <p:spPr>
            <a:xfrm>
              <a:off x="-1042367" y="-200124"/>
              <a:ext cx="96811" cy="96811"/>
            </a:xfrm>
            <a:custGeom>
              <a:avLst/>
              <a:gdLst/>
              <a:ahLst/>
              <a:cxnLst/>
              <a:rect l="l" t="t" r="r" b="b"/>
              <a:pathLst>
                <a:path w="2288" h="2288" extrusionOk="0">
                  <a:moveTo>
                    <a:pt x="1142" y="0"/>
                  </a:moveTo>
                  <a:cubicBezTo>
                    <a:pt x="513" y="0"/>
                    <a:pt x="1" y="512"/>
                    <a:pt x="1" y="1146"/>
                  </a:cubicBezTo>
                  <a:cubicBezTo>
                    <a:pt x="1" y="1775"/>
                    <a:pt x="513" y="2287"/>
                    <a:pt x="1142" y="2287"/>
                  </a:cubicBezTo>
                  <a:cubicBezTo>
                    <a:pt x="1776" y="2287"/>
                    <a:pt x="2288" y="1775"/>
                    <a:pt x="2288" y="1146"/>
                  </a:cubicBezTo>
                  <a:cubicBezTo>
                    <a:pt x="2288" y="512"/>
                    <a:pt x="1776" y="0"/>
                    <a:pt x="1142" y="0"/>
                  </a:cubicBez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0"/>
            <p:cNvSpPr/>
            <p:nvPr/>
          </p:nvSpPr>
          <p:spPr>
            <a:xfrm>
              <a:off x="-966205" y="-161450"/>
              <a:ext cx="97911" cy="19591"/>
            </a:xfrm>
            <a:custGeom>
              <a:avLst/>
              <a:gdLst/>
              <a:ahLst/>
              <a:cxnLst/>
              <a:rect l="l" t="t" r="r" b="b"/>
              <a:pathLst>
                <a:path w="2314" h="463" extrusionOk="0">
                  <a:moveTo>
                    <a:pt x="1" y="1"/>
                  </a:moveTo>
                  <a:lnTo>
                    <a:pt x="1" y="463"/>
                  </a:lnTo>
                  <a:lnTo>
                    <a:pt x="2313" y="463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0"/>
            <p:cNvSpPr/>
            <p:nvPr/>
          </p:nvSpPr>
          <p:spPr>
            <a:xfrm>
              <a:off x="-1003990" y="-277556"/>
              <a:ext cx="19548" cy="97869"/>
            </a:xfrm>
            <a:custGeom>
              <a:avLst/>
              <a:gdLst/>
              <a:ahLst/>
              <a:cxnLst/>
              <a:rect l="l" t="t" r="r" b="b"/>
              <a:pathLst>
                <a:path w="462" h="2313" extrusionOk="0">
                  <a:moveTo>
                    <a:pt x="0" y="1"/>
                  </a:moveTo>
                  <a:lnTo>
                    <a:pt x="0" y="2313"/>
                  </a:lnTo>
                  <a:lnTo>
                    <a:pt x="462" y="2313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0"/>
            <p:cNvSpPr/>
            <p:nvPr/>
          </p:nvSpPr>
          <p:spPr>
            <a:xfrm>
              <a:off x="-1120138" y="-161450"/>
              <a:ext cx="97869" cy="19591"/>
            </a:xfrm>
            <a:custGeom>
              <a:avLst/>
              <a:gdLst/>
              <a:ahLst/>
              <a:cxnLst/>
              <a:rect l="l" t="t" r="r" b="b"/>
              <a:pathLst>
                <a:path w="2313" h="463" extrusionOk="0">
                  <a:moveTo>
                    <a:pt x="1" y="1"/>
                  </a:moveTo>
                  <a:lnTo>
                    <a:pt x="1" y="463"/>
                  </a:lnTo>
                  <a:lnTo>
                    <a:pt x="2313" y="463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0"/>
            <p:cNvSpPr/>
            <p:nvPr/>
          </p:nvSpPr>
          <p:spPr>
            <a:xfrm>
              <a:off x="-1003990" y="-123792"/>
              <a:ext cx="19548" cy="97869"/>
            </a:xfrm>
            <a:custGeom>
              <a:avLst/>
              <a:gdLst/>
              <a:ahLst/>
              <a:cxnLst/>
              <a:rect l="l" t="t" r="r" b="b"/>
              <a:pathLst>
                <a:path w="462" h="2313" extrusionOk="0">
                  <a:moveTo>
                    <a:pt x="0" y="1"/>
                  </a:moveTo>
                  <a:lnTo>
                    <a:pt x="0" y="2313"/>
                  </a:lnTo>
                  <a:lnTo>
                    <a:pt x="462" y="2313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0"/>
            <p:cNvSpPr/>
            <p:nvPr/>
          </p:nvSpPr>
          <p:spPr>
            <a:xfrm>
              <a:off x="-1032255" y="-189842"/>
              <a:ext cx="76416" cy="76374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903" y="1"/>
                  </a:moveTo>
                  <a:cubicBezTo>
                    <a:pt x="408" y="1"/>
                    <a:pt x="1" y="403"/>
                    <a:pt x="1" y="903"/>
                  </a:cubicBezTo>
                  <a:cubicBezTo>
                    <a:pt x="1" y="1402"/>
                    <a:pt x="408" y="1805"/>
                    <a:pt x="903" y="1805"/>
                  </a:cubicBezTo>
                  <a:cubicBezTo>
                    <a:pt x="1402" y="1805"/>
                    <a:pt x="1805" y="1402"/>
                    <a:pt x="1805" y="903"/>
                  </a:cubicBezTo>
                  <a:cubicBezTo>
                    <a:pt x="1805" y="403"/>
                    <a:pt x="1402" y="1"/>
                    <a:pt x="903" y="1"/>
                  </a:cubicBez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0"/>
            <p:cNvSpPr/>
            <p:nvPr/>
          </p:nvSpPr>
          <p:spPr>
            <a:xfrm>
              <a:off x="-1027093" y="-180237"/>
              <a:ext cx="65923" cy="57207"/>
            </a:xfrm>
            <a:custGeom>
              <a:avLst/>
              <a:gdLst/>
              <a:ahLst/>
              <a:cxnLst/>
              <a:rect l="l" t="t" r="r" b="b"/>
              <a:pathLst>
                <a:path w="1558" h="1352" extrusionOk="0">
                  <a:moveTo>
                    <a:pt x="391" y="0"/>
                  </a:moveTo>
                  <a:lnTo>
                    <a:pt x="1" y="676"/>
                  </a:lnTo>
                  <a:lnTo>
                    <a:pt x="391" y="1351"/>
                  </a:lnTo>
                  <a:lnTo>
                    <a:pt x="1171" y="1351"/>
                  </a:lnTo>
                  <a:lnTo>
                    <a:pt x="1557" y="676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0"/>
            <p:cNvSpPr/>
            <p:nvPr/>
          </p:nvSpPr>
          <p:spPr>
            <a:xfrm>
              <a:off x="-1008644" y="-166401"/>
              <a:ext cx="29365" cy="29323"/>
            </a:xfrm>
            <a:custGeom>
              <a:avLst/>
              <a:gdLst/>
              <a:ahLst/>
              <a:cxnLst/>
              <a:rect l="l" t="t" r="r" b="b"/>
              <a:pathLst>
                <a:path w="694" h="693" extrusionOk="0">
                  <a:moveTo>
                    <a:pt x="345" y="0"/>
                  </a:moveTo>
                  <a:cubicBezTo>
                    <a:pt x="156" y="0"/>
                    <a:pt x="1" y="152"/>
                    <a:pt x="1" y="349"/>
                  </a:cubicBezTo>
                  <a:cubicBezTo>
                    <a:pt x="1" y="538"/>
                    <a:pt x="152" y="693"/>
                    <a:pt x="345" y="693"/>
                  </a:cubicBezTo>
                  <a:cubicBezTo>
                    <a:pt x="534" y="693"/>
                    <a:pt x="693" y="542"/>
                    <a:pt x="693" y="349"/>
                  </a:cubicBezTo>
                  <a:cubicBezTo>
                    <a:pt x="693" y="156"/>
                    <a:pt x="534" y="0"/>
                    <a:pt x="345" y="0"/>
                  </a:cubicBez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0"/>
            <p:cNvSpPr/>
            <p:nvPr/>
          </p:nvSpPr>
          <p:spPr>
            <a:xfrm>
              <a:off x="-1151365" y="-308825"/>
              <a:ext cx="285017" cy="285059"/>
            </a:xfrm>
            <a:custGeom>
              <a:avLst/>
              <a:gdLst/>
              <a:ahLst/>
              <a:cxnLst/>
              <a:rect l="l" t="t" r="r" b="b"/>
              <a:pathLst>
                <a:path w="6736" h="6737" extrusionOk="0">
                  <a:moveTo>
                    <a:pt x="3370" y="823"/>
                  </a:moveTo>
                  <a:cubicBezTo>
                    <a:pt x="4776" y="823"/>
                    <a:pt x="5913" y="1961"/>
                    <a:pt x="5913" y="3366"/>
                  </a:cubicBezTo>
                  <a:cubicBezTo>
                    <a:pt x="5913" y="4772"/>
                    <a:pt x="4776" y="5909"/>
                    <a:pt x="3370" y="5909"/>
                  </a:cubicBezTo>
                  <a:cubicBezTo>
                    <a:pt x="1964" y="5909"/>
                    <a:pt x="823" y="4772"/>
                    <a:pt x="823" y="3366"/>
                  </a:cubicBezTo>
                  <a:cubicBezTo>
                    <a:pt x="823" y="1961"/>
                    <a:pt x="1964" y="823"/>
                    <a:pt x="3370" y="823"/>
                  </a:cubicBezTo>
                  <a:close/>
                  <a:moveTo>
                    <a:pt x="3370" y="1"/>
                  </a:moveTo>
                  <a:cubicBezTo>
                    <a:pt x="1507" y="1"/>
                    <a:pt x="0" y="1507"/>
                    <a:pt x="0" y="3366"/>
                  </a:cubicBezTo>
                  <a:cubicBezTo>
                    <a:pt x="0" y="5230"/>
                    <a:pt x="1507" y="6736"/>
                    <a:pt x="3370" y="6736"/>
                  </a:cubicBezTo>
                  <a:cubicBezTo>
                    <a:pt x="5229" y="6736"/>
                    <a:pt x="6735" y="5230"/>
                    <a:pt x="6735" y="3366"/>
                  </a:cubicBezTo>
                  <a:cubicBezTo>
                    <a:pt x="6735" y="1503"/>
                    <a:pt x="5229" y="1"/>
                    <a:pt x="3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0"/>
            <p:cNvSpPr/>
            <p:nvPr/>
          </p:nvSpPr>
          <p:spPr>
            <a:xfrm>
              <a:off x="-1057261" y="-214679"/>
              <a:ext cx="96811" cy="96811"/>
            </a:xfrm>
            <a:custGeom>
              <a:avLst/>
              <a:gdLst/>
              <a:ahLst/>
              <a:cxnLst/>
              <a:rect l="l" t="t" r="r" b="b"/>
              <a:pathLst>
                <a:path w="2288" h="2288" extrusionOk="0">
                  <a:moveTo>
                    <a:pt x="1142" y="0"/>
                  </a:moveTo>
                  <a:cubicBezTo>
                    <a:pt x="512" y="0"/>
                    <a:pt x="0" y="512"/>
                    <a:pt x="0" y="1141"/>
                  </a:cubicBezTo>
                  <a:cubicBezTo>
                    <a:pt x="0" y="1775"/>
                    <a:pt x="512" y="2287"/>
                    <a:pt x="1142" y="2287"/>
                  </a:cubicBezTo>
                  <a:cubicBezTo>
                    <a:pt x="1775" y="2287"/>
                    <a:pt x="2287" y="1775"/>
                    <a:pt x="2287" y="1141"/>
                  </a:cubicBezTo>
                  <a:cubicBezTo>
                    <a:pt x="2287" y="512"/>
                    <a:pt x="1775" y="0"/>
                    <a:pt x="1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0"/>
            <p:cNvSpPr/>
            <p:nvPr/>
          </p:nvSpPr>
          <p:spPr>
            <a:xfrm>
              <a:off x="-980929" y="-176344"/>
              <a:ext cx="97869" cy="19591"/>
            </a:xfrm>
            <a:custGeom>
              <a:avLst/>
              <a:gdLst/>
              <a:ahLst/>
              <a:cxnLst/>
              <a:rect l="l" t="t" r="r" b="b"/>
              <a:pathLst>
                <a:path w="2313" h="463" extrusionOk="0">
                  <a:moveTo>
                    <a:pt x="1" y="0"/>
                  </a:moveTo>
                  <a:lnTo>
                    <a:pt x="1" y="462"/>
                  </a:lnTo>
                  <a:lnTo>
                    <a:pt x="2313" y="462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0"/>
            <p:cNvSpPr/>
            <p:nvPr/>
          </p:nvSpPr>
          <p:spPr>
            <a:xfrm>
              <a:off x="-1018588" y="-292450"/>
              <a:ext cx="19591" cy="97869"/>
            </a:xfrm>
            <a:custGeom>
              <a:avLst/>
              <a:gdLst/>
              <a:ahLst/>
              <a:cxnLst/>
              <a:rect l="l" t="t" r="r" b="b"/>
              <a:pathLst>
                <a:path w="463" h="2313" extrusionOk="0">
                  <a:moveTo>
                    <a:pt x="1" y="0"/>
                  </a:moveTo>
                  <a:lnTo>
                    <a:pt x="1" y="2312"/>
                  </a:lnTo>
                  <a:lnTo>
                    <a:pt x="463" y="2312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0"/>
            <p:cNvSpPr/>
            <p:nvPr/>
          </p:nvSpPr>
          <p:spPr>
            <a:xfrm>
              <a:off x="-1134693" y="-176344"/>
              <a:ext cx="97869" cy="19591"/>
            </a:xfrm>
            <a:custGeom>
              <a:avLst/>
              <a:gdLst/>
              <a:ahLst/>
              <a:cxnLst/>
              <a:rect l="l" t="t" r="r" b="b"/>
              <a:pathLst>
                <a:path w="2313" h="463" extrusionOk="0">
                  <a:moveTo>
                    <a:pt x="1" y="0"/>
                  </a:moveTo>
                  <a:lnTo>
                    <a:pt x="1" y="462"/>
                  </a:lnTo>
                  <a:lnTo>
                    <a:pt x="2313" y="462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0"/>
            <p:cNvSpPr/>
            <p:nvPr/>
          </p:nvSpPr>
          <p:spPr>
            <a:xfrm>
              <a:off x="-1018588" y="-138686"/>
              <a:ext cx="19591" cy="98038"/>
            </a:xfrm>
            <a:custGeom>
              <a:avLst/>
              <a:gdLst/>
              <a:ahLst/>
              <a:cxnLst/>
              <a:rect l="l" t="t" r="r" b="b"/>
              <a:pathLst>
                <a:path w="463" h="2317" extrusionOk="0">
                  <a:moveTo>
                    <a:pt x="1" y="0"/>
                  </a:moveTo>
                  <a:lnTo>
                    <a:pt x="1" y="2317"/>
                  </a:lnTo>
                  <a:lnTo>
                    <a:pt x="463" y="2317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0"/>
            <p:cNvSpPr/>
            <p:nvPr/>
          </p:nvSpPr>
          <p:spPr>
            <a:xfrm>
              <a:off x="-1046810" y="-204567"/>
              <a:ext cx="76416" cy="76374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911" y="0"/>
                  </a:moveTo>
                  <a:cubicBezTo>
                    <a:pt x="908" y="0"/>
                    <a:pt x="905" y="0"/>
                    <a:pt x="903" y="0"/>
                  </a:cubicBezTo>
                  <a:cubicBezTo>
                    <a:pt x="404" y="0"/>
                    <a:pt x="1" y="403"/>
                    <a:pt x="1" y="902"/>
                  </a:cubicBezTo>
                  <a:cubicBezTo>
                    <a:pt x="1" y="1402"/>
                    <a:pt x="404" y="1805"/>
                    <a:pt x="903" y="1805"/>
                  </a:cubicBezTo>
                  <a:cubicBezTo>
                    <a:pt x="1402" y="1805"/>
                    <a:pt x="1805" y="1402"/>
                    <a:pt x="1805" y="902"/>
                  </a:cubicBezTo>
                  <a:cubicBezTo>
                    <a:pt x="1805" y="402"/>
                    <a:pt x="1398" y="0"/>
                    <a:pt x="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0"/>
            <p:cNvSpPr/>
            <p:nvPr/>
          </p:nvSpPr>
          <p:spPr>
            <a:xfrm>
              <a:off x="-1041987" y="-195004"/>
              <a:ext cx="66261" cy="57037"/>
            </a:xfrm>
            <a:custGeom>
              <a:avLst/>
              <a:gdLst/>
              <a:ahLst/>
              <a:cxnLst/>
              <a:rect l="l" t="t" r="r" b="b"/>
              <a:pathLst>
                <a:path w="1566" h="1348" extrusionOk="0">
                  <a:moveTo>
                    <a:pt x="394" y="1"/>
                  </a:moveTo>
                  <a:lnTo>
                    <a:pt x="0" y="676"/>
                  </a:lnTo>
                  <a:lnTo>
                    <a:pt x="394" y="1348"/>
                  </a:lnTo>
                  <a:lnTo>
                    <a:pt x="1175" y="1348"/>
                  </a:lnTo>
                  <a:lnTo>
                    <a:pt x="1565" y="676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0"/>
            <p:cNvSpPr/>
            <p:nvPr/>
          </p:nvSpPr>
          <p:spPr>
            <a:xfrm>
              <a:off x="-1023369" y="-180956"/>
              <a:ext cx="29365" cy="29323"/>
            </a:xfrm>
            <a:custGeom>
              <a:avLst/>
              <a:gdLst/>
              <a:ahLst/>
              <a:cxnLst/>
              <a:rect l="l" t="t" r="r" b="b"/>
              <a:pathLst>
                <a:path w="694" h="693" extrusionOk="0">
                  <a:moveTo>
                    <a:pt x="356" y="0"/>
                  </a:moveTo>
                  <a:cubicBezTo>
                    <a:pt x="354" y="0"/>
                    <a:pt x="351" y="0"/>
                    <a:pt x="349" y="0"/>
                  </a:cubicBezTo>
                  <a:cubicBezTo>
                    <a:pt x="160" y="0"/>
                    <a:pt x="1" y="151"/>
                    <a:pt x="1" y="344"/>
                  </a:cubicBezTo>
                  <a:cubicBezTo>
                    <a:pt x="1" y="533"/>
                    <a:pt x="156" y="693"/>
                    <a:pt x="349" y="693"/>
                  </a:cubicBezTo>
                  <a:cubicBezTo>
                    <a:pt x="538" y="693"/>
                    <a:pt x="693" y="542"/>
                    <a:pt x="693" y="344"/>
                  </a:cubicBezTo>
                  <a:cubicBezTo>
                    <a:pt x="693" y="154"/>
                    <a:pt x="542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0"/>
            <p:cNvSpPr/>
            <p:nvPr/>
          </p:nvSpPr>
          <p:spPr>
            <a:xfrm>
              <a:off x="-1072367" y="-440713"/>
              <a:ext cx="128757" cy="92707"/>
            </a:xfrm>
            <a:custGeom>
              <a:avLst/>
              <a:gdLst/>
              <a:ahLst/>
              <a:cxnLst/>
              <a:rect l="l" t="t" r="r" b="b"/>
              <a:pathLst>
                <a:path w="3043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3043" y="2191"/>
                  </a:lnTo>
                  <a:lnTo>
                    <a:pt x="30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0"/>
            <p:cNvSpPr/>
            <p:nvPr/>
          </p:nvSpPr>
          <p:spPr>
            <a:xfrm>
              <a:off x="-1072367" y="-440713"/>
              <a:ext cx="43878" cy="92707"/>
            </a:xfrm>
            <a:custGeom>
              <a:avLst/>
              <a:gdLst/>
              <a:ahLst/>
              <a:cxnLst/>
              <a:rect l="l" t="t" r="r" b="b"/>
              <a:pathLst>
                <a:path w="1037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1037" y="2191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0"/>
            <p:cNvSpPr/>
            <p:nvPr/>
          </p:nvSpPr>
          <p:spPr>
            <a:xfrm>
              <a:off x="-1080533" y="-377160"/>
              <a:ext cx="145090" cy="28984"/>
            </a:xfrm>
            <a:custGeom>
              <a:avLst/>
              <a:gdLst/>
              <a:ahLst/>
              <a:cxnLst/>
              <a:rect l="l" t="t" r="r" b="b"/>
              <a:pathLst>
                <a:path w="3429" h="685" extrusionOk="0">
                  <a:moveTo>
                    <a:pt x="0" y="0"/>
                  </a:moveTo>
                  <a:lnTo>
                    <a:pt x="0" y="684"/>
                  </a:lnTo>
                  <a:lnTo>
                    <a:pt x="3429" y="684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0"/>
            <p:cNvSpPr/>
            <p:nvPr/>
          </p:nvSpPr>
          <p:spPr>
            <a:xfrm>
              <a:off x="-1080533" y="-377160"/>
              <a:ext cx="43878" cy="28984"/>
            </a:xfrm>
            <a:custGeom>
              <a:avLst/>
              <a:gdLst/>
              <a:ahLst/>
              <a:cxnLst/>
              <a:rect l="l" t="t" r="r" b="b"/>
              <a:pathLst>
                <a:path w="1037" h="685" extrusionOk="0">
                  <a:moveTo>
                    <a:pt x="0" y="0"/>
                  </a:moveTo>
                  <a:lnTo>
                    <a:pt x="0" y="684"/>
                  </a:lnTo>
                  <a:lnTo>
                    <a:pt x="1037" y="684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0"/>
            <p:cNvSpPr/>
            <p:nvPr/>
          </p:nvSpPr>
          <p:spPr>
            <a:xfrm>
              <a:off x="-951268" y="-561812"/>
              <a:ext cx="101762" cy="128757"/>
            </a:xfrm>
            <a:custGeom>
              <a:avLst/>
              <a:gdLst/>
              <a:ahLst/>
              <a:cxnLst/>
              <a:rect l="l" t="t" r="r" b="b"/>
              <a:pathLst>
                <a:path w="2405" h="3043" extrusionOk="0">
                  <a:moveTo>
                    <a:pt x="0" y="0"/>
                  </a:moveTo>
                  <a:lnTo>
                    <a:pt x="0" y="3043"/>
                  </a:lnTo>
                  <a:lnTo>
                    <a:pt x="2405" y="3043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0"/>
            <p:cNvSpPr/>
            <p:nvPr/>
          </p:nvSpPr>
          <p:spPr>
            <a:xfrm>
              <a:off x="-951268" y="-466482"/>
              <a:ext cx="101762" cy="33427"/>
            </a:xfrm>
            <a:custGeom>
              <a:avLst/>
              <a:gdLst/>
              <a:ahLst/>
              <a:cxnLst/>
              <a:rect l="l" t="t" r="r" b="b"/>
              <a:pathLst>
                <a:path w="2405" h="790" extrusionOk="0">
                  <a:moveTo>
                    <a:pt x="0" y="1"/>
                  </a:moveTo>
                  <a:lnTo>
                    <a:pt x="0" y="790"/>
                  </a:lnTo>
                  <a:lnTo>
                    <a:pt x="2405" y="790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0"/>
            <p:cNvSpPr/>
            <p:nvPr/>
          </p:nvSpPr>
          <p:spPr>
            <a:xfrm>
              <a:off x="-941156" y="-608525"/>
              <a:ext cx="174920" cy="174920"/>
            </a:xfrm>
            <a:custGeom>
              <a:avLst/>
              <a:gdLst/>
              <a:ahLst/>
              <a:cxnLst/>
              <a:rect l="l" t="t" r="r" b="b"/>
              <a:pathLst>
                <a:path w="4134" h="4134" extrusionOk="0">
                  <a:moveTo>
                    <a:pt x="1985" y="1"/>
                  </a:moveTo>
                  <a:lnTo>
                    <a:pt x="1" y="1985"/>
                  </a:lnTo>
                  <a:lnTo>
                    <a:pt x="2149" y="4134"/>
                  </a:lnTo>
                  <a:lnTo>
                    <a:pt x="4134" y="2149"/>
                  </a:lnTo>
                  <a:lnTo>
                    <a:pt x="19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0"/>
            <p:cNvSpPr/>
            <p:nvPr/>
          </p:nvSpPr>
          <p:spPr>
            <a:xfrm>
              <a:off x="-883822" y="-551192"/>
              <a:ext cx="117798" cy="117798"/>
            </a:xfrm>
            <a:custGeom>
              <a:avLst/>
              <a:gdLst/>
              <a:ahLst/>
              <a:cxnLst/>
              <a:rect l="l" t="t" r="r" b="b"/>
              <a:pathLst>
                <a:path w="2784" h="2784" extrusionOk="0">
                  <a:moveTo>
                    <a:pt x="1986" y="1"/>
                  </a:moveTo>
                  <a:lnTo>
                    <a:pt x="1" y="1986"/>
                  </a:lnTo>
                  <a:lnTo>
                    <a:pt x="798" y="2783"/>
                  </a:lnTo>
                  <a:lnTo>
                    <a:pt x="2783" y="79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0"/>
            <p:cNvSpPr/>
            <p:nvPr/>
          </p:nvSpPr>
          <p:spPr>
            <a:xfrm>
              <a:off x="-890888" y="-615634"/>
              <a:ext cx="131973" cy="131803"/>
            </a:xfrm>
            <a:custGeom>
              <a:avLst/>
              <a:gdLst/>
              <a:ahLst/>
              <a:cxnLst/>
              <a:rect l="l" t="t" r="r" b="b"/>
              <a:pathLst>
                <a:path w="3119" h="3115" extrusionOk="0">
                  <a:moveTo>
                    <a:pt x="634" y="1"/>
                  </a:moveTo>
                  <a:lnTo>
                    <a:pt x="0" y="630"/>
                  </a:lnTo>
                  <a:lnTo>
                    <a:pt x="2484" y="3114"/>
                  </a:lnTo>
                  <a:lnTo>
                    <a:pt x="3118" y="248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0"/>
            <p:cNvSpPr/>
            <p:nvPr/>
          </p:nvSpPr>
          <p:spPr>
            <a:xfrm>
              <a:off x="-820607" y="-545479"/>
              <a:ext cx="61692" cy="61819"/>
            </a:xfrm>
            <a:custGeom>
              <a:avLst/>
              <a:gdLst/>
              <a:ahLst/>
              <a:cxnLst/>
              <a:rect l="l" t="t" r="r" b="b"/>
              <a:pathLst>
                <a:path w="1458" h="1461" extrusionOk="0">
                  <a:moveTo>
                    <a:pt x="630" y="0"/>
                  </a:moveTo>
                  <a:lnTo>
                    <a:pt x="1" y="634"/>
                  </a:lnTo>
                  <a:lnTo>
                    <a:pt x="828" y="1461"/>
                  </a:lnTo>
                  <a:lnTo>
                    <a:pt x="1457" y="827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0"/>
            <p:cNvSpPr/>
            <p:nvPr/>
          </p:nvSpPr>
          <p:spPr>
            <a:xfrm>
              <a:off x="-1097247" y="-586523"/>
              <a:ext cx="178347" cy="178136"/>
            </a:xfrm>
            <a:custGeom>
              <a:avLst/>
              <a:gdLst/>
              <a:ahLst/>
              <a:cxnLst/>
              <a:rect l="l" t="t" r="r" b="b"/>
              <a:pathLst>
                <a:path w="4215" h="4210" extrusionOk="0">
                  <a:moveTo>
                    <a:pt x="2103" y="1"/>
                  </a:moveTo>
                  <a:cubicBezTo>
                    <a:pt x="941" y="1"/>
                    <a:pt x="1" y="945"/>
                    <a:pt x="1" y="2103"/>
                  </a:cubicBezTo>
                  <a:cubicBezTo>
                    <a:pt x="1" y="3270"/>
                    <a:pt x="945" y="4210"/>
                    <a:pt x="2103" y="4210"/>
                  </a:cubicBezTo>
                  <a:cubicBezTo>
                    <a:pt x="3043" y="4210"/>
                    <a:pt x="3836" y="3593"/>
                    <a:pt x="4109" y="2749"/>
                  </a:cubicBezTo>
                  <a:cubicBezTo>
                    <a:pt x="4176" y="2544"/>
                    <a:pt x="4214" y="2330"/>
                    <a:pt x="4210" y="2103"/>
                  </a:cubicBezTo>
                  <a:cubicBezTo>
                    <a:pt x="4210" y="941"/>
                    <a:pt x="3266" y="1"/>
                    <a:pt x="2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0"/>
            <p:cNvSpPr/>
            <p:nvPr/>
          </p:nvSpPr>
          <p:spPr>
            <a:xfrm>
              <a:off x="-1068093" y="-566255"/>
              <a:ext cx="120252" cy="120252"/>
            </a:xfrm>
            <a:custGeom>
              <a:avLst/>
              <a:gdLst/>
              <a:ahLst/>
              <a:cxnLst/>
              <a:rect l="l" t="t" r="r" b="b"/>
              <a:pathLst>
                <a:path w="2842" h="2842" extrusionOk="0">
                  <a:moveTo>
                    <a:pt x="1419" y="0"/>
                  </a:moveTo>
                  <a:cubicBezTo>
                    <a:pt x="634" y="0"/>
                    <a:pt x="0" y="634"/>
                    <a:pt x="0" y="1423"/>
                  </a:cubicBezTo>
                  <a:cubicBezTo>
                    <a:pt x="0" y="2208"/>
                    <a:pt x="634" y="2841"/>
                    <a:pt x="1419" y="2841"/>
                  </a:cubicBezTo>
                  <a:cubicBezTo>
                    <a:pt x="2207" y="2841"/>
                    <a:pt x="2841" y="2208"/>
                    <a:pt x="2841" y="1423"/>
                  </a:cubicBezTo>
                  <a:cubicBezTo>
                    <a:pt x="2841" y="634"/>
                    <a:pt x="2207" y="0"/>
                    <a:pt x="1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0"/>
            <p:cNvSpPr/>
            <p:nvPr/>
          </p:nvSpPr>
          <p:spPr>
            <a:xfrm>
              <a:off x="-1064751" y="-611191"/>
              <a:ext cx="113694" cy="49421"/>
            </a:xfrm>
            <a:custGeom>
              <a:avLst/>
              <a:gdLst/>
              <a:ahLst/>
              <a:cxnLst/>
              <a:rect l="l" t="t" r="r" b="b"/>
              <a:pathLst>
                <a:path w="268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2687" y="1167"/>
                  </a:lnTo>
                  <a:lnTo>
                    <a:pt x="26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0"/>
            <p:cNvSpPr/>
            <p:nvPr/>
          </p:nvSpPr>
          <p:spPr>
            <a:xfrm>
              <a:off x="-1064751" y="-611191"/>
              <a:ext cx="36473" cy="49421"/>
            </a:xfrm>
            <a:custGeom>
              <a:avLst/>
              <a:gdLst/>
              <a:ahLst/>
              <a:cxnLst/>
              <a:rect l="l" t="t" r="r" b="b"/>
              <a:pathLst>
                <a:path w="862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61" y="1167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0"/>
            <p:cNvSpPr/>
            <p:nvPr/>
          </p:nvSpPr>
          <p:spPr>
            <a:xfrm>
              <a:off x="-987869" y="-611191"/>
              <a:ext cx="36473" cy="49421"/>
            </a:xfrm>
            <a:custGeom>
              <a:avLst/>
              <a:gdLst/>
              <a:ahLst/>
              <a:cxnLst/>
              <a:rect l="l" t="t" r="r" b="b"/>
              <a:pathLst>
                <a:path w="862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61" y="1167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0"/>
            <p:cNvSpPr/>
            <p:nvPr/>
          </p:nvSpPr>
          <p:spPr>
            <a:xfrm>
              <a:off x="-1032593" y="-695520"/>
              <a:ext cx="49040" cy="84371"/>
            </a:xfrm>
            <a:custGeom>
              <a:avLst/>
              <a:gdLst/>
              <a:ahLst/>
              <a:cxnLst/>
              <a:rect l="l" t="t" r="r" b="b"/>
              <a:pathLst>
                <a:path w="1159" h="1994" extrusionOk="0">
                  <a:moveTo>
                    <a:pt x="0" y="0"/>
                  </a:moveTo>
                  <a:lnTo>
                    <a:pt x="0" y="1994"/>
                  </a:lnTo>
                  <a:lnTo>
                    <a:pt x="1159" y="1994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0"/>
            <p:cNvSpPr/>
            <p:nvPr/>
          </p:nvSpPr>
          <p:spPr>
            <a:xfrm>
              <a:off x="-1097035" y="-702248"/>
              <a:ext cx="89152" cy="35839"/>
            </a:xfrm>
            <a:custGeom>
              <a:avLst/>
              <a:gdLst/>
              <a:ahLst/>
              <a:cxnLst/>
              <a:rect l="l" t="t" r="r" b="b"/>
              <a:pathLst>
                <a:path w="2107" h="847" extrusionOk="0">
                  <a:moveTo>
                    <a:pt x="423" y="0"/>
                  </a:moveTo>
                  <a:cubicBezTo>
                    <a:pt x="194" y="0"/>
                    <a:pt x="0" y="187"/>
                    <a:pt x="0" y="424"/>
                  </a:cubicBezTo>
                  <a:cubicBezTo>
                    <a:pt x="0" y="662"/>
                    <a:pt x="197" y="846"/>
                    <a:pt x="428" y="846"/>
                  </a:cubicBezTo>
                  <a:cubicBezTo>
                    <a:pt x="445" y="846"/>
                    <a:pt x="461" y="845"/>
                    <a:pt x="479" y="843"/>
                  </a:cubicBezTo>
                  <a:lnTo>
                    <a:pt x="2107" y="621"/>
                  </a:lnTo>
                  <a:lnTo>
                    <a:pt x="2107" y="222"/>
                  </a:lnTo>
                  <a:lnTo>
                    <a:pt x="479" y="4"/>
                  </a:lnTo>
                  <a:cubicBezTo>
                    <a:pt x="460" y="2"/>
                    <a:pt x="441" y="0"/>
                    <a:pt x="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0"/>
            <p:cNvSpPr/>
            <p:nvPr/>
          </p:nvSpPr>
          <p:spPr>
            <a:xfrm>
              <a:off x="-1007925" y="-702248"/>
              <a:ext cx="89025" cy="35839"/>
            </a:xfrm>
            <a:custGeom>
              <a:avLst/>
              <a:gdLst/>
              <a:ahLst/>
              <a:cxnLst/>
              <a:rect l="l" t="t" r="r" b="b"/>
              <a:pathLst>
                <a:path w="2104" h="847" extrusionOk="0">
                  <a:moveTo>
                    <a:pt x="1681" y="0"/>
                  </a:moveTo>
                  <a:cubicBezTo>
                    <a:pt x="1662" y="0"/>
                    <a:pt x="1644" y="2"/>
                    <a:pt x="1625" y="4"/>
                  </a:cubicBezTo>
                  <a:lnTo>
                    <a:pt x="1" y="222"/>
                  </a:lnTo>
                  <a:lnTo>
                    <a:pt x="1" y="621"/>
                  </a:lnTo>
                  <a:lnTo>
                    <a:pt x="1625" y="843"/>
                  </a:lnTo>
                  <a:cubicBezTo>
                    <a:pt x="1642" y="845"/>
                    <a:pt x="1659" y="846"/>
                    <a:pt x="1675" y="846"/>
                  </a:cubicBezTo>
                  <a:cubicBezTo>
                    <a:pt x="1906" y="846"/>
                    <a:pt x="2103" y="662"/>
                    <a:pt x="2103" y="424"/>
                  </a:cubicBezTo>
                  <a:cubicBezTo>
                    <a:pt x="2103" y="187"/>
                    <a:pt x="1909" y="0"/>
                    <a:pt x="1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0"/>
            <p:cNvSpPr/>
            <p:nvPr/>
          </p:nvSpPr>
          <p:spPr>
            <a:xfrm>
              <a:off x="-1044144" y="-660358"/>
              <a:ext cx="72312" cy="49209"/>
            </a:xfrm>
            <a:custGeom>
              <a:avLst/>
              <a:gdLst/>
              <a:ahLst/>
              <a:cxnLst/>
              <a:rect l="l" t="t" r="r" b="b"/>
              <a:pathLst>
                <a:path w="1709" h="1163" extrusionOk="0">
                  <a:moveTo>
                    <a:pt x="1" y="0"/>
                  </a:moveTo>
                  <a:lnTo>
                    <a:pt x="1" y="1163"/>
                  </a:lnTo>
                  <a:lnTo>
                    <a:pt x="1709" y="1163"/>
                  </a:lnTo>
                  <a:lnTo>
                    <a:pt x="1709" y="0"/>
                  </a:lnTo>
                  <a:close/>
                </a:path>
              </a:pathLst>
            </a:custGeom>
            <a:solidFill>
              <a:srgbClr val="3449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0"/>
            <p:cNvSpPr/>
            <p:nvPr/>
          </p:nvSpPr>
          <p:spPr>
            <a:xfrm>
              <a:off x="-1057981" y="-615634"/>
              <a:ext cx="99984" cy="4485"/>
            </a:xfrm>
            <a:custGeom>
              <a:avLst/>
              <a:gdLst/>
              <a:ahLst/>
              <a:cxnLst/>
              <a:rect l="l" t="t" r="r" b="b"/>
              <a:pathLst>
                <a:path w="2363" h="106" extrusionOk="0">
                  <a:moveTo>
                    <a:pt x="0" y="1"/>
                  </a:moveTo>
                  <a:lnTo>
                    <a:pt x="0" y="106"/>
                  </a:lnTo>
                  <a:lnTo>
                    <a:pt x="2363" y="106"/>
                  </a:lnTo>
                  <a:lnTo>
                    <a:pt x="2363" y="1"/>
                  </a:lnTo>
                  <a:close/>
                </a:path>
              </a:pathLst>
            </a:custGeom>
            <a:solidFill>
              <a:srgbClr val="597D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0"/>
            <p:cNvSpPr/>
            <p:nvPr/>
          </p:nvSpPr>
          <p:spPr>
            <a:xfrm>
              <a:off x="-1049814" y="-664082"/>
              <a:ext cx="83863" cy="15275"/>
            </a:xfrm>
            <a:custGeom>
              <a:avLst/>
              <a:gdLst/>
              <a:ahLst/>
              <a:cxnLst/>
              <a:rect l="l" t="t" r="r" b="b"/>
              <a:pathLst>
                <a:path w="1982" h="361" extrusionOk="0">
                  <a:moveTo>
                    <a:pt x="1964" y="0"/>
                  </a:moveTo>
                  <a:lnTo>
                    <a:pt x="0" y="176"/>
                  </a:lnTo>
                  <a:lnTo>
                    <a:pt x="13" y="361"/>
                  </a:lnTo>
                  <a:lnTo>
                    <a:pt x="1981" y="180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0"/>
            <p:cNvSpPr/>
            <p:nvPr/>
          </p:nvSpPr>
          <p:spPr>
            <a:xfrm>
              <a:off x="-1049814" y="-648849"/>
              <a:ext cx="83863" cy="15317"/>
            </a:xfrm>
            <a:custGeom>
              <a:avLst/>
              <a:gdLst/>
              <a:ahLst/>
              <a:cxnLst/>
              <a:rect l="l" t="t" r="r" b="b"/>
              <a:pathLst>
                <a:path w="1982" h="362" extrusionOk="0">
                  <a:moveTo>
                    <a:pt x="1964" y="1"/>
                  </a:moveTo>
                  <a:lnTo>
                    <a:pt x="0" y="177"/>
                  </a:lnTo>
                  <a:lnTo>
                    <a:pt x="17" y="362"/>
                  </a:lnTo>
                  <a:lnTo>
                    <a:pt x="1981" y="181"/>
                  </a:lnTo>
                  <a:lnTo>
                    <a:pt x="1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0"/>
            <p:cNvSpPr/>
            <p:nvPr/>
          </p:nvSpPr>
          <p:spPr>
            <a:xfrm>
              <a:off x="-1049814" y="-633574"/>
              <a:ext cx="83863" cy="15317"/>
            </a:xfrm>
            <a:custGeom>
              <a:avLst/>
              <a:gdLst/>
              <a:ahLst/>
              <a:cxnLst/>
              <a:rect l="l" t="t" r="r" b="b"/>
              <a:pathLst>
                <a:path w="1982" h="362" extrusionOk="0">
                  <a:moveTo>
                    <a:pt x="1964" y="1"/>
                  </a:moveTo>
                  <a:lnTo>
                    <a:pt x="0" y="181"/>
                  </a:lnTo>
                  <a:lnTo>
                    <a:pt x="17" y="362"/>
                  </a:lnTo>
                  <a:lnTo>
                    <a:pt x="1981" y="185"/>
                  </a:lnTo>
                  <a:lnTo>
                    <a:pt x="1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0"/>
            <p:cNvSpPr/>
            <p:nvPr/>
          </p:nvSpPr>
          <p:spPr>
            <a:xfrm>
              <a:off x="-1028700" y="-704744"/>
              <a:ext cx="40874" cy="40874"/>
            </a:xfrm>
            <a:custGeom>
              <a:avLst/>
              <a:gdLst/>
              <a:ahLst/>
              <a:cxnLst/>
              <a:rect l="l" t="t" r="r" b="b"/>
              <a:pathLst>
                <a:path w="966" h="966" extrusionOk="0">
                  <a:moveTo>
                    <a:pt x="483" y="0"/>
                  </a:moveTo>
                  <a:cubicBezTo>
                    <a:pt x="219" y="0"/>
                    <a:pt x="1" y="214"/>
                    <a:pt x="1" y="483"/>
                  </a:cubicBezTo>
                  <a:cubicBezTo>
                    <a:pt x="1" y="747"/>
                    <a:pt x="219" y="965"/>
                    <a:pt x="483" y="965"/>
                  </a:cubicBezTo>
                  <a:cubicBezTo>
                    <a:pt x="752" y="965"/>
                    <a:pt x="966" y="751"/>
                    <a:pt x="966" y="483"/>
                  </a:cubicBezTo>
                  <a:cubicBezTo>
                    <a:pt x="966" y="214"/>
                    <a:pt x="752" y="0"/>
                    <a:pt x="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0"/>
            <p:cNvSpPr/>
            <p:nvPr/>
          </p:nvSpPr>
          <p:spPr>
            <a:xfrm>
              <a:off x="-1021592" y="-712572"/>
              <a:ext cx="27038" cy="10324"/>
            </a:xfrm>
            <a:custGeom>
              <a:avLst/>
              <a:gdLst/>
              <a:ahLst/>
              <a:cxnLst/>
              <a:rect l="l" t="t" r="r" b="b"/>
              <a:pathLst>
                <a:path w="639" h="244" extrusionOk="0">
                  <a:moveTo>
                    <a:pt x="118" y="0"/>
                  </a:moveTo>
                  <a:cubicBezTo>
                    <a:pt x="55" y="0"/>
                    <a:pt x="1" y="55"/>
                    <a:pt x="1" y="118"/>
                  </a:cubicBezTo>
                  <a:lnTo>
                    <a:pt x="1" y="126"/>
                  </a:lnTo>
                  <a:cubicBezTo>
                    <a:pt x="1" y="189"/>
                    <a:pt x="55" y="244"/>
                    <a:pt x="118" y="244"/>
                  </a:cubicBezTo>
                  <a:lnTo>
                    <a:pt x="521" y="244"/>
                  </a:lnTo>
                  <a:cubicBezTo>
                    <a:pt x="584" y="244"/>
                    <a:pt x="638" y="193"/>
                    <a:pt x="638" y="126"/>
                  </a:cubicBezTo>
                  <a:lnTo>
                    <a:pt x="638" y="118"/>
                  </a:lnTo>
                  <a:cubicBezTo>
                    <a:pt x="638" y="55"/>
                    <a:pt x="584" y="0"/>
                    <a:pt x="5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1" name="Google Shape;3031;p20"/>
          <p:cNvGrpSpPr/>
          <p:nvPr/>
        </p:nvGrpSpPr>
        <p:grpSpPr>
          <a:xfrm>
            <a:off x="8430775" y="4035505"/>
            <a:ext cx="1570438" cy="1573994"/>
            <a:chOff x="3342223" y="1899446"/>
            <a:chExt cx="2641167" cy="2647148"/>
          </a:xfrm>
        </p:grpSpPr>
        <p:sp>
          <p:nvSpPr>
            <p:cNvPr id="3032" name="Google Shape;3032;p20"/>
            <p:cNvSpPr/>
            <p:nvPr/>
          </p:nvSpPr>
          <p:spPr>
            <a:xfrm>
              <a:off x="3469511" y="1899446"/>
              <a:ext cx="2513879" cy="2519594"/>
            </a:xfrm>
            <a:custGeom>
              <a:avLst/>
              <a:gdLst/>
              <a:ahLst/>
              <a:cxnLst/>
              <a:rect l="l" t="t" r="r" b="b"/>
              <a:pathLst>
                <a:path w="39775" h="39867" extrusionOk="0">
                  <a:moveTo>
                    <a:pt x="18994" y="1"/>
                  </a:moveTo>
                  <a:lnTo>
                    <a:pt x="18994" y="7000"/>
                  </a:lnTo>
                  <a:cubicBezTo>
                    <a:pt x="18994" y="7936"/>
                    <a:pt x="18234" y="8696"/>
                    <a:pt x="17298" y="8696"/>
                  </a:cubicBezTo>
                  <a:lnTo>
                    <a:pt x="5087" y="8696"/>
                  </a:lnTo>
                  <a:cubicBezTo>
                    <a:pt x="2280" y="8696"/>
                    <a:pt x="1" y="10978"/>
                    <a:pt x="1" y="13786"/>
                  </a:cubicBezTo>
                  <a:lnTo>
                    <a:pt x="1" y="34776"/>
                  </a:lnTo>
                  <a:cubicBezTo>
                    <a:pt x="1" y="37583"/>
                    <a:pt x="2280" y="39866"/>
                    <a:pt x="5087" y="39866"/>
                  </a:cubicBezTo>
                  <a:lnTo>
                    <a:pt x="39774" y="39866"/>
                  </a:lnTo>
                  <a:lnTo>
                    <a:pt x="39774" y="36471"/>
                  </a:lnTo>
                  <a:lnTo>
                    <a:pt x="39774" y="36467"/>
                  </a:lnTo>
                  <a:lnTo>
                    <a:pt x="5087" y="36467"/>
                  </a:lnTo>
                  <a:cubicBezTo>
                    <a:pt x="4151" y="36467"/>
                    <a:pt x="3392" y="35703"/>
                    <a:pt x="3392" y="34772"/>
                  </a:cubicBezTo>
                  <a:lnTo>
                    <a:pt x="3392" y="13777"/>
                  </a:lnTo>
                  <a:cubicBezTo>
                    <a:pt x="3392" y="12846"/>
                    <a:pt x="4151" y="12086"/>
                    <a:pt x="5087" y="12086"/>
                  </a:cubicBezTo>
                  <a:lnTo>
                    <a:pt x="17298" y="12086"/>
                  </a:lnTo>
                  <a:cubicBezTo>
                    <a:pt x="20106" y="12086"/>
                    <a:pt x="22389" y="9803"/>
                    <a:pt x="22389" y="6996"/>
                  </a:cubicBezTo>
                  <a:lnTo>
                    <a:pt x="223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0"/>
            <p:cNvSpPr/>
            <p:nvPr/>
          </p:nvSpPr>
          <p:spPr>
            <a:xfrm>
              <a:off x="3576448" y="1899446"/>
              <a:ext cx="2406941" cy="2412154"/>
            </a:xfrm>
            <a:custGeom>
              <a:avLst/>
              <a:gdLst/>
              <a:ahLst/>
              <a:cxnLst/>
              <a:rect l="l" t="t" r="r" b="b"/>
              <a:pathLst>
                <a:path w="38083" h="38167" extrusionOk="0">
                  <a:moveTo>
                    <a:pt x="19001" y="1"/>
                  </a:moveTo>
                  <a:lnTo>
                    <a:pt x="19001" y="6992"/>
                  </a:lnTo>
                  <a:cubicBezTo>
                    <a:pt x="19001" y="8863"/>
                    <a:pt x="17478" y="10382"/>
                    <a:pt x="15606" y="10382"/>
                  </a:cubicBezTo>
                  <a:lnTo>
                    <a:pt x="3395" y="10382"/>
                  </a:lnTo>
                  <a:cubicBezTo>
                    <a:pt x="1523" y="10382"/>
                    <a:pt x="0" y="11906"/>
                    <a:pt x="0" y="13777"/>
                  </a:cubicBezTo>
                  <a:lnTo>
                    <a:pt x="0" y="34772"/>
                  </a:lnTo>
                  <a:cubicBezTo>
                    <a:pt x="0" y="36643"/>
                    <a:pt x="1523" y="38167"/>
                    <a:pt x="3395" y="38167"/>
                  </a:cubicBezTo>
                  <a:lnTo>
                    <a:pt x="38082" y="38167"/>
                  </a:lnTo>
                  <a:lnTo>
                    <a:pt x="38082" y="36471"/>
                  </a:lnTo>
                  <a:lnTo>
                    <a:pt x="38082" y="36467"/>
                  </a:lnTo>
                  <a:lnTo>
                    <a:pt x="3395" y="36467"/>
                  </a:lnTo>
                  <a:cubicBezTo>
                    <a:pt x="2459" y="36467"/>
                    <a:pt x="1700" y="35703"/>
                    <a:pt x="1700" y="34772"/>
                  </a:cubicBezTo>
                  <a:lnTo>
                    <a:pt x="1700" y="13777"/>
                  </a:lnTo>
                  <a:cubicBezTo>
                    <a:pt x="1700" y="12846"/>
                    <a:pt x="2459" y="12086"/>
                    <a:pt x="3395" y="12086"/>
                  </a:cubicBezTo>
                  <a:lnTo>
                    <a:pt x="15606" y="12086"/>
                  </a:lnTo>
                  <a:cubicBezTo>
                    <a:pt x="18414" y="12086"/>
                    <a:pt x="20697" y="9803"/>
                    <a:pt x="20697" y="6996"/>
                  </a:cubicBezTo>
                  <a:lnTo>
                    <a:pt x="206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0"/>
            <p:cNvSpPr/>
            <p:nvPr/>
          </p:nvSpPr>
          <p:spPr>
            <a:xfrm>
              <a:off x="3469005" y="3390471"/>
              <a:ext cx="214636" cy="583778"/>
            </a:xfrm>
            <a:custGeom>
              <a:avLst/>
              <a:gdLst/>
              <a:ahLst/>
              <a:cxnLst/>
              <a:rect l="l" t="t" r="r" b="b"/>
              <a:pathLst>
                <a:path w="3396" h="9237" extrusionOk="0">
                  <a:moveTo>
                    <a:pt x="3395" y="1"/>
                  </a:moveTo>
                  <a:cubicBezTo>
                    <a:pt x="3046" y="628"/>
                    <a:pt x="2355" y="942"/>
                    <a:pt x="1663" y="942"/>
                  </a:cubicBezTo>
                  <a:cubicBezTo>
                    <a:pt x="1017" y="942"/>
                    <a:pt x="371" y="669"/>
                    <a:pt x="1" y="122"/>
                  </a:cubicBezTo>
                  <a:lnTo>
                    <a:pt x="1" y="9082"/>
                  </a:lnTo>
                  <a:cubicBezTo>
                    <a:pt x="389" y="8567"/>
                    <a:pt x="998" y="8213"/>
                    <a:pt x="1637" y="8213"/>
                  </a:cubicBezTo>
                  <a:cubicBezTo>
                    <a:pt x="2082" y="8213"/>
                    <a:pt x="2541" y="8384"/>
                    <a:pt x="2951" y="8792"/>
                  </a:cubicBezTo>
                  <a:lnTo>
                    <a:pt x="3395" y="9237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0"/>
            <p:cNvSpPr/>
            <p:nvPr/>
          </p:nvSpPr>
          <p:spPr>
            <a:xfrm>
              <a:off x="3471407" y="2830894"/>
              <a:ext cx="209832" cy="576890"/>
            </a:xfrm>
            <a:custGeom>
              <a:avLst/>
              <a:gdLst/>
              <a:ahLst/>
              <a:cxnLst/>
              <a:rect l="l" t="t" r="r" b="b"/>
              <a:pathLst>
                <a:path w="3320" h="9128" extrusionOk="0">
                  <a:moveTo>
                    <a:pt x="0" y="0"/>
                  </a:moveTo>
                  <a:lnTo>
                    <a:pt x="0" y="9127"/>
                  </a:lnTo>
                  <a:lnTo>
                    <a:pt x="3320" y="9127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0"/>
            <p:cNvSpPr/>
            <p:nvPr/>
          </p:nvSpPr>
          <p:spPr>
            <a:xfrm>
              <a:off x="3471660" y="2927970"/>
              <a:ext cx="209579" cy="468944"/>
            </a:xfrm>
            <a:custGeom>
              <a:avLst/>
              <a:gdLst/>
              <a:ahLst/>
              <a:cxnLst/>
              <a:rect l="l" t="t" r="r" b="b"/>
              <a:pathLst>
                <a:path w="3316" h="7420" extrusionOk="0">
                  <a:moveTo>
                    <a:pt x="1658" y="0"/>
                  </a:moveTo>
                  <a:cubicBezTo>
                    <a:pt x="1062" y="0"/>
                    <a:pt x="500" y="143"/>
                    <a:pt x="1" y="395"/>
                  </a:cubicBezTo>
                  <a:lnTo>
                    <a:pt x="1" y="7025"/>
                  </a:lnTo>
                  <a:cubicBezTo>
                    <a:pt x="500" y="7277"/>
                    <a:pt x="1062" y="7419"/>
                    <a:pt x="1658" y="7419"/>
                  </a:cubicBezTo>
                  <a:cubicBezTo>
                    <a:pt x="2258" y="7419"/>
                    <a:pt x="2820" y="7277"/>
                    <a:pt x="3316" y="7025"/>
                  </a:cubicBezTo>
                  <a:lnTo>
                    <a:pt x="3316" y="395"/>
                  </a:lnTo>
                  <a:cubicBezTo>
                    <a:pt x="2820" y="143"/>
                    <a:pt x="2254" y="0"/>
                    <a:pt x="1658" y="0"/>
                  </a:cubicBez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0"/>
            <p:cNvSpPr/>
            <p:nvPr/>
          </p:nvSpPr>
          <p:spPr>
            <a:xfrm>
              <a:off x="3471407" y="2831147"/>
              <a:ext cx="104790" cy="576890"/>
            </a:xfrm>
            <a:custGeom>
              <a:avLst/>
              <a:gdLst/>
              <a:ahLst/>
              <a:cxnLst/>
              <a:rect l="l" t="t" r="r" b="b"/>
              <a:pathLst>
                <a:path w="1658" h="9128" extrusionOk="0">
                  <a:moveTo>
                    <a:pt x="0" y="1"/>
                  </a:moveTo>
                  <a:lnTo>
                    <a:pt x="0" y="9128"/>
                  </a:lnTo>
                  <a:lnTo>
                    <a:pt x="1658" y="9128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0"/>
            <p:cNvSpPr/>
            <p:nvPr/>
          </p:nvSpPr>
          <p:spPr>
            <a:xfrm>
              <a:off x="3453900" y="2787412"/>
              <a:ext cx="245099" cy="65791"/>
            </a:xfrm>
            <a:custGeom>
              <a:avLst/>
              <a:gdLst/>
              <a:ahLst/>
              <a:cxnLst/>
              <a:rect l="l" t="t" r="r" b="b"/>
              <a:pathLst>
                <a:path w="3878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0"/>
            <p:cNvSpPr/>
            <p:nvPr/>
          </p:nvSpPr>
          <p:spPr>
            <a:xfrm>
              <a:off x="3453900" y="2787412"/>
              <a:ext cx="97395" cy="65791"/>
            </a:xfrm>
            <a:custGeom>
              <a:avLst/>
              <a:gdLst/>
              <a:ahLst/>
              <a:cxnLst/>
              <a:rect l="l" t="t" r="r" b="b"/>
              <a:pathLst>
                <a:path w="1541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1540" y="1041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0"/>
            <p:cNvSpPr/>
            <p:nvPr/>
          </p:nvSpPr>
          <p:spPr>
            <a:xfrm>
              <a:off x="3447770" y="2766430"/>
              <a:ext cx="256792" cy="21046"/>
            </a:xfrm>
            <a:custGeom>
              <a:avLst/>
              <a:gdLst/>
              <a:ahLst/>
              <a:cxnLst/>
              <a:rect l="l" t="t" r="r" b="b"/>
              <a:pathLst>
                <a:path w="4063" h="333" extrusionOk="0">
                  <a:moveTo>
                    <a:pt x="1" y="1"/>
                  </a:moveTo>
                  <a:lnTo>
                    <a:pt x="1" y="332"/>
                  </a:lnTo>
                  <a:lnTo>
                    <a:pt x="4063" y="332"/>
                  </a:lnTo>
                  <a:lnTo>
                    <a:pt x="40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0"/>
            <p:cNvSpPr/>
            <p:nvPr/>
          </p:nvSpPr>
          <p:spPr>
            <a:xfrm>
              <a:off x="3447770" y="2766430"/>
              <a:ext cx="102198" cy="21046"/>
            </a:xfrm>
            <a:custGeom>
              <a:avLst/>
              <a:gdLst/>
              <a:ahLst/>
              <a:cxnLst/>
              <a:rect l="l" t="t" r="r" b="b"/>
              <a:pathLst>
                <a:path w="161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616" y="332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0"/>
            <p:cNvSpPr/>
            <p:nvPr/>
          </p:nvSpPr>
          <p:spPr>
            <a:xfrm>
              <a:off x="3453900" y="3407978"/>
              <a:ext cx="245099" cy="65854"/>
            </a:xfrm>
            <a:custGeom>
              <a:avLst/>
              <a:gdLst/>
              <a:ahLst/>
              <a:cxnLst/>
              <a:rect l="l" t="t" r="r" b="b"/>
              <a:pathLst>
                <a:path w="387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0"/>
            <p:cNvSpPr/>
            <p:nvPr/>
          </p:nvSpPr>
          <p:spPr>
            <a:xfrm>
              <a:off x="3453900" y="3407978"/>
              <a:ext cx="106686" cy="65854"/>
            </a:xfrm>
            <a:custGeom>
              <a:avLst/>
              <a:gdLst/>
              <a:ahLst/>
              <a:cxnLst/>
              <a:rect l="l" t="t" r="r" b="b"/>
              <a:pathLst>
                <a:path w="168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1687" y="1041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0"/>
            <p:cNvSpPr/>
            <p:nvPr/>
          </p:nvSpPr>
          <p:spPr>
            <a:xfrm>
              <a:off x="3443282" y="3472948"/>
              <a:ext cx="267157" cy="13588"/>
            </a:xfrm>
            <a:custGeom>
              <a:avLst/>
              <a:gdLst/>
              <a:ahLst/>
              <a:cxnLst/>
              <a:rect l="l" t="t" r="r" b="b"/>
              <a:pathLst>
                <a:path w="4227" h="215" extrusionOk="0">
                  <a:moveTo>
                    <a:pt x="0" y="1"/>
                  </a:moveTo>
                  <a:lnTo>
                    <a:pt x="0" y="215"/>
                  </a:lnTo>
                  <a:lnTo>
                    <a:pt x="4226" y="215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0"/>
            <p:cNvSpPr/>
            <p:nvPr/>
          </p:nvSpPr>
          <p:spPr>
            <a:xfrm>
              <a:off x="3342223" y="2885247"/>
              <a:ext cx="468710" cy="468691"/>
            </a:xfrm>
            <a:custGeom>
              <a:avLst/>
              <a:gdLst/>
              <a:ahLst/>
              <a:cxnLst/>
              <a:rect l="l" t="t" r="r" b="b"/>
              <a:pathLst>
                <a:path w="7416" h="7416" extrusionOk="0">
                  <a:moveTo>
                    <a:pt x="3706" y="1"/>
                  </a:moveTo>
                  <a:cubicBezTo>
                    <a:pt x="1658" y="1"/>
                    <a:pt x="1" y="1662"/>
                    <a:pt x="1" y="3710"/>
                  </a:cubicBezTo>
                  <a:cubicBezTo>
                    <a:pt x="1" y="5758"/>
                    <a:pt x="1658" y="7416"/>
                    <a:pt x="3706" y="7416"/>
                  </a:cubicBezTo>
                  <a:cubicBezTo>
                    <a:pt x="5754" y="7416"/>
                    <a:pt x="7416" y="5758"/>
                    <a:pt x="7416" y="3710"/>
                  </a:cubicBezTo>
                  <a:cubicBezTo>
                    <a:pt x="7416" y="1662"/>
                    <a:pt x="5754" y="1"/>
                    <a:pt x="37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0"/>
            <p:cNvSpPr/>
            <p:nvPr/>
          </p:nvSpPr>
          <p:spPr>
            <a:xfrm>
              <a:off x="3355495" y="2898519"/>
              <a:ext cx="442165" cy="442147"/>
            </a:xfrm>
            <a:custGeom>
              <a:avLst/>
              <a:gdLst/>
              <a:ahLst/>
              <a:cxnLst/>
              <a:rect l="l" t="t" r="r" b="b"/>
              <a:pathLst>
                <a:path w="6996" h="6996" extrusionOk="0">
                  <a:moveTo>
                    <a:pt x="3496" y="0"/>
                  </a:moveTo>
                  <a:cubicBezTo>
                    <a:pt x="1566" y="0"/>
                    <a:pt x="0" y="1566"/>
                    <a:pt x="0" y="3500"/>
                  </a:cubicBezTo>
                  <a:cubicBezTo>
                    <a:pt x="0" y="5430"/>
                    <a:pt x="1566" y="6996"/>
                    <a:pt x="3496" y="6996"/>
                  </a:cubicBezTo>
                  <a:cubicBezTo>
                    <a:pt x="5431" y="6996"/>
                    <a:pt x="6996" y="5430"/>
                    <a:pt x="6996" y="3500"/>
                  </a:cubicBezTo>
                  <a:cubicBezTo>
                    <a:pt x="6996" y="1566"/>
                    <a:pt x="5431" y="0"/>
                    <a:pt x="3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0"/>
            <p:cNvSpPr/>
            <p:nvPr/>
          </p:nvSpPr>
          <p:spPr>
            <a:xfrm>
              <a:off x="3386780" y="2930625"/>
              <a:ext cx="378836" cy="378252"/>
            </a:xfrm>
            <a:custGeom>
              <a:avLst/>
              <a:gdLst/>
              <a:ahLst/>
              <a:cxnLst/>
              <a:rect l="l" t="t" r="r" b="b"/>
              <a:pathLst>
                <a:path w="5994" h="5985" extrusionOk="0">
                  <a:moveTo>
                    <a:pt x="3005" y="0"/>
                  </a:moveTo>
                  <a:cubicBezTo>
                    <a:pt x="3002" y="0"/>
                    <a:pt x="2999" y="0"/>
                    <a:pt x="2997" y="0"/>
                  </a:cubicBezTo>
                  <a:cubicBezTo>
                    <a:pt x="1960" y="0"/>
                    <a:pt x="1050" y="525"/>
                    <a:pt x="513" y="1322"/>
                  </a:cubicBezTo>
                  <a:cubicBezTo>
                    <a:pt x="190" y="1800"/>
                    <a:pt x="1" y="2371"/>
                    <a:pt x="1" y="2992"/>
                  </a:cubicBezTo>
                  <a:cubicBezTo>
                    <a:pt x="1" y="3479"/>
                    <a:pt x="118" y="3941"/>
                    <a:pt x="328" y="4348"/>
                  </a:cubicBezTo>
                  <a:cubicBezTo>
                    <a:pt x="672" y="5027"/>
                    <a:pt x="1268" y="5556"/>
                    <a:pt x="1990" y="5812"/>
                  </a:cubicBezTo>
                  <a:cubicBezTo>
                    <a:pt x="2304" y="5921"/>
                    <a:pt x="2644" y="5984"/>
                    <a:pt x="2997" y="5984"/>
                  </a:cubicBezTo>
                  <a:cubicBezTo>
                    <a:pt x="4080" y="5984"/>
                    <a:pt x="5028" y="5413"/>
                    <a:pt x="5552" y="4553"/>
                  </a:cubicBezTo>
                  <a:cubicBezTo>
                    <a:pt x="5829" y="4096"/>
                    <a:pt x="5993" y="3563"/>
                    <a:pt x="5993" y="2992"/>
                  </a:cubicBezTo>
                  <a:cubicBezTo>
                    <a:pt x="5993" y="1341"/>
                    <a:pt x="4659" y="0"/>
                    <a:pt x="3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0"/>
            <p:cNvSpPr/>
            <p:nvPr/>
          </p:nvSpPr>
          <p:spPr>
            <a:xfrm>
              <a:off x="3387349" y="2930625"/>
              <a:ext cx="341357" cy="327060"/>
            </a:xfrm>
            <a:custGeom>
              <a:avLst/>
              <a:gdLst/>
              <a:ahLst/>
              <a:cxnLst/>
              <a:rect l="l" t="t" r="r" b="b"/>
              <a:pathLst>
                <a:path w="5401" h="5175" extrusionOk="0">
                  <a:moveTo>
                    <a:pt x="2992" y="0"/>
                  </a:moveTo>
                  <a:cubicBezTo>
                    <a:pt x="1960" y="0"/>
                    <a:pt x="1049" y="525"/>
                    <a:pt x="508" y="1322"/>
                  </a:cubicBezTo>
                  <a:cubicBezTo>
                    <a:pt x="189" y="1800"/>
                    <a:pt x="0" y="2371"/>
                    <a:pt x="0" y="2992"/>
                  </a:cubicBezTo>
                  <a:cubicBezTo>
                    <a:pt x="0" y="3479"/>
                    <a:pt x="113" y="3941"/>
                    <a:pt x="323" y="4352"/>
                  </a:cubicBezTo>
                  <a:cubicBezTo>
                    <a:pt x="483" y="4658"/>
                    <a:pt x="697" y="4939"/>
                    <a:pt x="948" y="5174"/>
                  </a:cubicBezTo>
                  <a:cubicBezTo>
                    <a:pt x="848" y="5044"/>
                    <a:pt x="760" y="4902"/>
                    <a:pt x="684" y="4755"/>
                  </a:cubicBezTo>
                  <a:cubicBezTo>
                    <a:pt x="474" y="4343"/>
                    <a:pt x="361" y="3882"/>
                    <a:pt x="361" y="3395"/>
                  </a:cubicBezTo>
                  <a:cubicBezTo>
                    <a:pt x="361" y="2778"/>
                    <a:pt x="550" y="2203"/>
                    <a:pt x="869" y="1729"/>
                  </a:cubicBezTo>
                  <a:cubicBezTo>
                    <a:pt x="1410" y="932"/>
                    <a:pt x="2316" y="407"/>
                    <a:pt x="3357" y="407"/>
                  </a:cubicBezTo>
                  <a:cubicBezTo>
                    <a:pt x="4146" y="407"/>
                    <a:pt x="4868" y="714"/>
                    <a:pt x="5401" y="1217"/>
                  </a:cubicBezTo>
                  <a:cubicBezTo>
                    <a:pt x="4855" y="479"/>
                    <a:pt x="3978" y="0"/>
                    <a:pt x="2992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0"/>
            <p:cNvSpPr/>
            <p:nvPr/>
          </p:nvSpPr>
          <p:spPr>
            <a:xfrm>
              <a:off x="3397904" y="2940421"/>
              <a:ext cx="357600" cy="358344"/>
            </a:xfrm>
            <a:custGeom>
              <a:avLst/>
              <a:gdLst/>
              <a:ahLst/>
              <a:cxnLst/>
              <a:rect l="l" t="t" r="r" b="b"/>
              <a:pathLst>
                <a:path w="5658" h="5670" extrusionOk="0">
                  <a:moveTo>
                    <a:pt x="2972" y="0"/>
                  </a:moveTo>
                  <a:lnTo>
                    <a:pt x="2951" y="382"/>
                  </a:lnTo>
                  <a:cubicBezTo>
                    <a:pt x="2972" y="382"/>
                    <a:pt x="2989" y="386"/>
                    <a:pt x="3010" y="386"/>
                  </a:cubicBezTo>
                  <a:lnTo>
                    <a:pt x="3043" y="5"/>
                  </a:lnTo>
                  <a:cubicBezTo>
                    <a:pt x="3022" y="0"/>
                    <a:pt x="2993" y="0"/>
                    <a:pt x="2972" y="0"/>
                  </a:cubicBezTo>
                  <a:close/>
                  <a:moveTo>
                    <a:pt x="2426" y="26"/>
                  </a:moveTo>
                  <a:cubicBezTo>
                    <a:pt x="2405" y="30"/>
                    <a:pt x="2380" y="30"/>
                    <a:pt x="2359" y="34"/>
                  </a:cubicBezTo>
                  <a:lnTo>
                    <a:pt x="2422" y="412"/>
                  </a:lnTo>
                  <a:cubicBezTo>
                    <a:pt x="2439" y="412"/>
                    <a:pt x="2460" y="407"/>
                    <a:pt x="2481" y="403"/>
                  </a:cubicBezTo>
                  <a:lnTo>
                    <a:pt x="2426" y="26"/>
                  </a:lnTo>
                  <a:close/>
                  <a:moveTo>
                    <a:pt x="3572" y="105"/>
                  </a:moveTo>
                  <a:lnTo>
                    <a:pt x="3471" y="470"/>
                  </a:lnTo>
                  <a:cubicBezTo>
                    <a:pt x="3492" y="475"/>
                    <a:pt x="3509" y="483"/>
                    <a:pt x="3530" y="487"/>
                  </a:cubicBezTo>
                  <a:lnTo>
                    <a:pt x="3639" y="126"/>
                  </a:lnTo>
                  <a:cubicBezTo>
                    <a:pt x="3614" y="114"/>
                    <a:pt x="3593" y="110"/>
                    <a:pt x="3572" y="105"/>
                  </a:cubicBezTo>
                  <a:close/>
                  <a:moveTo>
                    <a:pt x="1831" y="177"/>
                  </a:moveTo>
                  <a:cubicBezTo>
                    <a:pt x="1810" y="189"/>
                    <a:pt x="1789" y="193"/>
                    <a:pt x="1768" y="202"/>
                  </a:cubicBezTo>
                  <a:lnTo>
                    <a:pt x="1910" y="559"/>
                  </a:lnTo>
                  <a:cubicBezTo>
                    <a:pt x="1931" y="550"/>
                    <a:pt x="1944" y="546"/>
                    <a:pt x="1965" y="533"/>
                  </a:cubicBezTo>
                  <a:lnTo>
                    <a:pt x="1831" y="177"/>
                  </a:lnTo>
                  <a:close/>
                  <a:moveTo>
                    <a:pt x="4143" y="328"/>
                  </a:moveTo>
                  <a:lnTo>
                    <a:pt x="3966" y="663"/>
                  </a:lnTo>
                  <a:cubicBezTo>
                    <a:pt x="3979" y="672"/>
                    <a:pt x="4000" y="680"/>
                    <a:pt x="4017" y="693"/>
                  </a:cubicBezTo>
                  <a:lnTo>
                    <a:pt x="4201" y="361"/>
                  </a:lnTo>
                  <a:cubicBezTo>
                    <a:pt x="4185" y="349"/>
                    <a:pt x="4164" y="340"/>
                    <a:pt x="4143" y="328"/>
                  </a:cubicBezTo>
                  <a:close/>
                  <a:moveTo>
                    <a:pt x="1285" y="454"/>
                  </a:moveTo>
                  <a:cubicBezTo>
                    <a:pt x="1264" y="466"/>
                    <a:pt x="1247" y="483"/>
                    <a:pt x="1226" y="491"/>
                  </a:cubicBezTo>
                  <a:lnTo>
                    <a:pt x="1440" y="806"/>
                  </a:lnTo>
                  <a:cubicBezTo>
                    <a:pt x="1457" y="798"/>
                    <a:pt x="1474" y="785"/>
                    <a:pt x="1495" y="777"/>
                  </a:cubicBezTo>
                  <a:lnTo>
                    <a:pt x="1285" y="454"/>
                  </a:lnTo>
                  <a:close/>
                  <a:moveTo>
                    <a:pt x="4655" y="672"/>
                  </a:moveTo>
                  <a:lnTo>
                    <a:pt x="4411" y="966"/>
                  </a:lnTo>
                  <a:cubicBezTo>
                    <a:pt x="4420" y="974"/>
                    <a:pt x="4436" y="991"/>
                    <a:pt x="4453" y="999"/>
                  </a:cubicBezTo>
                  <a:lnTo>
                    <a:pt x="4709" y="718"/>
                  </a:lnTo>
                  <a:cubicBezTo>
                    <a:pt x="4692" y="701"/>
                    <a:pt x="4671" y="684"/>
                    <a:pt x="4655" y="672"/>
                  </a:cubicBezTo>
                  <a:close/>
                  <a:moveTo>
                    <a:pt x="807" y="844"/>
                  </a:moveTo>
                  <a:lnTo>
                    <a:pt x="760" y="890"/>
                  </a:lnTo>
                  <a:lnTo>
                    <a:pt x="1037" y="1154"/>
                  </a:lnTo>
                  <a:cubicBezTo>
                    <a:pt x="1054" y="1138"/>
                    <a:pt x="1063" y="1121"/>
                    <a:pt x="1079" y="1108"/>
                  </a:cubicBezTo>
                  <a:lnTo>
                    <a:pt x="807" y="844"/>
                  </a:lnTo>
                  <a:close/>
                  <a:moveTo>
                    <a:pt x="5079" y="1108"/>
                  </a:moveTo>
                  <a:lnTo>
                    <a:pt x="4772" y="1343"/>
                  </a:lnTo>
                  <a:cubicBezTo>
                    <a:pt x="4789" y="1356"/>
                    <a:pt x="4797" y="1373"/>
                    <a:pt x="4810" y="1389"/>
                  </a:cubicBezTo>
                  <a:lnTo>
                    <a:pt x="5120" y="1163"/>
                  </a:lnTo>
                  <a:cubicBezTo>
                    <a:pt x="5104" y="1146"/>
                    <a:pt x="5091" y="1125"/>
                    <a:pt x="5079" y="1108"/>
                  </a:cubicBezTo>
                  <a:close/>
                  <a:moveTo>
                    <a:pt x="429" y="1322"/>
                  </a:moveTo>
                  <a:cubicBezTo>
                    <a:pt x="412" y="1343"/>
                    <a:pt x="404" y="1356"/>
                    <a:pt x="391" y="1377"/>
                  </a:cubicBezTo>
                  <a:lnTo>
                    <a:pt x="718" y="1578"/>
                  </a:lnTo>
                  <a:cubicBezTo>
                    <a:pt x="727" y="1557"/>
                    <a:pt x="739" y="1540"/>
                    <a:pt x="756" y="1524"/>
                  </a:cubicBezTo>
                  <a:lnTo>
                    <a:pt x="429" y="1322"/>
                  </a:lnTo>
                  <a:close/>
                  <a:moveTo>
                    <a:pt x="5393" y="1637"/>
                  </a:moveTo>
                  <a:lnTo>
                    <a:pt x="5045" y="1796"/>
                  </a:lnTo>
                  <a:cubicBezTo>
                    <a:pt x="5058" y="1813"/>
                    <a:pt x="5062" y="1834"/>
                    <a:pt x="5070" y="1851"/>
                  </a:cubicBezTo>
                  <a:lnTo>
                    <a:pt x="5418" y="1700"/>
                  </a:lnTo>
                  <a:cubicBezTo>
                    <a:pt x="5414" y="1679"/>
                    <a:pt x="5402" y="1658"/>
                    <a:pt x="5393" y="1637"/>
                  </a:cubicBezTo>
                  <a:close/>
                  <a:moveTo>
                    <a:pt x="156" y="1872"/>
                  </a:moveTo>
                  <a:cubicBezTo>
                    <a:pt x="152" y="1893"/>
                    <a:pt x="139" y="1914"/>
                    <a:pt x="135" y="1935"/>
                  </a:cubicBezTo>
                  <a:lnTo>
                    <a:pt x="496" y="2057"/>
                  </a:lnTo>
                  <a:cubicBezTo>
                    <a:pt x="504" y="2040"/>
                    <a:pt x="509" y="2019"/>
                    <a:pt x="517" y="2002"/>
                  </a:cubicBezTo>
                  <a:lnTo>
                    <a:pt x="156" y="1872"/>
                  </a:lnTo>
                  <a:close/>
                  <a:moveTo>
                    <a:pt x="5590" y="2212"/>
                  </a:moveTo>
                  <a:lnTo>
                    <a:pt x="5217" y="2296"/>
                  </a:lnTo>
                  <a:cubicBezTo>
                    <a:pt x="5225" y="2317"/>
                    <a:pt x="5225" y="2334"/>
                    <a:pt x="5230" y="2355"/>
                  </a:cubicBezTo>
                  <a:lnTo>
                    <a:pt x="5607" y="2279"/>
                  </a:lnTo>
                  <a:cubicBezTo>
                    <a:pt x="5603" y="2254"/>
                    <a:pt x="5595" y="2233"/>
                    <a:pt x="5590" y="2212"/>
                  </a:cubicBezTo>
                  <a:close/>
                  <a:moveTo>
                    <a:pt x="14" y="2464"/>
                  </a:moveTo>
                  <a:cubicBezTo>
                    <a:pt x="9" y="2485"/>
                    <a:pt x="5" y="2510"/>
                    <a:pt x="5" y="2531"/>
                  </a:cubicBezTo>
                  <a:lnTo>
                    <a:pt x="383" y="2573"/>
                  </a:lnTo>
                  <a:cubicBezTo>
                    <a:pt x="387" y="2552"/>
                    <a:pt x="387" y="2539"/>
                    <a:pt x="391" y="2510"/>
                  </a:cubicBezTo>
                  <a:lnTo>
                    <a:pt x="14" y="2464"/>
                  </a:lnTo>
                  <a:close/>
                  <a:moveTo>
                    <a:pt x="5658" y="2825"/>
                  </a:moveTo>
                  <a:lnTo>
                    <a:pt x="5276" y="2837"/>
                  </a:lnTo>
                  <a:lnTo>
                    <a:pt x="5276" y="2896"/>
                  </a:lnTo>
                  <a:lnTo>
                    <a:pt x="5658" y="2904"/>
                  </a:lnTo>
                  <a:lnTo>
                    <a:pt x="5658" y="2837"/>
                  </a:lnTo>
                  <a:lnTo>
                    <a:pt x="5658" y="2825"/>
                  </a:lnTo>
                  <a:close/>
                  <a:moveTo>
                    <a:pt x="383" y="3047"/>
                  </a:moveTo>
                  <a:lnTo>
                    <a:pt x="1" y="3076"/>
                  </a:lnTo>
                  <a:cubicBezTo>
                    <a:pt x="1" y="3097"/>
                    <a:pt x="5" y="3127"/>
                    <a:pt x="5" y="3148"/>
                  </a:cubicBezTo>
                  <a:lnTo>
                    <a:pt x="387" y="3106"/>
                  </a:lnTo>
                  <a:cubicBezTo>
                    <a:pt x="387" y="3085"/>
                    <a:pt x="383" y="3068"/>
                    <a:pt x="383" y="3047"/>
                  </a:cubicBezTo>
                  <a:close/>
                  <a:moveTo>
                    <a:pt x="5225" y="3366"/>
                  </a:moveTo>
                  <a:cubicBezTo>
                    <a:pt x="5217" y="3387"/>
                    <a:pt x="5213" y="3404"/>
                    <a:pt x="5209" y="3425"/>
                  </a:cubicBezTo>
                  <a:lnTo>
                    <a:pt x="5582" y="3513"/>
                  </a:lnTo>
                  <a:cubicBezTo>
                    <a:pt x="5586" y="3488"/>
                    <a:pt x="5590" y="3467"/>
                    <a:pt x="5595" y="3450"/>
                  </a:cubicBezTo>
                  <a:lnTo>
                    <a:pt x="5225" y="3366"/>
                  </a:lnTo>
                  <a:close/>
                  <a:moveTo>
                    <a:pt x="483" y="3567"/>
                  </a:moveTo>
                  <a:lnTo>
                    <a:pt x="114" y="3681"/>
                  </a:lnTo>
                  <a:cubicBezTo>
                    <a:pt x="118" y="3702"/>
                    <a:pt x="131" y="3723"/>
                    <a:pt x="135" y="3744"/>
                  </a:cubicBezTo>
                  <a:lnTo>
                    <a:pt x="504" y="3622"/>
                  </a:lnTo>
                  <a:lnTo>
                    <a:pt x="483" y="3567"/>
                  </a:lnTo>
                  <a:close/>
                  <a:moveTo>
                    <a:pt x="5058" y="3865"/>
                  </a:moveTo>
                  <a:cubicBezTo>
                    <a:pt x="5045" y="3882"/>
                    <a:pt x="5041" y="3903"/>
                    <a:pt x="5028" y="3916"/>
                  </a:cubicBezTo>
                  <a:lnTo>
                    <a:pt x="5372" y="4083"/>
                  </a:lnTo>
                  <a:cubicBezTo>
                    <a:pt x="5381" y="4071"/>
                    <a:pt x="5393" y="4050"/>
                    <a:pt x="5402" y="4029"/>
                  </a:cubicBezTo>
                  <a:lnTo>
                    <a:pt x="5058" y="3865"/>
                  </a:lnTo>
                  <a:close/>
                  <a:moveTo>
                    <a:pt x="693" y="4054"/>
                  </a:moveTo>
                  <a:lnTo>
                    <a:pt x="362" y="4243"/>
                  </a:lnTo>
                  <a:cubicBezTo>
                    <a:pt x="379" y="4264"/>
                    <a:pt x="387" y="4281"/>
                    <a:pt x="400" y="4302"/>
                  </a:cubicBezTo>
                  <a:lnTo>
                    <a:pt x="723" y="4104"/>
                  </a:lnTo>
                  <a:cubicBezTo>
                    <a:pt x="714" y="4083"/>
                    <a:pt x="702" y="4071"/>
                    <a:pt x="693" y="4054"/>
                  </a:cubicBezTo>
                  <a:close/>
                  <a:moveTo>
                    <a:pt x="4776" y="4314"/>
                  </a:moveTo>
                  <a:cubicBezTo>
                    <a:pt x="4768" y="4331"/>
                    <a:pt x="4751" y="4348"/>
                    <a:pt x="4743" y="4365"/>
                  </a:cubicBezTo>
                  <a:lnTo>
                    <a:pt x="5041" y="4604"/>
                  </a:lnTo>
                  <a:cubicBezTo>
                    <a:pt x="5058" y="4587"/>
                    <a:pt x="5066" y="4566"/>
                    <a:pt x="5083" y="4545"/>
                  </a:cubicBezTo>
                  <a:lnTo>
                    <a:pt x="4776" y="4314"/>
                  </a:lnTo>
                  <a:close/>
                  <a:moveTo>
                    <a:pt x="1008" y="4478"/>
                  </a:moveTo>
                  <a:lnTo>
                    <a:pt x="723" y="4734"/>
                  </a:lnTo>
                  <a:cubicBezTo>
                    <a:pt x="739" y="4755"/>
                    <a:pt x="756" y="4772"/>
                    <a:pt x="769" y="4788"/>
                  </a:cubicBezTo>
                  <a:lnTo>
                    <a:pt x="1050" y="4520"/>
                  </a:lnTo>
                  <a:cubicBezTo>
                    <a:pt x="1033" y="4507"/>
                    <a:pt x="1021" y="4495"/>
                    <a:pt x="1008" y="4478"/>
                  </a:cubicBezTo>
                  <a:close/>
                  <a:moveTo>
                    <a:pt x="4415" y="4705"/>
                  </a:moveTo>
                  <a:cubicBezTo>
                    <a:pt x="4399" y="4713"/>
                    <a:pt x="4386" y="4730"/>
                    <a:pt x="4369" y="4742"/>
                  </a:cubicBezTo>
                  <a:lnTo>
                    <a:pt x="4609" y="5040"/>
                  </a:lnTo>
                  <a:cubicBezTo>
                    <a:pt x="4625" y="5023"/>
                    <a:pt x="4646" y="5007"/>
                    <a:pt x="4663" y="4990"/>
                  </a:cubicBezTo>
                  <a:lnTo>
                    <a:pt x="4415" y="4705"/>
                  </a:lnTo>
                  <a:close/>
                  <a:moveTo>
                    <a:pt x="1398" y="4839"/>
                  </a:moveTo>
                  <a:lnTo>
                    <a:pt x="1180" y="5149"/>
                  </a:lnTo>
                  <a:cubicBezTo>
                    <a:pt x="1201" y="5162"/>
                    <a:pt x="1218" y="5175"/>
                    <a:pt x="1239" y="5187"/>
                  </a:cubicBezTo>
                  <a:lnTo>
                    <a:pt x="1449" y="4872"/>
                  </a:lnTo>
                  <a:lnTo>
                    <a:pt x="1398" y="4839"/>
                  </a:lnTo>
                  <a:close/>
                  <a:moveTo>
                    <a:pt x="3975" y="5002"/>
                  </a:moveTo>
                  <a:cubicBezTo>
                    <a:pt x="3958" y="5015"/>
                    <a:pt x="3937" y="5019"/>
                    <a:pt x="3920" y="5028"/>
                  </a:cubicBezTo>
                  <a:lnTo>
                    <a:pt x="4097" y="5372"/>
                  </a:lnTo>
                  <a:cubicBezTo>
                    <a:pt x="4118" y="5359"/>
                    <a:pt x="4134" y="5351"/>
                    <a:pt x="4155" y="5338"/>
                  </a:cubicBezTo>
                  <a:lnTo>
                    <a:pt x="3975" y="5002"/>
                  </a:lnTo>
                  <a:close/>
                  <a:moveTo>
                    <a:pt x="1868" y="5091"/>
                  </a:moveTo>
                  <a:lnTo>
                    <a:pt x="1713" y="5443"/>
                  </a:lnTo>
                  <a:cubicBezTo>
                    <a:pt x="1734" y="5456"/>
                    <a:pt x="1755" y="5460"/>
                    <a:pt x="1776" y="5468"/>
                  </a:cubicBezTo>
                  <a:lnTo>
                    <a:pt x="1919" y="5112"/>
                  </a:lnTo>
                  <a:cubicBezTo>
                    <a:pt x="1902" y="5107"/>
                    <a:pt x="1881" y="5095"/>
                    <a:pt x="1868" y="5091"/>
                  </a:cubicBezTo>
                  <a:close/>
                  <a:moveTo>
                    <a:pt x="3480" y="5196"/>
                  </a:moveTo>
                  <a:cubicBezTo>
                    <a:pt x="3459" y="5204"/>
                    <a:pt x="3446" y="5208"/>
                    <a:pt x="3425" y="5212"/>
                  </a:cubicBezTo>
                  <a:lnTo>
                    <a:pt x="3517" y="5586"/>
                  </a:lnTo>
                  <a:cubicBezTo>
                    <a:pt x="3538" y="5582"/>
                    <a:pt x="3559" y="5573"/>
                    <a:pt x="3580" y="5565"/>
                  </a:cubicBezTo>
                  <a:lnTo>
                    <a:pt x="3480" y="5196"/>
                  </a:lnTo>
                  <a:close/>
                  <a:moveTo>
                    <a:pt x="2376" y="5246"/>
                  </a:moveTo>
                  <a:lnTo>
                    <a:pt x="2301" y="5624"/>
                  </a:lnTo>
                  <a:cubicBezTo>
                    <a:pt x="2322" y="5628"/>
                    <a:pt x="2351" y="5628"/>
                    <a:pt x="2372" y="5632"/>
                  </a:cubicBezTo>
                  <a:lnTo>
                    <a:pt x="2435" y="5254"/>
                  </a:lnTo>
                  <a:cubicBezTo>
                    <a:pt x="2414" y="5250"/>
                    <a:pt x="2397" y="5250"/>
                    <a:pt x="2376" y="5246"/>
                  </a:cubicBezTo>
                  <a:close/>
                  <a:moveTo>
                    <a:pt x="2901" y="5288"/>
                  </a:moveTo>
                  <a:lnTo>
                    <a:pt x="2909" y="5670"/>
                  </a:lnTo>
                  <a:lnTo>
                    <a:pt x="2980" y="5670"/>
                  </a:lnTo>
                  <a:lnTo>
                    <a:pt x="2959" y="52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0"/>
            <p:cNvSpPr/>
            <p:nvPr/>
          </p:nvSpPr>
          <p:spPr>
            <a:xfrm>
              <a:off x="3556287" y="3112832"/>
              <a:ext cx="161293" cy="4247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1" y="0"/>
                    <a:pt x="0" y="151"/>
                    <a:pt x="0" y="336"/>
                  </a:cubicBezTo>
                  <a:cubicBezTo>
                    <a:pt x="0" y="516"/>
                    <a:pt x="151" y="671"/>
                    <a:pt x="336" y="671"/>
                  </a:cubicBezTo>
                  <a:cubicBezTo>
                    <a:pt x="520" y="671"/>
                    <a:pt x="2552" y="516"/>
                    <a:pt x="2552" y="336"/>
                  </a:cubicBezTo>
                  <a:cubicBezTo>
                    <a:pt x="2552" y="147"/>
                    <a:pt x="520" y="0"/>
                    <a:pt x="336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0"/>
            <p:cNvSpPr/>
            <p:nvPr/>
          </p:nvSpPr>
          <p:spPr>
            <a:xfrm>
              <a:off x="3555212" y="3098485"/>
              <a:ext cx="161293" cy="4247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6" y="0"/>
                    <a:pt x="0" y="152"/>
                    <a:pt x="0" y="336"/>
                  </a:cubicBezTo>
                  <a:cubicBezTo>
                    <a:pt x="0" y="521"/>
                    <a:pt x="156" y="672"/>
                    <a:pt x="336" y="672"/>
                  </a:cubicBezTo>
                  <a:cubicBezTo>
                    <a:pt x="521" y="672"/>
                    <a:pt x="2552" y="521"/>
                    <a:pt x="2552" y="336"/>
                  </a:cubicBezTo>
                  <a:cubicBezTo>
                    <a:pt x="2552" y="147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0"/>
            <p:cNvSpPr/>
            <p:nvPr/>
          </p:nvSpPr>
          <p:spPr>
            <a:xfrm>
              <a:off x="3554959" y="3098485"/>
              <a:ext cx="161293" cy="21298"/>
            </a:xfrm>
            <a:custGeom>
              <a:avLst/>
              <a:gdLst/>
              <a:ahLst/>
              <a:cxnLst/>
              <a:rect l="l" t="t" r="r" b="b"/>
              <a:pathLst>
                <a:path w="2552" h="337" extrusionOk="0">
                  <a:moveTo>
                    <a:pt x="336" y="0"/>
                  </a:moveTo>
                  <a:cubicBezTo>
                    <a:pt x="151" y="0"/>
                    <a:pt x="0" y="152"/>
                    <a:pt x="0" y="336"/>
                  </a:cubicBezTo>
                  <a:lnTo>
                    <a:pt x="2552" y="336"/>
                  </a:lnTo>
                  <a:cubicBezTo>
                    <a:pt x="2552" y="152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0"/>
            <p:cNvSpPr/>
            <p:nvPr/>
          </p:nvSpPr>
          <p:spPr>
            <a:xfrm>
              <a:off x="3597621" y="3112263"/>
              <a:ext cx="86271" cy="14157"/>
            </a:xfrm>
            <a:custGeom>
              <a:avLst/>
              <a:gdLst/>
              <a:ahLst/>
              <a:cxnLst/>
              <a:rect l="l" t="t" r="r" b="b"/>
              <a:pathLst>
                <a:path w="1365" h="224" extrusionOk="0">
                  <a:moveTo>
                    <a:pt x="212" y="0"/>
                  </a:moveTo>
                  <a:cubicBezTo>
                    <a:pt x="97" y="0"/>
                    <a:pt x="1" y="46"/>
                    <a:pt x="1" y="114"/>
                  </a:cubicBezTo>
                  <a:cubicBezTo>
                    <a:pt x="1" y="178"/>
                    <a:pt x="97" y="223"/>
                    <a:pt x="212" y="223"/>
                  </a:cubicBezTo>
                  <a:cubicBezTo>
                    <a:pt x="217" y="223"/>
                    <a:pt x="222" y="223"/>
                    <a:pt x="227" y="223"/>
                  </a:cubicBezTo>
                  <a:lnTo>
                    <a:pt x="1344" y="148"/>
                  </a:lnTo>
                  <a:cubicBezTo>
                    <a:pt x="1356" y="148"/>
                    <a:pt x="1365" y="135"/>
                    <a:pt x="1365" y="114"/>
                  </a:cubicBezTo>
                  <a:cubicBezTo>
                    <a:pt x="1365" y="93"/>
                    <a:pt x="1356" y="76"/>
                    <a:pt x="1344" y="76"/>
                  </a:cubicBezTo>
                  <a:lnTo>
                    <a:pt x="227" y="1"/>
                  </a:lnTo>
                  <a:cubicBezTo>
                    <a:pt x="222" y="0"/>
                    <a:pt x="217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0"/>
            <p:cNvSpPr/>
            <p:nvPr/>
          </p:nvSpPr>
          <p:spPr>
            <a:xfrm>
              <a:off x="3555971" y="3098991"/>
              <a:ext cx="41208" cy="41206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24" y="1"/>
                  </a:moveTo>
                  <a:cubicBezTo>
                    <a:pt x="144" y="1"/>
                    <a:pt x="1" y="148"/>
                    <a:pt x="1" y="328"/>
                  </a:cubicBezTo>
                  <a:cubicBezTo>
                    <a:pt x="1" y="509"/>
                    <a:pt x="144" y="651"/>
                    <a:pt x="324" y="651"/>
                  </a:cubicBezTo>
                  <a:cubicBezTo>
                    <a:pt x="505" y="651"/>
                    <a:pt x="651" y="509"/>
                    <a:pt x="651" y="328"/>
                  </a:cubicBezTo>
                  <a:cubicBezTo>
                    <a:pt x="651" y="148"/>
                    <a:pt x="505" y="1"/>
                    <a:pt x="3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0"/>
            <p:cNvSpPr/>
            <p:nvPr/>
          </p:nvSpPr>
          <p:spPr>
            <a:xfrm>
              <a:off x="3569243" y="3112263"/>
              <a:ext cx="14663" cy="14662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14" y="1"/>
                  </a:moveTo>
                  <a:cubicBezTo>
                    <a:pt x="51" y="1"/>
                    <a:pt x="1" y="55"/>
                    <a:pt x="1" y="118"/>
                  </a:cubicBezTo>
                  <a:cubicBezTo>
                    <a:pt x="1" y="181"/>
                    <a:pt x="51" y="231"/>
                    <a:pt x="114" y="231"/>
                  </a:cubicBezTo>
                  <a:cubicBezTo>
                    <a:pt x="177" y="231"/>
                    <a:pt x="232" y="181"/>
                    <a:pt x="232" y="118"/>
                  </a:cubicBezTo>
                  <a:cubicBezTo>
                    <a:pt x="232" y="55"/>
                    <a:pt x="17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0"/>
            <p:cNvSpPr/>
            <p:nvPr/>
          </p:nvSpPr>
          <p:spPr>
            <a:xfrm>
              <a:off x="3558625" y="3180962"/>
              <a:ext cx="36405" cy="59977"/>
            </a:xfrm>
            <a:custGeom>
              <a:avLst/>
              <a:gdLst/>
              <a:ahLst/>
              <a:cxnLst/>
              <a:rect l="l" t="t" r="r" b="b"/>
              <a:pathLst>
                <a:path w="576" h="949" extrusionOk="0">
                  <a:moveTo>
                    <a:pt x="290" y="1"/>
                  </a:moveTo>
                  <a:lnTo>
                    <a:pt x="47" y="504"/>
                  </a:lnTo>
                  <a:cubicBezTo>
                    <a:pt x="39" y="525"/>
                    <a:pt x="26" y="542"/>
                    <a:pt x="22" y="563"/>
                  </a:cubicBezTo>
                  <a:lnTo>
                    <a:pt x="18" y="571"/>
                  </a:lnTo>
                  <a:cubicBezTo>
                    <a:pt x="5" y="596"/>
                    <a:pt x="1" y="630"/>
                    <a:pt x="1" y="659"/>
                  </a:cubicBezTo>
                  <a:cubicBezTo>
                    <a:pt x="1" y="819"/>
                    <a:pt x="131" y="949"/>
                    <a:pt x="290" y="949"/>
                  </a:cubicBezTo>
                  <a:cubicBezTo>
                    <a:pt x="446" y="949"/>
                    <a:pt x="576" y="819"/>
                    <a:pt x="576" y="659"/>
                  </a:cubicBezTo>
                  <a:cubicBezTo>
                    <a:pt x="572" y="634"/>
                    <a:pt x="567" y="605"/>
                    <a:pt x="555" y="580"/>
                  </a:cubicBezTo>
                  <a:lnTo>
                    <a:pt x="555" y="567"/>
                  </a:lnTo>
                  <a:cubicBezTo>
                    <a:pt x="551" y="546"/>
                    <a:pt x="538" y="525"/>
                    <a:pt x="530" y="508"/>
                  </a:cubicBezTo>
                  <a:lnTo>
                    <a:pt x="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0"/>
            <p:cNvSpPr/>
            <p:nvPr/>
          </p:nvSpPr>
          <p:spPr>
            <a:xfrm>
              <a:off x="4963532" y="4080304"/>
              <a:ext cx="610852" cy="466290"/>
            </a:xfrm>
            <a:custGeom>
              <a:avLst/>
              <a:gdLst/>
              <a:ahLst/>
              <a:cxnLst/>
              <a:rect l="l" t="t" r="r" b="b"/>
              <a:pathLst>
                <a:path w="9665" h="7378" extrusionOk="0">
                  <a:moveTo>
                    <a:pt x="4834" y="0"/>
                  </a:moveTo>
                  <a:cubicBezTo>
                    <a:pt x="3517" y="0"/>
                    <a:pt x="2363" y="693"/>
                    <a:pt x="1712" y="1734"/>
                  </a:cubicBezTo>
                  <a:lnTo>
                    <a:pt x="0" y="1734"/>
                  </a:lnTo>
                  <a:lnTo>
                    <a:pt x="0" y="5645"/>
                  </a:lnTo>
                  <a:lnTo>
                    <a:pt x="1712" y="5645"/>
                  </a:lnTo>
                  <a:cubicBezTo>
                    <a:pt x="2363" y="6685"/>
                    <a:pt x="3517" y="7378"/>
                    <a:pt x="4834" y="7378"/>
                  </a:cubicBezTo>
                  <a:cubicBezTo>
                    <a:pt x="6148" y="7378"/>
                    <a:pt x="7302" y="6685"/>
                    <a:pt x="7952" y="5645"/>
                  </a:cubicBezTo>
                  <a:lnTo>
                    <a:pt x="9664" y="5645"/>
                  </a:lnTo>
                  <a:lnTo>
                    <a:pt x="9664" y="1734"/>
                  </a:lnTo>
                  <a:lnTo>
                    <a:pt x="7952" y="1734"/>
                  </a:lnTo>
                  <a:cubicBezTo>
                    <a:pt x="7302" y="693"/>
                    <a:pt x="6148" y="0"/>
                    <a:pt x="4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0"/>
            <p:cNvSpPr/>
            <p:nvPr/>
          </p:nvSpPr>
          <p:spPr>
            <a:xfrm>
              <a:off x="5218614" y="3984050"/>
              <a:ext cx="100366" cy="96317"/>
            </a:xfrm>
            <a:custGeom>
              <a:avLst/>
              <a:gdLst/>
              <a:ahLst/>
              <a:cxnLst/>
              <a:rect l="l" t="t" r="r" b="b"/>
              <a:pathLst>
                <a:path w="1588" h="1524" extrusionOk="0">
                  <a:moveTo>
                    <a:pt x="1" y="0"/>
                  </a:moveTo>
                  <a:lnTo>
                    <a:pt x="1" y="1523"/>
                  </a:lnTo>
                  <a:lnTo>
                    <a:pt x="1587" y="1523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20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0"/>
            <p:cNvSpPr/>
            <p:nvPr/>
          </p:nvSpPr>
          <p:spPr>
            <a:xfrm>
              <a:off x="5213873" y="3997828"/>
              <a:ext cx="109846" cy="82286"/>
            </a:xfrm>
            <a:custGeom>
              <a:avLst/>
              <a:gdLst/>
              <a:ahLst/>
              <a:cxnLst/>
              <a:rect l="l" t="t" r="r" b="b"/>
              <a:pathLst>
                <a:path w="1738" h="1302" extrusionOk="0">
                  <a:moveTo>
                    <a:pt x="0" y="0"/>
                  </a:moveTo>
                  <a:lnTo>
                    <a:pt x="0" y="1301"/>
                  </a:lnTo>
                  <a:lnTo>
                    <a:pt x="1738" y="1301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0"/>
            <p:cNvSpPr/>
            <p:nvPr/>
          </p:nvSpPr>
          <p:spPr>
            <a:xfrm>
              <a:off x="5192891" y="4065705"/>
              <a:ext cx="152065" cy="14410"/>
            </a:xfrm>
            <a:custGeom>
              <a:avLst/>
              <a:gdLst/>
              <a:ahLst/>
              <a:cxnLst/>
              <a:rect l="l" t="t" r="r" b="b"/>
              <a:pathLst>
                <a:path w="2406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405" y="227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0"/>
            <p:cNvSpPr/>
            <p:nvPr/>
          </p:nvSpPr>
          <p:spPr>
            <a:xfrm>
              <a:off x="5149155" y="4080052"/>
              <a:ext cx="239537" cy="34002"/>
            </a:xfrm>
            <a:custGeom>
              <a:avLst/>
              <a:gdLst/>
              <a:ahLst/>
              <a:cxnLst/>
              <a:rect l="l" t="t" r="r" b="b"/>
              <a:pathLst>
                <a:path w="3790" h="538" extrusionOk="0">
                  <a:moveTo>
                    <a:pt x="1" y="0"/>
                  </a:moveTo>
                  <a:lnTo>
                    <a:pt x="1" y="537"/>
                  </a:lnTo>
                  <a:lnTo>
                    <a:pt x="3790" y="537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0"/>
            <p:cNvSpPr/>
            <p:nvPr/>
          </p:nvSpPr>
          <p:spPr>
            <a:xfrm>
              <a:off x="5205088" y="3992266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1"/>
                  </a:lnTo>
                  <a:lnTo>
                    <a:pt x="18" y="365"/>
                  </a:lnTo>
                  <a:lnTo>
                    <a:pt x="2015" y="181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597D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0"/>
            <p:cNvSpPr/>
            <p:nvPr/>
          </p:nvSpPr>
          <p:spPr>
            <a:xfrm>
              <a:off x="5205088" y="4015334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5"/>
                  </a:lnTo>
                  <a:lnTo>
                    <a:pt x="18" y="365"/>
                  </a:lnTo>
                  <a:lnTo>
                    <a:pt x="2015" y="185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0"/>
            <p:cNvSpPr/>
            <p:nvPr/>
          </p:nvSpPr>
          <p:spPr>
            <a:xfrm>
              <a:off x="5205088" y="4038655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1"/>
                  </a:moveTo>
                  <a:lnTo>
                    <a:pt x="1" y="181"/>
                  </a:lnTo>
                  <a:lnTo>
                    <a:pt x="18" y="366"/>
                  </a:lnTo>
                  <a:lnTo>
                    <a:pt x="2015" y="181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0"/>
            <p:cNvSpPr/>
            <p:nvPr/>
          </p:nvSpPr>
          <p:spPr>
            <a:xfrm>
              <a:off x="4906208" y="4179466"/>
              <a:ext cx="56819" cy="268221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1" y="1"/>
                  </a:moveTo>
                  <a:lnTo>
                    <a:pt x="1" y="4243"/>
                  </a:lnTo>
                  <a:lnTo>
                    <a:pt x="899" y="424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3B5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0"/>
            <p:cNvSpPr/>
            <p:nvPr/>
          </p:nvSpPr>
          <p:spPr>
            <a:xfrm>
              <a:off x="4906208" y="4330642"/>
              <a:ext cx="56819" cy="117046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1" y="1"/>
                  </a:moveTo>
                  <a:lnTo>
                    <a:pt x="1" y="1851"/>
                  </a:lnTo>
                  <a:lnTo>
                    <a:pt x="899" y="1851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0"/>
            <p:cNvSpPr/>
            <p:nvPr/>
          </p:nvSpPr>
          <p:spPr>
            <a:xfrm>
              <a:off x="4894832" y="4202850"/>
              <a:ext cx="12008" cy="220947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0" y="0"/>
                  </a:moveTo>
                  <a:lnTo>
                    <a:pt x="0" y="3496"/>
                  </a:lnTo>
                  <a:lnTo>
                    <a:pt x="189" y="349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0"/>
            <p:cNvSpPr/>
            <p:nvPr/>
          </p:nvSpPr>
          <p:spPr>
            <a:xfrm>
              <a:off x="5574312" y="4179466"/>
              <a:ext cx="56819" cy="268221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0" y="1"/>
                  </a:moveTo>
                  <a:lnTo>
                    <a:pt x="0" y="4243"/>
                  </a:lnTo>
                  <a:lnTo>
                    <a:pt x="898" y="4243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0"/>
            <p:cNvSpPr/>
            <p:nvPr/>
          </p:nvSpPr>
          <p:spPr>
            <a:xfrm>
              <a:off x="5574312" y="4330642"/>
              <a:ext cx="56819" cy="117046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0" y="1"/>
                  </a:moveTo>
                  <a:lnTo>
                    <a:pt x="0" y="1851"/>
                  </a:lnTo>
                  <a:lnTo>
                    <a:pt x="898" y="1851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0"/>
            <p:cNvSpPr/>
            <p:nvPr/>
          </p:nvSpPr>
          <p:spPr>
            <a:xfrm>
              <a:off x="5630498" y="4202850"/>
              <a:ext cx="12008" cy="220947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1" y="0"/>
                  </a:moveTo>
                  <a:lnTo>
                    <a:pt x="1" y="3496"/>
                  </a:lnTo>
                  <a:lnTo>
                    <a:pt x="190" y="349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0"/>
            <p:cNvSpPr/>
            <p:nvPr/>
          </p:nvSpPr>
          <p:spPr>
            <a:xfrm>
              <a:off x="5118629" y="3770243"/>
              <a:ext cx="299769" cy="273782"/>
            </a:xfrm>
            <a:custGeom>
              <a:avLst/>
              <a:gdLst/>
              <a:ahLst/>
              <a:cxnLst/>
              <a:rect l="l" t="t" r="r" b="b"/>
              <a:pathLst>
                <a:path w="4743" h="4332" extrusionOk="0">
                  <a:moveTo>
                    <a:pt x="2367" y="1"/>
                  </a:moveTo>
                  <a:cubicBezTo>
                    <a:pt x="1370" y="1"/>
                    <a:pt x="474" y="690"/>
                    <a:pt x="253" y="1705"/>
                  </a:cubicBezTo>
                  <a:cubicBezTo>
                    <a:pt x="1" y="2875"/>
                    <a:pt x="740" y="4029"/>
                    <a:pt x="1910" y="4281"/>
                  </a:cubicBezTo>
                  <a:cubicBezTo>
                    <a:pt x="2066" y="4315"/>
                    <a:pt x="2222" y="4332"/>
                    <a:pt x="2376" y="4332"/>
                  </a:cubicBezTo>
                  <a:cubicBezTo>
                    <a:pt x="3370" y="4332"/>
                    <a:pt x="4265" y="3642"/>
                    <a:pt x="4487" y="2628"/>
                  </a:cubicBezTo>
                  <a:cubicBezTo>
                    <a:pt x="4743" y="1461"/>
                    <a:pt x="4000" y="307"/>
                    <a:pt x="2833" y="51"/>
                  </a:cubicBezTo>
                  <a:cubicBezTo>
                    <a:pt x="2677" y="17"/>
                    <a:pt x="2521" y="1"/>
                    <a:pt x="23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0"/>
            <p:cNvSpPr/>
            <p:nvPr/>
          </p:nvSpPr>
          <p:spPr>
            <a:xfrm>
              <a:off x="5152315" y="3791225"/>
              <a:ext cx="232712" cy="232639"/>
            </a:xfrm>
            <a:custGeom>
              <a:avLst/>
              <a:gdLst/>
              <a:ahLst/>
              <a:cxnLst/>
              <a:rect l="l" t="t" r="r" b="b"/>
              <a:pathLst>
                <a:path w="3682" h="3681" extrusionOk="0">
                  <a:moveTo>
                    <a:pt x="1847" y="0"/>
                  </a:moveTo>
                  <a:cubicBezTo>
                    <a:pt x="1844" y="0"/>
                    <a:pt x="1841" y="0"/>
                    <a:pt x="1839" y="0"/>
                  </a:cubicBezTo>
                  <a:cubicBezTo>
                    <a:pt x="1205" y="0"/>
                    <a:pt x="643" y="323"/>
                    <a:pt x="316" y="814"/>
                  </a:cubicBezTo>
                  <a:cubicBezTo>
                    <a:pt x="114" y="1108"/>
                    <a:pt x="1" y="1465"/>
                    <a:pt x="1" y="1843"/>
                  </a:cubicBezTo>
                  <a:cubicBezTo>
                    <a:pt x="1" y="2141"/>
                    <a:pt x="72" y="2426"/>
                    <a:pt x="198" y="2678"/>
                  </a:cubicBezTo>
                  <a:cubicBezTo>
                    <a:pt x="412" y="3093"/>
                    <a:pt x="777" y="3416"/>
                    <a:pt x="1222" y="3576"/>
                  </a:cubicBezTo>
                  <a:cubicBezTo>
                    <a:pt x="1415" y="3643"/>
                    <a:pt x="1625" y="3681"/>
                    <a:pt x="1839" y="3681"/>
                  </a:cubicBezTo>
                  <a:cubicBezTo>
                    <a:pt x="2502" y="3681"/>
                    <a:pt x="3085" y="3328"/>
                    <a:pt x="3408" y="2799"/>
                  </a:cubicBezTo>
                  <a:cubicBezTo>
                    <a:pt x="3580" y="2518"/>
                    <a:pt x="3681" y="2191"/>
                    <a:pt x="3681" y="1838"/>
                  </a:cubicBezTo>
                  <a:cubicBezTo>
                    <a:pt x="3681" y="821"/>
                    <a:pt x="2863" y="0"/>
                    <a:pt x="1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0"/>
            <p:cNvSpPr/>
            <p:nvPr/>
          </p:nvSpPr>
          <p:spPr>
            <a:xfrm>
              <a:off x="5158951" y="3798367"/>
              <a:ext cx="219439" cy="218862"/>
            </a:xfrm>
            <a:custGeom>
              <a:avLst/>
              <a:gdLst/>
              <a:ahLst/>
              <a:cxnLst/>
              <a:rect l="l" t="t" r="r" b="b"/>
              <a:pathLst>
                <a:path w="3472" h="3463" extrusionOk="0">
                  <a:moveTo>
                    <a:pt x="1749" y="1"/>
                  </a:moveTo>
                  <a:cubicBezTo>
                    <a:pt x="1744" y="1"/>
                    <a:pt x="1739" y="1"/>
                    <a:pt x="1734" y="1"/>
                  </a:cubicBezTo>
                  <a:cubicBezTo>
                    <a:pt x="1134" y="1"/>
                    <a:pt x="601" y="303"/>
                    <a:pt x="295" y="764"/>
                  </a:cubicBezTo>
                  <a:cubicBezTo>
                    <a:pt x="110" y="1037"/>
                    <a:pt x="1" y="1373"/>
                    <a:pt x="1" y="1730"/>
                  </a:cubicBezTo>
                  <a:cubicBezTo>
                    <a:pt x="1" y="2015"/>
                    <a:pt x="68" y="2279"/>
                    <a:pt x="190" y="2518"/>
                  </a:cubicBezTo>
                  <a:cubicBezTo>
                    <a:pt x="387" y="2905"/>
                    <a:pt x="735" y="3215"/>
                    <a:pt x="1155" y="3362"/>
                  </a:cubicBezTo>
                  <a:cubicBezTo>
                    <a:pt x="1335" y="3425"/>
                    <a:pt x="1532" y="3463"/>
                    <a:pt x="1734" y="3463"/>
                  </a:cubicBezTo>
                  <a:cubicBezTo>
                    <a:pt x="2359" y="3463"/>
                    <a:pt x="2909" y="3131"/>
                    <a:pt x="3215" y="2632"/>
                  </a:cubicBezTo>
                  <a:cubicBezTo>
                    <a:pt x="3379" y="2363"/>
                    <a:pt x="3471" y="2057"/>
                    <a:pt x="3471" y="1725"/>
                  </a:cubicBezTo>
                  <a:cubicBezTo>
                    <a:pt x="3471" y="774"/>
                    <a:pt x="2703" y="1"/>
                    <a:pt x="17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0"/>
            <p:cNvSpPr/>
            <p:nvPr/>
          </p:nvSpPr>
          <p:spPr>
            <a:xfrm>
              <a:off x="5159204" y="3797861"/>
              <a:ext cx="209643" cy="173737"/>
            </a:xfrm>
            <a:custGeom>
              <a:avLst/>
              <a:gdLst/>
              <a:ahLst/>
              <a:cxnLst/>
              <a:rect l="l" t="t" r="r" b="b"/>
              <a:pathLst>
                <a:path w="3317" h="2749" extrusionOk="0">
                  <a:moveTo>
                    <a:pt x="1738" y="0"/>
                  </a:moveTo>
                  <a:cubicBezTo>
                    <a:pt x="1138" y="0"/>
                    <a:pt x="609" y="307"/>
                    <a:pt x="295" y="768"/>
                  </a:cubicBezTo>
                  <a:cubicBezTo>
                    <a:pt x="110" y="1045"/>
                    <a:pt x="1" y="1377"/>
                    <a:pt x="1" y="1733"/>
                  </a:cubicBezTo>
                  <a:cubicBezTo>
                    <a:pt x="1" y="2015"/>
                    <a:pt x="68" y="2283"/>
                    <a:pt x="190" y="2518"/>
                  </a:cubicBezTo>
                  <a:cubicBezTo>
                    <a:pt x="232" y="2598"/>
                    <a:pt x="278" y="2678"/>
                    <a:pt x="333" y="2749"/>
                  </a:cubicBezTo>
                  <a:cubicBezTo>
                    <a:pt x="232" y="2535"/>
                    <a:pt x="177" y="2296"/>
                    <a:pt x="177" y="2036"/>
                  </a:cubicBezTo>
                  <a:cubicBezTo>
                    <a:pt x="177" y="1679"/>
                    <a:pt x="291" y="1343"/>
                    <a:pt x="471" y="1070"/>
                  </a:cubicBezTo>
                  <a:cubicBezTo>
                    <a:pt x="782" y="609"/>
                    <a:pt x="1310" y="307"/>
                    <a:pt x="1915" y="307"/>
                  </a:cubicBezTo>
                  <a:cubicBezTo>
                    <a:pt x="2494" y="307"/>
                    <a:pt x="3001" y="584"/>
                    <a:pt x="3316" y="1020"/>
                  </a:cubicBezTo>
                  <a:cubicBezTo>
                    <a:pt x="3043" y="420"/>
                    <a:pt x="2439" y="0"/>
                    <a:pt x="1738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0"/>
            <p:cNvSpPr/>
            <p:nvPr/>
          </p:nvSpPr>
          <p:spPr>
            <a:xfrm>
              <a:off x="5167168" y="3805256"/>
              <a:ext cx="204018" cy="204262"/>
            </a:xfrm>
            <a:custGeom>
              <a:avLst/>
              <a:gdLst/>
              <a:ahLst/>
              <a:cxnLst/>
              <a:rect l="l" t="t" r="r" b="b"/>
              <a:pathLst>
                <a:path w="3228" h="3232" extrusionOk="0">
                  <a:moveTo>
                    <a:pt x="1478" y="0"/>
                  </a:moveTo>
                  <a:cubicBezTo>
                    <a:pt x="1475" y="0"/>
                    <a:pt x="1472" y="1"/>
                    <a:pt x="1470" y="1"/>
                  </a:cubicBezTo>
                  <a:cubicBezTo>
                    <a:pt x="1428" y="1"/>
                    <a:pt x="1394" y="39"/>
                    <a:pt x="1402" y="81"/>
                  </a:cubicBezTo>
                  <a:cubicBezTo>
                    <a:pt x="1407" y="122"/>
                    <a:pt x="1436" y="148"/>
                    <a:pt x="1474" y="148"/>
                  </a:cubicBezTo>
                  <a:lnTo>
                    <a:pt x="1478" y="148"/>
                  </a:lnTo>
                  <a:cubicBezTo>
                    <a:pt x="1520" y="148"/>
                    <a:pt x="1554" y="110"/>
                    <a:pt x="1549" y="68"/>
                  </a:cubicBezTo>
                  <a:cubicBezTo>
                    <a:pt x="1549" y="29"/>
                    <a:pt x="1516" y="0"/>
                    <a:pt x="1478" y="0"/>
                  </a:cubicBezTo>
                  <a:close/>
                  <a:moveTo>
                    <a:pt x="1976" y="39"/>
                  </a:moveTo>
                  <a:cubicBezTo>
                    <a:pt x="1946" y="39"/>
                    <a:pt x="1917" y="59"/>
                    <a:pt x="1910" y="93"/>
                  </a:cubicBezTo>
                  <a:cubicBezTo>
                    <a:pt x="1898" y="131"/>
                    <a:pt x="1927" y="173"/>
                    <a:pt x="1961" y="185"/>
                  </a:cubicBezTo>
                  <a:cubicBezTo>
                    <a:pt x="1973" y="190"/>
                    <a:pt x="1977" y="190"/>
                    <a:pt x="1977" y="190"/>
                  </a:cubicBezTo>
                  <a:cubicBezTo>
                    <a:pt x="2015" y="190"/>
                    <a:pt x="2040" y="164"/>
                    <a:pt x="2049" y="131"/>
                  </a:cubicBezTo>
                  <a:cubicBezTo>
                    <a:pt x="2061" y="93"/>
                    <a:pt x="2040" y="51"/>
                    <a:pt x="1998" y="43"/>
                  </a:cubicBezTo>
                  <a:cubicBezTo>
                    <a:pt x="1991" y="40"/>
                    <a:pt x="1983" y="39"/>
                    <a:pt x="1976" y="39"/>
                  </a:cubicBezTo>
                  <a:close/>
                  <a:moveTo>
                    <a:pt x="979" y="124"/>
                  </a:moveTo>
                  <a:cubicBezTo>
                    <a:pt x="969" y="124"/>
                    <a:pt x="959" y="126"/>
                    <a:pt x="949" y="131"/>
                  </a:cubicBezTo>
                  <a:cubicBezTo>
                    <a:pt x="911" y="152"/>
                    <a:pt x="895" y="194"/>
                    <a:pt x="911" y="232"/>
                  </a:cubicBezTo>
                  <a:cubicBezTo>
                    <a:pt x="924" y="257"/>
                    <a:pt x="953" y="274"/>
                    <a:pt x="983" y="274"/>
                  </a:cubicBezTo>
                  <a:cubicBezTo>
                    <a:pt x="991" y="274"/>
                    <a:pt x="1004" y="274"/>
                    <a:pt x="1012" y="269"/>
                  </a:cubicBezTo>
                  <a:cubicBezTo>
                    <a:pt x="1050" y="248"/>
                    <a:pt x="1067" y="206"/>
                    <a:pt x="1050" y="169"/>
                  </a:cubicBezTo>
                  <a:cubicBezTo>
                    <a:pt x="1035" y="141"/>
                    <a:pt x="1008" y="124"/>
                    <a:pt x="979" y="124"/>
                  </a:cubicBezTo>
                  <a:close/>
                  <a:moveTo>
                    <a:pt x="2453" y="246"/>
                  </a:moveTo>
                  <a:cubicBezTo>
                    <a:pt x="2427" y="246"/>
                    <a:pt x="2402" y="258"/>
                    <a:pt x="2389" y="278"/>
                  </a:cubicBezTo>
                  <a:cubicBezTo>
                    <a:pt x="2363" y="311"/>
                    <a:pt x="2376" y="357"/>
                    <a:pt x="2410" y="378"/>
                  </a:cubicBezTo>
                  <a:cubicBezTo>
                    <a:pt x="2422" y="387"/>
                    <a:pt x="2435" y="387"/>
                    <a:pt x="2452" y="391"/>
                  </a:cubicBezTo>
                  <a:cubicBezTo>
                    <a:pt x="2477" y="391"/>
                    <a:pt x="2498" y="383"/>
                    <a:pt x="2515" y="362"/>
                  </a:cubicBezTo>
                  <a:cubicBezTo>
                    <a:pt x="2535" y="324"/>
                    <a:pt x="2523" y="278"/>
                    <a:pt x="2494" y="257"/>
                  </a:cubicBezTo>
                  <a:cubicBezTo>
                    <a:pt x="2481" y="250"/>
                    <a:pt x="2467" y="246"/>
                    <a:pt x="2453" y="246"/>
                  </a:cubicBezTo>
                  <a:close/>
                  <a:moveTo>
                    <a:pt x="562" y="406"/>
                  </a:moveTo>
                  <a:cubicBezTo>
                    <a:pt x="544" y="406"/>
                    <a:pt x="525" y="413"/>
                    <a:pt x="509" y="425"/>
                  </a:cubicBezTo>
                  <a:cubicBezTo>
                    <a:pt x="479" y="450"/>
                    <a:pt x="479" y="500"/>
                    <a:pt x="504" y="530"/>
                  </a:cubicBezTo>
                  <a:cubicBezTo>
                    <a:pt x="513" y="546"/>
                    <a:pt x="534" y="555"/>
                    <a:pt x="555" y="555"/>
                  </a:cubicBezTo>
                  <a:cubicBezTo>
                    <a:pt x="576" y="555"/>
                    <a:pt x="593" y="551"/>
                    <a:pt x="609" y="534"/>
                  </a:cubicBezTo>
                  <a:cubicBezTo>
                    <a:pt x="639" y="509"/>
                    <a:pt x="639" y="462"/>
                    <a:pt x="614" y="429"/>
                  </a:cubicBezTo>
                  <a:cubicBezTo>
                    <a:pt x="600" y="414"/>
                    <a:pt x="582" y="406"/>
                    <a:pt x="562" y="406"/>
                  </a:cubicBezTo>
                  <a:close/>
                  <a:moveTo>
                    <a:pt x="2826" y="587"/>
                  </a:moveTo>
                  <a:cubicBezTo>
                    <a:pt x="2810" y="587"/>
                    <a:pt x="2793" y="592"/>
                    <a:pt x="2779" y="605"/>
                  </a:cubicBezTo>
                  <a:cubicBezTo>
                    <a:pt x="2750" y="630"/>
                    <a:pt x="2745" y="676"/>
                    <a:pt x="2770" y="710"/>
                  </a:cubicBezTo>
                  <a:cubicBezTo>
                    <a:pt x="2779" y="723"/>
                    <a:pt x="2808" y="735"/>
                    <a:pt x="2829" y="735"/>
                  </a:cubicBezTo>
                  <a:cubicBezTo>
                    <a:pt x="2842" y="735"/>
                    <a:pt x="2859" y="731"/>
                    <a:pt x="2875" y="718"/>
                  </a:cubicBezTo>
                  <a:cubicBezTo>
                    <a:pt x="2905" y="693"/>
                    <a:pt x="2913" y="647"/>
                    <a:pt x="2884" y="613"/>
                  </a:cubicBezTo>
                  <a:cubicBezTo>
                    <a:pt x="2869" y="597"/>
                    <a:pt x="2848" y="587"/>
                    <a:pt x="2826" y="587"/>
                  </a:cubicBezTo>
                  <a:close/>
                  <a:moveTo>
                    <a:pt x="244" y="812"/>
                  </a:moveTo>
                  <a:cubicBezTo>
                    <a:pt x="217" y="812"/>
                    <a:pt x="192" y="825"/>
                    <a:pt x="177" y="848"/>
                  </a:cubicBezTo>
                  <a:cubicBezTo>
                    <a:pt x="165" y="886"/>
                    <a:pt x="173" y="928"/>
                    <a:pt x="211" y="949"/>
                  </a:cubicBezTo>
                  <a:cubicBezTo>
                    <a:pt x="219" y="953"/>
                    <a:pt x="232" y="953"/>
                    <a:pt x="248" y="953"/>
                  </a:cubicBezTo>
                  <a:cubicBezTo>
                    <a:pt x="274" y="953"/>
                    <a:pt x="295" y="945"/>
                    <a:pt x="311" y="920"/>
                  </a:cubicBezTo>
                  <a:cubicBezTo>
                    <a:pt x="324" y="882"/>
                    <a:pt x="316" y="840"/>
                    <a:pt x="278" y="819"/>
                  </a:cubicBezTo>
                  <a:cubicBezTo>
                    <a:pt x="267" y="814"/>
                    <a:pt x="255" y="812"/>
                    <a:pt x="244" y="812"/>
                  </a:cubicBezTo>
                  <a:close/>
                  <a:moveTo>
                    <a:pt x="3070" y="1034"/>
                  </a:moveTo>
                  <a:cubicBezTo>
                    <a:pt x="3062" y="1034"/>
                    <a:pt x="3055" y="1035"/>
                    <a:pt x="3047" y="1037"/>
                  </a:cubicBezTo>
                  <a:cubicBezTo>
                    <a:pt x="3005" y="1054"/>
                    <a:pt x="2984" y="1096"/>
                    <a:pt x="3001" y="1134"/>
                  </a:cubicBezTo>
                  <a:cubicBezTo>
                    <a:pt x="3010" y="1163"/>
                    <a:pt x="3039" y="1180"/>
                    <a:pt x="3068" y="1184"/>
                  </a:cubicBezTo>
                  <a:cubicBezTo>
                    <a:pt x="3081" y="1184"/>
                    <a:pt x="3085" y="1184"/>
                    <a:pt x="3094" y="1180"/>
                  </a:cubicBezTo>
                  <a:cubicBezTo>
                    <a:pt x="3136" y="1163"/>
                    <a:pt x="3157" y="1121"/>
                    <a:pt x="3144" y="1088"/>
                  </a:cubicBezTo>
                  <a:cubicBezTo>
                    <a:pt x="3130" y="1054"/>
                    <a:pt x="3101" y="1034"/>
                    <a:pt x="3070" y="1034"/>
                  </a:cubicBezTo>
                  <a:close/>
                  <a:moveTo>
                    <a:pt x="80" y="1289"/>
                  </a:moveTo>
                  <a:cubicBezTo>
                    <a:pt x="42" y="1289"/>
                    <a:pt x="9" y="1313"/>
                    <a:pt x="5" y="1352"/>
                  </a:cubicBezTo>
                  <a:cubicBezTo>
                    <a:pt x="1" y="1390"/>
                    <a:pt x="26" y="1432"/>
                    <a:pt x="68" y="1436"/>
                  </a:cubicBezTo>
                  <a:lnTo>
                    <a:pt x="81" y="1436"/>
                  </a:lnTo>
                  <a:cubicBezTo>
                    <a:pt x="114" y="1436"/>
                    <a:pt x="148" y="1411"/>
                    <a:pt x="152" y="1373"/>
                  </a:cubicBezTo>
                  <a:cubicBezTo>
                    <a:pt x="156" y="1339"/>
                    <a:pt x="131" y="1297"/>
                    <a:pt x="89" y="1289"/>
                  </a:cubicBezTo>
                  <a:cubicBezTo>
                    <a:pt x="86" y="1289"/>
                    <a:pt x="83" y="1289"/>
                    <a:pt x="80" y="1289"/>
                  </a:cubicBezTo>
                  <a:close/>
                  <a:moveTo>
                    <a:pt x="3152" y="1537"/>
                  </a:moveTo>
                  <a:cubicBezTo>
                    <a:pt x="3110" y="1537"/>
                    <a:pt x="3081" y="1570"/>
                    <a:pt x="3081" y="1612"/>
                  </a:cubicBezTo>
                  <a:lnTo>
                    <a:pt x="3081" y="1616"/>
                  </a:lnTo>
                  <a:cubicBezTo>
                    <a:pt x="3081" y="1658"/>
                    <a:pt x="3115" y="1688"/>
                    <a:pt x="3152" y="1696"/>
                  </a:cubicBezTo>
                  <a:cubicBezTo>
                    <a:pt x="3194" y="1696"/>
                    <a:pt x="3228" y="1663"/>
                    <a:pt x="3228" y="1621"/>
                  </a:cubicBezTo>
                  <a:lnTo>
                    <a:pt x="3228" y="1616"/>
                  </a:lnTo>
                  <a:lnTo>
                    <a:pt x="3228" y="1612"/>
                  </a:lnTo>
                  <a:cubicBezTo>
                    <a:pt x="3228" y="1570"/>
                    <a:pt x="3194" y="1537"/>
                    <a:pt x="3152" y="1537"/>
                  </a:cubicBezTo>
                  <a:close/>
                  <a:moveTo>
                    <a:pt x="77" y="1805"/>
                  </a:moveTo>
                  <a:cubicBezTo>
                    <a:pt x="74" y="1805"/>
                    <a:pt x="71" y="1805"/>
                    <a:pt x="68" y="1805"/>
                  </a:cubicBezTo>
                  <a:cubicBezTo>
                    <a:pt x="26" y="1809"/>
                    <a:pt x="1" y="1847"/>
                    <a:pt x="5" y="1889"/>
                  </a:cubicBezTo>
                  <a:cubicBezTo>
                    <a:pt x="18" y="1919"/>
                    <a:pt x="43" y="1948"/>
                    <a:pt x="81" y="1952"/>
                  </a:cubicBezTo>
                  <a:lnTo>
                    <a:pt x="89" y="1952"/>
                  </a:lnTo>
                  <a:cubicBezTo>
                    <a:pt x="131" y="1948"/>
                    <a:pt x="156" y="1910"/>
                    <a:pt x="152" y="1868"/>
                  </a:cubicBezTo>
                  <a:cubicBezTo>
                    <a:pt x="148" y="1829"/>
                    <a:pt x="115" y="1805"/>
                    <a:pt x="77" y="1805"/>
                  </a:cubicBezTo>
                  <a:close/>
                  <a:moveTo>
                    <a:pt x="3078" y="2043"/>
                  </a:moveTo>
                  <a:cubicBezTo>
                    <a:pt x="3048" y="2043"/>
                    <a:pt x="3016" y="2063"/>
                    <a:pt x="3001" y="2095"/>
                  </a:cubicBezTo>
                  <a:cubicBezTo>
                    <a:pt x="2989" y="2128"/>
                    <a:pt x="3010" y="2170"/>
                    <a:pt x="3047" y="2187"/>
                  </a:cubicBezTo>
                  <a:cubicBezTo>
                    <a:pt x="3060" y="2191"/>
                    <a:pt x="3064" y="2191"/>
                    <a:pt x="3073" y="2191"/>
                  </a:cubicBezTo>
                  <a:cubicBezTo>
                    <a:pt x="3102" y="2191"/>
                    <a:pt x="3131" y="2170"/>
                    <a:pt x="3144" y="2141"/>
                  </a:cubicBezTo>
                  <a:cubicBezTo>
                    <a:pt x="3152" y="2103"/>
                    <a:pt x="3131" y="2061"/>
                    <a:pt x="3094" y="2044"/>
                  </a:cubicBezTo>
                  <a:cubicBezTo>
                    <a:pt x="3089" y="2043"/>
                    <a:pt x="3084" y="2043"/>
                    <a:pt x="3078" y="2043"/>
                  </a:cubicBezTo>
                  <a:close/>
                  <a:moveTo>
                    <a:pt x="250" y="2283"/>
                  </a:moveTo>
                  <a:cubicBezTo>
                    <a:pt x="238" y="2283"/>
                    <a:pt x="226" y="2286"/>
                    <a:pt x="215" y="2292"/>
                  </a:cubicBezTo>
                  <a:cubicBezTo>
                    <a:pt x="177" y="2313"/>
                    <a:pt x="165" y="2355"/>
                    <a:pt x="186" y="2393"/>
                  </a:cubicBezTo>
                  <a:cubicBezTo>
                    <a:pt x="194" y="2418"/>
                    <a:pt x="219" y="2430"/>
                    <a:pt x="248" y="2435"/>
                  </a:cubicBezTo>
                  <a:cubicBezTo>
                    <a:pt x="257" y="2435"/>
                    <a:pt x="274" y="2426"/>
                    <a:pt x="282" y="2422"/>
                  </a:cubicBezTo>
                  <a:cubicBezTo>
                    <a:pt x="320" y="2401"/>
                    <a:pt x="337" y="2359"/>
                    <a:pt x="316" y="2321"/>
                  </a:cubicBezTo>
                  <a:cubicBezTo>
                    <a:pt x="301" y="2298"/>
                    <a:pt x="276" y="2283"/>
                    <a:pt x="250" y="2283"/>
                  </a:cubicBezTo>
                  <a:close/>
                  <a:moveTo>
                    <a:pt x="2828" y="2490"/>
                  </a:moveTo>
                  <a:cubicBezTo>
                    <a:pt x="2806" y="2490"/>
                    <a:pt x="2785" y="2499"/>
                    <a:pt x="2770" y="2519"/>
                  </a:cubicBezTo>
                  <a:cubicBezTo>
                    <a:pt x="2750" y="2548"/>
                    <a:pt x="2754" y="2598"/>
                    <a:pt x="2787" y="2624"/>
                  </a:cubicBezTo>
                  <a:cubicBezTo>
                    <a:pt x="2796" y="2640"/>
                    <a:pt x="2812" y="2640"/>
                    <a:pt x="2829" y="2640"/>
                  </a:cubicBezTo>
                  <a:cubicBezTo>
                    <a:pt x="2850" y="2640"/>
                    <a:pt x="2867" y="2632"/>
                    <a:pt x="2884" y="2611"/>
                  </a:cubicBezTo>
                  <a:cubicBezTo>
                    <a:pt x="2913" y="2582"/>
                    <a:pt x="2905" y="2535"/>
                    <a:pt x="2875" y="2506"/>
                  </a:cubicBezTo>
                  <a:cubicBezTo>
                    <a:pt x="2861" y="2495"/>
                    <a:pt x="2844" y="2490"/>
                    <a:pt x="2828" y="2490"/>
                  </a:cubicBezTo>
                  <a:close/>
                  <a:moveTo>
                    <a:pt x="556" y="2682"/>
                  </a:moveTo>
                  <a:cubicBezTo>
                    <a:pt x="536" y="2682"/>
                    <a:pt x="517" y="2690"/>
                    <a:pt x="504" y="2707"/>
                  </a:cubicBezTo>
                  <a:cubicBezTo>
                    <a:pt x="479" y="2737"/>
                    <a:pt x="479" y="2787"/>
                    <a:pt x="509" y="2812"/>
                  </a:cubicBezTo>
                  <a:cubicBezTo>
                    <a:pt x="525" y="2829"/>
                    <a:pt x="542" y="2833"/>
                    <a:pt x="563" y="2833"/>
                  </a:cubicBezTo>
                  <a:cubicBezTo>
                    <a:pt x="576" y="2833"/>
                    <a:pt x="597" y="2821"/>
                    <a:pt x="614" y="2808"/>
                  </a:cubicBezTo>
                  <a:cubicBezTo>
                    <a:pt x="639" y="2775"/>
                    <a:pt x="639" y="2728"/>
                    <a:pt x="609" y="2703"/>
                  </a:cubicBezTo>
                  <a:cubicBezTo>
                    <a:pt x="593" y="2689"/>
                    <a:pt x="574" y="2682"/>
                    <a:pt x="556" y="2682"/>
                  </a:cubicBezTo>
                  <a:close/>
                  <a:moveTo>
                    <a:pt x="2452" y="2839"/>
                  </a:moveTo>
                  <a:cubicBezTo>
                    <a:pt x="2438" y="2839"/>
                    <a:pt x="2425" y="2842"/>
                    <a:pt x="2414" y="2850"/>
                  </a:cubicBezTo>
                  <a:cubicBezTo>
                    <a:pt x="2380" y="2875"/>
                    <a:pt x="2372" y="2921"/>
                    <a:pt x="2393" y="2955"/>
                  </a:cubicBezTo>
                  <a:cubicBezTo>
                    <a:pt x="2410" y="2976"/>
                    <a:pt x="2431" y="2984"/>
                    <a:pt x="2456" y="2984"/>
                  </a:cubicBezTo>
                  <a:cubicBezTo>
                    <a:pt x="2473" y="2984"/>
                    <a:pt x="2485" y="2984"/>
                    <a:pt x="2498" y="2976"/>
                  </a:cubicBezTo>
                  <a:cubicBezTo>
                    <a:pt x="2527" y="2947"/>
                    <a:pt x="2540" y="2900"/>
                    <a:pt x="2519" y="2871"/>
                  </a:cubicBezTo>
                  <a:cubicBezTo>
                    <a:pt x="2503" y="2850"/>
                    <a:pt x="2477" y="2839"/>
                    <a:pt x="2452" y="2839"/>
                  </a:cubicBezTo>
                  <a:close/>
                  <a:moveTo>
                    <a:pt x="983" y="2969"/>
                  </a:moveTo>
                  <a:cubicBezTo>
                    <a:pt x="954" y="2969"/>
                    <a:pt x="929" y="2985"/>
                    <a:pt x="920" y="3010"/>
                  </a:cubicBezTo>
                  <a:cubicBezTo>
                    <a:pt x="903" y="3047"/>
                    <a:pt x="920" y="3089"/>
                    <a:pt x="953" y="3106"/>
                  </a:cubicBezTo>
                  <a:cubicBezTo>
                    <a:pt x="966" y="3106"/>
                    <a:pt x="974" y="3110"/>
                    <a:pt x="987" y="3114"/>
                  </a:cubicBezTo>
                  <a:cubicBezTo>
                    <a:pt x="1016" y="3114"/>
                    <a:pt x="1046" y="3102"/>
                    <a:pt x="1054" y="3073"/>
                  </a:cubicBezTo>
                  <a:cubicBezTo>
                    <a:pt x="1071" y="3031"/>
                    <a:pt x="1054" y="2989"/>
                    <a:pt x="1016" y="2976"/>
                  </a:cubicBezTo>
                  <a:cubicBezTo>
                    <a:pt x="1005" y="2972"/>
                    <a:pt x="994" y="2969"/>
                    <a:pt x="983" y="2969"/>
                  </a:cubicBezTo>
                  <a:close/>
                  <a:moveTo>
                    <a:pt x="1982" y="3046"/>
                  </a:moveTo>
                  <a:cubicBezTo>
                    <a:pt x="1978" y="3046"/>
                    <a:pt x="1973" y="3046"/>
                    <a:pt x="1969" y="3047"/>
                  </a:cubicBezTo>
                  <a:cubicBezTo>
                    <a:pt x="1931" y="3060"/>
                    <a:pt x="1906" y="3102"/>
                    <a:pt x="1914" y="3135"/>
                  </a:cubicBezTo>
                  <a:cubicBezTo>
                    <a:pt x="1927" y="3169"/>
                    <a:pt x="1956" y="3190"/>
                    <a:pt x="1982" y="3190"/>
                  </a:cubicBezTo>
                  <a:lnTo>
                    <a:pt x="2003" y="3190"/>
                  </a:lnTo>
                  <a:cubicBezTo>
                    <a:pt x="2040" y="3177"/>
                    <a:pt x="2065" y="3144"/>
                    <a:pt x="2057" y="3102"/>
                  </a:cubicBezTo>
                  <a:cubicBezTo>
                    <a:pt x="2046" y="3069"/>
                    <a:pt x="2013" y="3046"/>
                    <a:pt x="1982" y="3046"/>
                  </a:cubicBezTo>
                  <a:close/>
                  <a:moveTo>
                    <a:pt x="1478" y="3085"/>
                  </a:moveTo>
                  <a:cubicBezTo>
                    <a:pt x="1440" y="3085"/>
                    <a:pt x="1411" y="3113"/>
                    <a:pt x="1407" y="3152"/>
                  </a:cubicBezTo>
                  <a:cubicBezTo>
                    <a:pt x="1402" y="3194"/>
                    <a:pt x="1432" y="3228"/>
                    <a:pt x="1474" y="3232"/>
                  </a:cubicBezTo>
                  <a:lnTo>
                    <a:pt x="1478" y="3232"/>
                  </a:lnTo>
                  <a:cubicBezTo>
                    <a:pt x="1516" y="3232"/>
                    <a:pt x="1549" y="3198"/>
                    <a:pt x="1554" y="3165"/>
                  </a:cubicBezTo>
                  <a:cubicBezTo>
                    <a:pt x="1558" y="3123"/>
                    <a:pt x="1528" y="3089"/>
                    <a:pt x="1486" y="3085"/>
                  </a:cubicBezTo>
                  <a:cubicBezTo>
                    <a:pt x="1484" y="3085"/>
                    <a:pt x="1481" y="3085"/>
                    <a:pt x="1478" y="30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0"/>
            <p:cNvSpPr/>
            <p:nvPr/>
          </p:nvSpPr>
          <p:spPr>
            <a:xfrm>
              <a:off x="5297679" y="3855690"/>
              <a:ext cx="44368" cy="51761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66" y="0"/>
                  </a:moveTo>
                  <a:lnTo>
                    <a:pt x="0" y="361"/>
                  </a:lnTo>
                  <a:cubicBezTo>
                    <a:pt x="122" y="483"/>
                    <a:pt x="189" y="646"/>
                    <a:pt x="189" y="818"/>
                  </a:cubicBezTo>
                  <a:lnTo>
                    <a:pt x="701" y="818"/>
                  </a:lnTo>
                  <a:cubicBezTo>
                    <a:pt x="701" y="508"/>
                    <a:pt x="580" y="218"/>
                    <a:pt x="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0"/>
            <p:cNvSpPr/>
            <p:nvPr/>
          </p:nvSpPr>
          <p:spPr>
            <a:xfrm>
              <a:off x="5268480" y="3834455"/>
              <a:ext cx="51826" cy="44050"/>
            </a:xfrm>
            <a:custGeom>
              <a:avLst/>
              <a:gdLst/>
              <a:ahLst/>
              <a:cxnLst/>
              <a:rect l="l" t="t" r="r" b="b"/>
              <a:pathLst>
                <a:path w="820" h="697" extrusionOk="0">
                  <a:moveTo>
                    <a:pt x="1" y="0"/>
                  </a:moveTo>
                  <a:lnTo>
                    <a:pt x="1" y="508"/>
                  </a:lnTo>
                  <a:cubicBezTo>
                    <a:pt x="177" y="508"/>
                    <a:pt x="337" y="575"/>
                    <a:pt x="458" y="697"/>
                  </a:cubicBezTo>
                  <a:lnTo>
                    <a:pt x="819" y="340"/>
                  </a:lnTo>
                  <a:cubicBezTo>
                    <a:pt x="601" y="122"/>
                    <a:pt x="31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0"/>
            <p:cNvSpPr/>
            <p:nvPr/>
          </p:nvSpPr>
          <p:spPr>
            <a:xfrm>
              <a:off x="5216781" y="3834202"/>
              <a:ext cx="51763" cy="44303"/>
            </a:xfrm>
            <a:custGeom>
              <a:avLst/>
              <a:gdLst/>
              <a:ahLst/>
              <a:cxnLst/>
              <a:rect l="l" t="t" r="r" b="b"/>
              <a:pathLst>
                <a:path w="819" h="701" extrusionOk="0">
                  <a:moveTo>
                    <a:pt x="819" y="0"/>
                  </a:moveTo>
                  <a:cubicBezTo>
                    <a:pt x="508" y="0"/>
                    <a:pt x="223" y="118"/>
                    <a:pt x="1" y="340"/>
                  </a:cubicBezTo>
                  <a:lnTo>
                    <a:pt x="366" y="701"/>
                  </a:lnTo>
                  <a:cubicBezTo>
                    <a:pt x="492" y="579"/>
                    <a:pt x="647" y="512"/>
                    <a:pt x="819" y="508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0"/>
            <p:cNvSpPr/>
            <p:nvPr/>
          </p:nvSpPr>
          <p:spPr>
            <a:xfrm>
              <a:off x="5195545" y="3855690"/>
              <a:ext cx="44368" cy="51761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37" y="0"/>
                  </a:moveTo>
                  <a:cubicBezTo>
                    <a:pt x="123" y="218"/>
                    <a:pt x="1" y="508"/>
                    <a:pt x="1" y="818"/>
                  </a:cubicBezTo>
                  <a:lnTo>
                    <a:pt x="513" y="818"/>
                  </a:lnTo>
                  <a:cubicBezTo>
                    <a:pt x="513" y="646"/>
                    <a:pt x="580" y="483"/>
                    <a:pt x="702" y="361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0"/>
            <p:cNvSpPr/>
            <p:nvPr/>
          </p:nvSpPr>
          <p:spPr>
            <a:xfrm>
              <a:off x="5185749" y="3877747"/>
              <a:ext cx="80710" cy="31094"/>
            </a:xfrm>
            <a:custGeom>
              <a:avLst/>
              <a:gdLst/>
              <a:ahLst/>
              <a:cxnLst/>
              <a:rect l="l" t="t" r="r" b="b"/>
              <a:pathLst>
                <a:path w="1277" h="492" extrusionOk="0">
                  <a:moveTo>
                    <a:pt x="50" y="1"/>
                  </a:moveTo>
                  <a:cubicBezTo>
                    <a:pt x="36" y="1"/>
                    <a:pt x="25" y="11"/>
                    <a:pt x="22" y="25"/>
                  </a:cubicBezTo>
                  <a:lnTo>
                    <a:pt x="5" y="71"/>
                  </a:lnTo>
                  <a:cubicBezTo>
                    <a:pt x="1" y="88"/>
                    <a:pt x="9" y="108"/>
                    <a:pt x="26" y="113"/>
                  </a:cubicBezTo>
                  <a:lnTo>
                    <a:pt x="1209" y="490"/>
                  </a:lnTo>
                  <a:cubicBezTo>
                    <a:pt x="1212" y="491"/>
                    <a:pt x="1215" y="491"/>
                    <a:pt x="1218" y="491"/>
                  </a:cubicBezTo>
                  <a:cubicBezTo>
                    <a:pt x="1233" y="491"/>
                    <a:pt x="1248" y="483"/>
                    <a:pt x="1255" y="469"/>
                  </a:cubicBezTo>
                  <a:lnTo>
                    <a:pt x="1268" y="423"/>
                  </a:lnTo>
                  <a:cubicBezTo>
                    <a:pt x="1276" y="406"/>
                    <a:pt x="1264" y="385"/>
                    <a:pt x="1247" y="381"/>
                  </a:cubicBezTo>
                  <a:lnTo>
                    <a:pt x="64" y="4"/>
                  </a:lnTo>
                  <a:cubicBezTo>
                    <a:pt x="59" y="2"/>
                    <a:pt x="55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0"/>
            <p:cNvSpPr/>
            <p:nvPr/>
          </p:nvSpPr>
          <p:spPr>
            <a:xfrm>
              <a:off x="5259252" y="3898856"/>
              <a:ext cx="19150" cy="16811"/>
            </a:xfrm>
            <a:custGeom>
              <a:avLst/>
              <a:gdLst/>
              <a:ahLst/>
              <a:cxnLst/>
              <a:rect l="l" t="t" r="r" b="b"/>
              <a:pathLst>
                <a:path w="303" h="266" extrusionOk="0">
                  <a:moveTo>
                    <a:pt x="152" y="1"/>
                  </a:moveTo>
                  <a:cubicBezTo>
                    <a:pt x="99" y="1"/>
                    <a:pt x="49" y="30"/>
                    <a:pt x="29" y="81"/>
                  </a:cubicBezTo>
                  <a:cubicBezTo>
                    <a:pt x="0" y="152"/>
                    <a:pt x="34" y="228"/>
                    <a:pt x="101" y="257"/>
                  </a:cubicBezTo>
                  <a:cubicBezTo>
                    <a:pt x="116" y="263"/>
                    <a:pt x="132" y="265"/>
                    <a:pt x="147" y="265"/>
                  </a:cubicBezTo>
                  <a:cubicBezTo>
                    <a:pt x="201" y="265"/>
                    <a:pt x="253" y="234"/>
                    <a:pt x="273" y="182"/>
                  </a:cubicBezTo>
                  <a:cubicBezTo>
                    <a:pt x="302" y="114"/>
                    <a:pt x="264" y="35"/>
                    <a:pt x="201" y="9"/>
                  </a:cubicBezTo>
                  <a:cubicBezTo>
                    <a:pt x="185" y="3"/>
                    <a:pt x="169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0"/>
            <p:cNvSpPr/>
            <p:nvPr/>
          </p:nvSpPr>
          <p:spPr>
            <a:xfrm>
              <a:off x="5146248" y="4191158"/>
              <a:ext cx="244594" cy="244584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935" y="0"/>
                  </a:moveTo>
                  <a:cubicBezTo>
                    <a:pt x="869" y="0"/>
                    <a:pt x="0" y="865"/>
                    <a:pt x="0" y="1935"/>
                  </a:cubicBezTo>
                  <a:cubicBezTo>
                    <a:pt x="0" y="3005"/>
                    <a:pt x="869" y="3870"/>
                    <a:pt x="1935" y="3870"/>
                  </a:cubicBezTo>
                  <a:cubicBezTo>
                    <a:pt x="3005" y="3870"/>
                    <a:pt x="3869" y="3005"/>
                    <a:pt x="3869" y="1935"/>
                  </a:cubicBezTo>
                  <a:cubicBezTo>
                    <a:pt x="3869" y="865"/>
                    <a:pt x="3005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0"/>
            <p:cNvSpPr/>
            <p:nvPr/>
          </p:nvSpPr>
          <p:spPr>
            <a:xfrm>
              <a:off x="5156866" y="4216375"/>
              <a:ext cx="223863" cy="193898"/>
            </a:xfrm>
            <a:custGeom>
              <a:avLst/>
              <a:gdLst/>
              <a:ahLst/>
              <a:cxnLst/>
              <a:rect l="l" t="t" r="r" b="b"/>
              <a:pathLst>
                <a:path w="3542" h="3068" extrusionOk="0">
                  <a:moveTo>
                    <a:pt x="886" y="0"/>
                  </a:moveTo>
                  <a:lnTo>
                    <a:pt x="0" y="1536"/>
                  </a:lnTo>
                  <a:lnTo>
                    <a:pt x="886" y="3068"/>
                  </a:lnTo>
                  <a:lnTo>
                    <a:pt x="2657" y="3068"/>
                  </a:lnTo>
                  <a:lnTo>
                    <a:pt x="3542" y="1536"/>
                  </a:lnTo>
                  <a:lnTo>
                    <a:pt x="2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0"/>
            <p:cNvSpPr/>
            <p:nvPr/>
          </p:nvSpPr>
          <p:spPr>
            <a:xfrm>
              <a:off x="5173045" y="4218208"/>
              <a:ext cx="190492" cy="190485"/>
            </a:xfrm>
            <a:custGeom>
              <a:avLst/>
              <a:gdLst/>
              <a:ahLst/>
              <a:cxnLst/>
              <a:rect l="l" t="t" r="r" b="b"/>
              <a:pathLst>
                <a:path w="3014" h="3014" extrusionOk="0">
                  <a:moveTo>
                    <a:pt x="1507" y="1"/>
                  </a:moveTo>
                  <a:cubicBezTo>
                    <a:pt x="676" y="1"/>
                    <a:pt x="0" y="676"/>
                    <a:pt x="0" y="1507"/>
                  </a:cubicBezTo>
                  <a:cubicBezTo>
                    <a:pt x="0" y="2338"/>
                    <a:pt x="676" y="3014"/>
                    <a:pt x="1507" y="3014"/>
                  </a:cubicBezTo>
                  <a:cubicBezTo>
                    <a:pt x="2338" y="3014"/>
                    <a:pt x="3013" y="2338"/>
                    <a:pt x="3013" y="1507"/>
                  </a:cubicBezTo>
                  <a:cubicBezTo>
                    <a:pt x="3013" y="676"/>
                    <a:pt x="2338" y="1"/>
                    <a:pt x="15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0"/>
            <p:cNvSpPr/>
            <p:nvPr/>
          </p:nvSpPr>
          <p:spPr>
            <a:xfrm>
              <a:off x="5200854" y="4246079"/>
              <a:ext cx="134811" cy="134742"/>
            </a:xfrm>
            <a:custGeom>
              <a:avLst/>
              <a:gdLst/>
              <a:ahLst/>
              <a:cxnLst/>
              <a:rect l="l" t="t" r="r" b="b"/>
              <a:pathLst>
                <a:path w="2133" h="2132" extrusionOk="0">
                  <a:moveTo>
                    <a:pt x="1067" y="0"/>
                  </a:moveTo>
                  <a:cubicBezTo>
                    <a:pt x="479" y="0"/>
                    <a:pt x="1" y="479"/>
                    <a:pt x="1" y="1066"/>
                  </a:cubicBezTo>
                  <a:cubicBezTo>
                    <a:pt x="1" y="1654"/>
                    <a:pt x="479" y="2132"/>
                    <a:pt x="1067" y="2132"/>
                  </a:cubicBezTo>
                  <a:cubicBezTo>
                    <a:pt x="1654" y="2132"/>
                    <a:pt x="2133" y="1654"/>
                    <a:pt x="2133" y="1066"/>
                  </a:cubicBezTo>
                  <a:cubicBezTo>
                    <a:pt x="2133" y="479"/>
                    <a:pt x="1654" y="0"/>
                    <a:pt x="1067" y="0"/>
                  </a:cubicBezTo>
                  <a:close/>
                </a:path>
              </a:pathLst>
            </a:custGeom>
            <a:solidFill>
              <a:srgbClr val="C03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0"/>
            <p:cNvSpPr/>
            <p:nvPr/>
          </p:nvSpPr>
          <p:spPr>
            <a:xfrm>
              <a:off x="5066677" y="4111589"/>
              <a:ext cx="403990" cy="403722"/>
            </a:xfrm>
            <a:custGeom>
              <a:avLst/>
              <a:gdLst/>
              <a:ahLst/>
              <a:cxnLst/>
              <a:rect l="l" t="t" r="r" b="b"/>
              <a:pathLst>
                <a:path w="6392" h="6388" extrusionOk="0">
                  <a:moveTo>
                    <a:pt x="3194" y="781"/>
                  </a:moveTo>
                  <a:cubicBezTo>
                    <a:pt x="4528" y="781"/>
                    <a:pt x="5607" y="1864"/>
                    <a:pt x="5607" y="3194"/>
                  </a:cubicBezTo>
                  <a:cubicBezTo>
                    <a:pt x="5607" y="4528"/>
                    <a:pt x="4528" y="5607"/>
                    <a:pt x="3194" y="5607"/>
                  </a:cubicBezTo>
                  <a:cubicBezTo>
                    <a:pt x="1864" y="5607"/>
                    <a:pt x="781" y="4528"/>
                    <a:pt x="781" y="3194"/>
                  </a:cubicBezTo>
                  <a:cubicBezTo>
                    <a:pt x="781" y="1864"/>
                    <a:pt x="1864" y="781"/>
                    <a:pt x="3194" y="781"/>
                  </a:cubicBezTo>
                  <a:close/>
                  <a:moveTo>
                    <a:pt x="3194" y="1"/>
                  </a:moveTo>
                  <a:cubicBezTo>
                    <a:pt x="1431" y="1"/>
                    <a:pt x="0" y="1432"/>
                    <a:pt x="0" y="3194"/>
                  </a:cubicBezTo>
                  <a:cubicBezTo>
                    <a:pt x="0" y="4957"/>
                    <a:pt x="1431" y="6387"/>
                    <a:pt x="3194" y="6387"/>
                  </a:cubicBezTo>
                  <a:cubicBezTo>
                    <a:pt x="4956" y="6387"/>
                    <a:pt x="6392" y="4957"/>
                    <a:pt x="6392" y="3194"/>
                  </a:cubicBezTo>
                  <a:cubicBezTo>
                    <a:pt x="6392" y="1432"/>
                    <a:pt x="4965" y="1"/>
                    <a:pt x="3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0"/>
            <p:cNvSpPr/>
            <p:nvPr/>
          </p:nvSpPr>
          <p:spPr>
            <a:xfrm>
              <a:off x="5200096" y="4244752"/>
              <a:ext cx="137149" cy="137397"/>
            </a:xfrm>
            <a:custGeom>
              <a:avLst/>
              <a:gdLst/>
              <a:ahLst/>
              <a:cxnLst/>
              <a:rect l="l" t="t" r="r" b="b"/>
              <a:pathLst>
                <a:path w="2170" h="2174" extrusionOk="0">
                  <a:moveTo>
                    <a:pt x="1083" y="0"/>
                  </a:moveTo>
                  <a:cubicBezTo>
                    <a:pt x="483" y="0"/>
                    <a:pt x="0" y="491"/>
                    <a:pt x="0" y="1087"/>
                  </a:cubicBezTo>
                  <a:cubicBezTo>
                    <a:pt x="0" y="1691"/>
                    <a:pt x="487" y="2174"/>
                    <a:pt x="1083" y="2174"/>
                  </a:cubicBezTo>
                  <a:cubicBezTo>
                    <a:pt x="1687" y="2174"/>
                    <a:pt x="2170" y="1687"/>
                    <a:pt x="2170" y="1087"/>
                  </a:cubicBezTo>
                  <a:cubicBezTo>
                    <a:pt x="2170" y="491"/>
                    <a:pt x="1683" y="0"/>
                    <a:pt x="1083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0"/>
            <p:cNvSpPr/>
            <p:nvPr/>
          </p:nvSpPr>
          <p:spPr>
            <a:xfrm>
              <a:off x="5296099" y="4286907"/>
              <a:ext cx="163189" cy="53088"/>
            </a:xfrm>
            <a:custGeom>
              <a:avLst/>
              <a:gdLst/>
              <a:ahLst/>
              <a:cxnLst/>
              <a:rect l="l" t="t" r="r" b="b"/>
              <a:pathLst>
                <a:path w="2582" h="840" extrusionOk="0">
                  <a:moveTo>
                    <a:pt x="1293" y="0"/>
                  </a:moveTo>
                  <a:cubicBezTo>
                    <a:pt x="579" y="0"/>
                    <a:pt x="0" y="189"/>
                    <a:pt x="0" y="420"/>
                  </a:cubicBezTo>
                  <a:cubicBezTo>
                    <a:pt x="0" y="651"/>
                    <a:pt x="579" y="840"/>
                    <a:pt x="1293" y="840"/>
                  </a:cubicBezTo>
                  <a:cubicBezTo>
                    <a:pt x="2002" y="840"/>
                    <a:pt x="2581" y="651"/>
                    <a:pt x="2581" y="420"/>
                  </a:cubicBezTo>
                  <a:cubicBezTo>
                    <a:pt x="2581" y="189"/>
                    <a:pt x="2002" y="0"/>
                    <a:pt x="1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0"/>
            <p:cNvSpPr/>
            <p:nvPr/>
          </p:nvSpPr>
          <p:spPr>
            <a:xfrm>
              <a:off x="5240102" y="4135226"/>
              <a:ext cx="57135" cy="138724"/>
            </a:xfrm>
            <a:custGeom>
              <a:avLst/>
              <a:gdLst/>
              <a:ahLst/>
              <a:cxnLst/>
              <a:rect l="l" t="t" r="r" b="b"/>
              <a:pathLst>
                <a:path w="904" h="2195" extrusionOk="0">
                  <a:moveTo>
                    <a:pt x="232" y="0"/>
                  </a:moveTo>
                  <a:cubicBezTo>
                    <a:pt x="1" y="713"/>
                    <a:pt x="1" y="1481"/>
                    <a:pt x="232" y="2195"/>
                  </a:cubicBezTo>
                  <a:lnTo>
                    <a:pt x="672" y="2195"/>
                  </a:lnTo>
                  <a:cubicBezTo>
                    <a:pt x="903" y="1481"/>
                    <a:pt x="903" y="713"/>
                    <a:pt x="672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0"/>
            <p:cNvSpPr/>
            <p:nvPr/>
          </p:nvSpPr>
          <p:spPr>
            <a:xfrm>
              <a:off x="5090251" y="4288676"/>
              <a:ext cx="139046" cy="49802"/>
            </a:xfrm>
            <a:custGeom>
              <a:avLst/>
              <a:gdLst/>
              <a:ahLst/>
              <a:cxnLst/>
              <a:rect l="l" t="t" r="r" b="b"/>
              <a:pathLst>
                <a:path w="2200" h="788" extrusionOk="0">
                  <a:moveTo>
                    <a:pt x="1100" y="1"/>
                  </a:moveTo>
                  <a:cubicBezTo>
                    <a:pt x="729" y="1"/>
                    <a:pt x="358" y="58"/>
                    <a:pt x="1" y="174"/>
                  </a:cubicBezTo>
                  <a:lnTo>
                    <a:pt x="1" y="614"/>
                  </a:lnTo>
                  <a:cubicBezTo>
                    <a:pt x="358" y="730"/>
                    <a:pt x="729" y="788"/>
                    <a:pt x="1100" y="788"/>
                  </a:cubicBezTo>
                  <a:cubicBezTo>
                    <a:pt x="1472" y="788"/>
                    <a:pt x="1843" y="730"/>
                    <a:pt x="2200" y="614"/>
                  </a:cubicBezTo>
                  <a:lnTo>
                    <a:pt x="2200" y="174"/>
                  </a:lnTo>
                  <a:cubicBezTo>
                    <a:pt x="1843" y="58"/>
                    <a:pt x="1472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0"/>
            <p:cNvSpPr/>
            <p:nvPr/>
          </p:nvSpPr>
          <p:spPr>
            <a:xfrm>
              <a:off x="5240418" y="4352951"/>
              <a:ext cx="57072" cy="139040"/>
            </a:xfrm>
            <a:custGeom>
              <a:avLst/>
              <a:gdLst/>
              <a:ahLst/>
              <a:cxnLst/>
              <a:rect l="l" t="t" r="r" b="b"/>
              <a:pathLst>
                <a:path w="903" h="2200" extrusionOk="0">
                  <a:moveTo>
                    <a:pt x="231" y="0"/>
                  </a:moveTo>
                  <a:cubicBezTo>
                    <a:pt x="0" y="714"/>
                    <a:pt x="0" y="1486"/>
                    <a:pt x="231" y="2199"/>
                  </a:cubicBezTo>
                  <a:lnTo>
                    <a:pt x="671" y="2199"/>
                  </a:lnTo>
                  <a:cubicBezTo>
                    <a:pt x="902" y="1486"/>
                    <a:pt x="902" y="714"/>
                    <a:pt x="671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0"/>
            <p:cNvSpPr/>
            <p:nvPr/>
          </p:nvSpPr>
          <p:spPr>
            <a:xfrm>
              <a:off x="5066930" y="4311555"/>
              <a:ext cx="403990" cy="203504"/>
            </a:xfrm>
            <a:custGeom>
              <a:avLst/>
              <a:gdLst/>
              <a:ahLst/>
              <a:cxnLst/>
              <a:rect l="l" t="t" r="r" b="b"/>
              <a:pathLst>
                <a:path w="6392" h="3220" extrusionOk="0">
                  <a:moveTo>
                    <a:pt x="2158" y="349"/>
                  </a:moveTo>
                  <a:cubicBezTo>
                    <a:pt x="2262" y="693"/>
                    <a:pt x="2531" y="953"/>
                    <a:pt x="2871" y="1062"/>
                  </a:cubicBezTo>
                  <a:cubicBezTo>
                    <a:pt x="2783" y="1511"/>
                    <a:pt x="2783" y="1973"/>
                    <a:pt x="2867" y="2418"/>
                  </a:cubicBezTo>
                  <a:cubicBezTo>
                    <a:pt x="1797" y="2271"/>
                    <a:pt x="953" y="1427"/>
                    <a:pt x="802" y="357"/>
                  </a:cubicBezTo>
                  <a:lnTo>
                    <a:pt x="802" y="357"/>
                  </a:lnTo>
                  <a:cubicBezTo>
                    <a:pt x="1021" y="398"/>
                    <a:pt x="1243" y="419"/>
                    <a:pt x="1465" y="419"/>
                  </a:cubicBezTo>
                  <a:cubicBezTo>
                    <a:pt x="1698" y="419"/>
                    <a:pt x="1930" y="396"/>
                    <a:pt x="2158" y="349"/>
                  </a:cubicBezTo>
                  <a:close/>
                  <a:moveTo>
                    <a:pt x="4231" y="349"/>
                  </a:moveTo>
                  <a:cubicBezTo>
                    <a:pt x="4458" y="396"/>
                    <a:pt x="4690" y="419"/>
                    <a:pt x="4922" y="419"/>
                  </a:cubicBezTo>
                  <a:cubicBezTo>
                    <a:pt x="5144" y="419"/>
                    <a:pt x="5365" y="398"/>
                    <a:pt x="5582" y="357"/>
                  </a:cubicBezTo>
                  <a:lnTo>
                    <a:pt x="5582" y="357"/>
                  </a:lnTo>
                  <a:cubicBezTo>
                    <a:pt x="5435" y="1427"/>
                    <a:pt x="4591" y="2271"/>
                    <a:pt x="3521" y="2418"/>
                  </a:cubicBezTo>
                  <a:cubicBezTo>
                    <a:pt x="3605" y="1973"/>
                    <a:pt x="3605" y="1511"/>
                    <a:pt x="3517" y="1062"/>
                  </a:cubicBezTo>
                  <a:cubicBezTo>
                    <a:pt x="3857" y="957"/>
                    <a:pt x="4121" y="693"/>
                    <a:pt x="4231" y="349"/>
                  </a:cubicBezTo>
                  <a:close/>
                  <a:moveTo>
                    <a:pt x="1" y="1"/>
                  </a:moveTo>
                  <a:lnTo>
                    <a:pt x="1" y="26"/>
                  </a:lnTo>
                  <a:cubicBezTo>
                    <a:pt x="1" y="1788"/>
                    <a:pt x="1436" y="3219"/>
                    <a:pt x="3198" y="3219"/>
                  </a:cubicBezTo>
                  <a:cubicBezTo>
                    <a:pt x="4961" y="3219"/>
                    <a:pt x="6392" y="1788"/>
                    <a:pt x="6392" y="26"/>
                  </a:cubicBezTo>
                  <a:lnTo>
                    <a:pt x="63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0"/>
            <p:cNvSpPr/>
            <p:nvPr/>
          </p:nvSpPr>
          <p:spPr>
            <a:xfrm>
              <a:off x="5223922" y="4268895"/>
              <a:ext cx="88926" cy="88859"/>
            </a:xfrm>
            <a:custGeom>
              <a:avLst/>
              <a:gdLst/>
              <a:ahLst/>
              <a:cxnLst/>
              <a:rect l="l" t="t" r="r" b="b"/>
              <a:pathLst>
                <a:path w="1407" h="1406" extrusionOk="0">
                  <a:moveTo>
                    <a:pt x="702" y="0"/>
                  </a:moveTo>
                  <a:cubicBezTo>
                    <a:pt x="311" y="0"/>
                    <a:pt x="1" y="315"/>
                    <a:pt x="1" y="705"/>
                  </a:cubicBezTo>
                  <a:cubicBezTo>
                    <a:pt x="1" y="1095"/>
                    <a:pt x="311" y="1406"/>
                    <a:pt x="702" y="1406"/>
                  </a:cubicBezTo>
                  <a:cubicBezTo>
                    <a:pt x="1092" y="1406"/>
                    <a:pt x="1407" y="1095"/>
                    <a:pt x="1407" y="705"/>
                  </a:cubicBezTo>
                  <a:cubicBezTo>
                    <a:pt x="1407" y="315"/>
                    <a:pt x="1092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0"/>
            <p:cNvSpPr/>
            <p:nvPr/>
          </p:nvSpPr>
          <p:spPr>
            <a:xfrm>
              <a:off x="5236436" y="4281598"/>
              <a:ext cx="63708" cy="6370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0"/>
                  </a:moveTo>
                  <a:cubicBezTo>
                    <a:pt x="227" y="0"/>
                    <a:pt x="0" y="227"/>
                    <a:pt x="0" y="504"/>
                  </a:cubicBezTo>
                  <a:cubicBezTo>
                    <a:pt x="0" y="781"/>
                    <a:pt x="227" y="1008"/>
                    <a:pt x="504" y="1008"/>
                  </a:cubicBezTo>
                  <a:cubicBezTo>
                    <a:pt x="781" y="1008"/>
                    <a:pt x="1007" y="781"/>
                    <a:pt x="1007" y="504"/>
                  </a:cubicBezTo>
                  <a:cubicBezTo>
                    <a:pt x="1007" y="227"/>
                    <a:pt x="781" y="0"/>
                    <a:pt x="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5" name="Google Shape;3095;p20"/>
          <p:cNvGrpSpPr/>
          <p:nvPr/>
        </p:nvGrpSpPr>
        <p:grpSpPr>
          <a:xfrm rot="10800000">
            <a:off x="-555025" y="-202562"/>
            <a:ext cx="1044725" cy="1047125"/>
            <a:chOff x="6633675" y="1434550"/>
            <a:chExt cx="1044725" cy="1047125"/>
          </a:xfrm>
        </p:grpSpPr>
        <p:sp>
          <p:nvSpPr>
            <p:cNvPr id="3096" name="Google Shape;3096;p20"/>
            <p:cNvSpPr/>
            <p:nvPr/>
          </p:nvSpPr>
          <p:spPr>
            <a:xfrm>
              <a:off x="6684025" y="1434550"/>
              <a:ext cx="994375" cy="996675"/>
            </a:xfrm>
            <a:custGeom>
              <a:avLst/>
              <a:gdLst/>
              <a:ahLst/>
              <a:cxnLst/>
              <a:rect l="l" t="t" r="r" b="b"/>
              <a:pathLst>
                <a:path w="39775" h="39867" extrusionOk="0">
                  <a:moveTo>
                    <a:pt x="18994" y="1"/>
                  </a:moveTo>
                  <a:lnTo>
                    <a:pt x="18994" y="7000"/>
                  </a:lnTo>
                  <a:cubicBezTo>
                    <a:pt x="18994" y="7936"/>
                    <a:pt x="18234" y="8696"/>
                    <a:pt x="17298" y="8696"/>
                  </a:cubicBezTo>
                  <a:lnTo>
                    <a:pt x="5087" y="8696"/>
                  </a:lnTo>
                  <a:cubicBezTo>
                    <a:pt x="2280" y="8696"/>
                    <a:pt x="1" y="10978"/>
                    <a:pt x="1" y="13786"/>
                  </a:cubicBezTo>
                  <a:lnTo>
                    <a:pt x="1" y="34776"/>
                  </a:lnTo>
                  <a:cubicBezTo>
                    <a:pt x="1" y="37583"/>
                    <a:pt x="2280" y="39866"/>
                    <a:pt x="5087" y="39866"/>
                  </a:cubicBezTo>
                  <a:lnTo>
                    <a:pt x="39774" y="39866"/>
                  </a:lnTo>
                  <a:lnTo>
                    <a:pt x="39774" y="36471"/>
                  </a:lnTo>
                  <a:lnTo>
                    <a:pt x="39774" y="36467"/>
                  </a:lnTo>
                  <a:lnTo>
                    <a:pt x="5087" y="36467"/>
                  </a:lnTo>
                  <a:cubicBezTo>
                    <a:pt x="4151" y="36467"/>
                    <a:pt x="3392" y="35703"/>
                    <a:pt x="3392" y="34772"/>
                  </a:cubicBezTo>
                  <a:lnTo>
                    <a:pt x="3392" y="13777"/>
                  </a:lnTo>
                  <a:cubicBezTo>
                    <a:pt x="3392" y="12846"/>
                    <a:pt x="4151" y="12086"/>
                    <a:pt x="5087" y="12086"/>
                  </a:cubicBezTo>
                  <a:lnTo>
                    <a:pt x="17298" y="12086"/>
                  </a:lnTo>
                  <a:cubicBezTo>
                    <a:pt x="20106" y="12086"/>
                    <a:pt x="22389" y="9803"/>
                    <a:pt x="22389" y="6996"/>
                  </a:cubicBezTo>
                  <a:lnTo>
                    <a:pt x="223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0"/>
            <p:cNvSpPr/>
            <p:nvPr/>
          </p:nvSpPr>
          <p:spPr>
            <a:xfrm>
              <a:off x="6726325" y="1434550"/>
              <a:ext cx="952075" cy="954175"/>
            </a:xfrm>
            <a:custGeom>
              <a:avLst/>
              <a:gdLst/>
              <a:ahLst/>
              <a:cxnLst/>
              <a:rect l="l" t="t" r="r" b="b"/>
              <a:pathLst>
                <a:path w="38083" h="38167" extrusionOk="0">
                  <a:moveTo>
                    <a:pt x="19001" y="1"/>
                  </a:moveTo>
                  <a:lnTo>
                    <a:pt x="19001" y="6992"/>
                  </a:lnTo>
                  <a:cubicBezTo>
                    <a:pt x="19001" y="8863"/>
                    <a:pt x="17478" y="10382"/>
                    <a:pt x="15606" y="10382"/>
                  </a:cubicBezTo>
                  <a:lnTo>
                    <a:pt x="3395" y="10382"/>
                  </a:lnTo>
                  <a:cubicBezTo>
                    <a:pt x="1523" y="10382"/>
                    <a:pt x="0" y="11906"/>
                    <a:pt x="0" y="13777"/>
                  </a:cubicBezTo>
                  <a:lnTo>
                    <a:pt x="0" y="34772"/>
                  </a:lnTo>
                  <a:cubicBezTo>
                    <a:pt x="0" y="36643"/>
                    <a:pt x="1523" y="38167"/>
                    <a:pt x="3395" y="38167"/>
                  </a:cubicBezTo>
                  <a:lnTo>
                    <a:pt x="38082" y="38167"/>
                  </a:lnTo>
                  <a:lnTo>
                    <a:pt x="38082" y="36471"/>
                  </a:lnTo>
                  <a:lnTo>
                    <a:pt x="38082" y="36467"/>
                  </a:lnTo>
                  <a:lnTo>
                    <a:pt x="3395" y="36467"/>
                  </a:lnTo>
                  <a:cubicBezTo>
                    <a:pt x="2459" y="36467"/>
                    <a:pt x="1700" y="35703"/>
                    <a:pt x="1700" y="34772"/>
                  </a:cubicBezTo>
                  <a:lnTo>
                    <a:pt x="1700" y="13777"/>
                  </a:lnTo>
                  <a:cubicBezTo>
                    <a:pt x="1700" y="12846"/>
                    <a:pt x="2459" y="12086"/>
                    <a:pt x="3395" y="12086"/>
                  </a:cubicBezTo>
                  <a:lnTo>
                    <a:pt x="15606" y="12086"/>
                  </a:lnTo>
                  <a:cubicBezTo>
                    <a:pt x="18414" y="12086"/>
                    <a:pt x="20697" y="9803"/>
                    <a:pt x="20697" y="6996"/>
                  </a:cubicBezTo>
                  <a:lnTo>
                    <a:pt x="206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0"/>
            <p:cNvSpPr/>
            <p:nvPr/>
          </p:nvSpPr>
          <p:spPr>
            <a:xfrm>
              <a:off x="6683825" y="2024350"/>
              <a:ext cx="84900" cy="230925"/>
            </a:xfrm>
            <a:custGeom>
              <a:avLst/>
              <a:gdLst/>
              <a:ahLst/>
              <a:cxnLst/>
              <a:rect l="l" t="t" r="r" b="b"/>
              <a:pathLst>
                <a:path w="3396" h="9237" extrusionOk="0">
                  <a:moveTo>
                    <a:pt x="3395" y="1"/>
                  </a:moveTo>
                  <a:cubicBezTo>
                    <a:pt x="3046" y="628"/>
                    <a:pt x="2355" y="942"/>
                    <a:pt x="1663" y="942"/>
                  </a:cubicBezTo>
                  <a:cubicBezTo>
                    <a:pt x="1017" y="942"/>
                    <a:pt x="371" y="669"/>
                    <a:pt x="1" y="122"/>
                  </a:cubicBezTo>
                  <a:lnTo>
                    <a:pt x="1" y="9082"/>
                  </a:lnTo>
                  <a:cubicBezTo>
                    <a:pt x="389" y="8567"/>
                    <a:pt x="998" y="8213"/>
                    <a:pt x="1637" y="8213"/>
                  </a:cubicBezTo>
                  <a:cubicBezTo>
                    <a:pt x="2082" y="8213"/>
                    <a:pt x="2541" y="8384"/>
                    <a:pt x="2951" y="8792"/>
                  </a:cubicBezTo>
                  <a:lnTo>
                    <a:pt x="3395" y="9237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0"/>
            <p:cNvSpPr/>
            <p:nvPr/>
          </p:nvSpPr>
          <p:spPr>
            <a:xfrm>
              <a:off x="6684775" y="1803000"/>
              <a:ext cx="83000" cy="228200"/>
            </a:xfrm>
            <a:custGeom>
              <a:avLst/>
              <a:gdLst/>
              <a:ahLst/>
              <a:cxnLst/>
              <a:rect l="l" t="t" r="r" b="b"/>
              <a:pathLst>
                <a:path w="3320" h="9128" extrusionOk="0">
                  <a:moveTo>
                    <a:pt x="0" y="0"/>
                  </a:moveTo>
                  <a:lnTo>
                    <a:pt x="0" y="9127"/>
                  </a:lnTo>
                  <a:lnTo>
                    <a:pt x="3320" y="9127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0"/>
            <p:cNvSpPr/>
            <p:nvPr/>
          </p:nvSpPr>
          <p:spPr>
            <a:xfrm>
              <a:off x="6684875" y="1841400"/>
              <a:ext cx="82900" cy="185500"/>
            </a:xfrm>
            <a:custGeom>
              <a:avLst/>
              <a:gdLst/>
              <a:ahLst/>
              <a:cxnLst/>
              <a:rect l="l" t="t" r="r" b="b"/>
              <a:pathLst>
                <a:path w="3316" h="7420" extrusionOk="0">
                  <a:moveTo>
                    <a:pt x="1658" y="0"/>
                  </a:moveTo>
                  <a:cubicBezTo>
                    <a:pt x="1062" y="0"/>
                    <a:pt x="500" y="143"/>
                    <a:pt x="1" y="395"/>
                  </a:cubicBezTo>
                  <a:lnTo>
                    <a:pt x="1" y="7025"/>
                  </a:lnTo>
                  <a:cubicBezTo>
                    <a:pt x="500" y="7277"/>
                    <a:pt x="1062" y="7419"/>
                    <a:pt x="1658" y="7419"/>
                  </a:cubicBezTo>
                  <a:cubicBezTo>
                    <a:pt x="2258" y="7419"/>
                    <a:pt x="2820" y="7277"/>
                    <a:pt x="3316" y="7025"/>
                  </a:cubicBezTo>
                  <a:lnTo>
                    <a:pt x="3316" y="395"/>
                  </a:lnTo>
                  <a:cubicBezTo>
                    <a:pt x="2820" y="143"/>
                    <a:pt x="2254" y="0"/>
                    <a:pt x="1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0"/>
            <p:cNvSpPr/>
            <p:nvPr/>
          </p:nvSpPr>
          <p:spPr>
            <a:xfrm>
              <a:off x="6684775" y="1803100"/>
              <a:ext cx="41450" cy="228200"/>
            </a:xfrm>
            <a:custGeom>
              <a:avLst/>
              <a:gdLst/>
              <a:ahLst/>
              <a:cxnLst/>
              <a:rect l="l" t="t" r="r" b="b"/>
              <a:pathLst>
                <a:path w="1658" h="9128" extrusionOk="0">
                  <a:moveTo>
                    <a:pt x="0" y="1"/>
                  </a:moveTo>
                  <a:lnTo>
                    <a:pt x="0" y="9128"/>
                  </a:lnTo>
                  <a:lnTo>
                    <a:pt x="1658" y="9128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0"/>
            <p:cNvSpPr/>
            <p:nvPr/>
          </p:nvSpPr>
          <p:spPr>
            <a:xfrm>
              <a:off x="6677850" y="1785800"/>
              <a:ext cx="96950" cy="26025"/>
            </a:xfrm>
            <a:custGeom>
              <a:avLst/>
              <a:gdLst/>
              <a:ahLst/>
              <a:cxnLst/>
              <a:rect l="l" t="t" r="r" b="b"/>
              <a:pathLst>
                <a:path w="3878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0"/>
            <p:cNvSpPr/>
            <p:nvPr/>
          </p:nvSpPr>
          <p:spPr>
            <a:xfrm>
              <a:off x="6677850" y="1785800"/>
              <a:ext cx="38525" cy="26025"/>
            </a:xfrm>
            <a:custGeom>
              <a:avLst/>
              <a:gdLst/>
              <a:ahLst/>
              <a:cxnLst/>
              <a:rect l="l" t="t" r="r" b="b"/>
              <a:pathLst>
                <a:path w="1541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1540" y="1041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0"/>
            <p:cNvSpPr/>
            <p:nvPr/>
          </p:nvSpPr>
          <p:spPr>
            <a:xfrm>
              <a:off x="6675425" y="1777500"/>
              <a:ext cx="101575" cy="8325"/>
            </a:xfrm>
            <a:custGeom>
              <a:avLst/>
              <a:gdLst/>
              <a:ahLst/>
              <a:cxnLst/>
              <a:rect l="l" t="t" r="r" b="b"/>
              <a:pathLst>
                <a:path w="4063" h="333" extrusionOk="0">
                  <a:moveTo>
                    <a:pt x="1" y="1"/>
                  </a:moveTo>
                  <a:lnTo>
                    <a:pt x="1" y="332"/>
                  </a:lnTo>
                  <a:lnTo>
                    <a:pt x="4063" y="332"/>
                  </a:lnTo>
                  <a:lnTo>
                    <a:pt x="40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0"/>
            <p:cNvSpPr/>
            <p:nvPr/>
          </p:nvSpPr>
          <p:spPr>
            <a:xfrm>
              <a:off x="6675425" y="1777500"/>
              <a:ext cx="40425" cy="8325"/>
            </a:xfrm>
            <a:custGeom>
              <a:avLst/>
              <a:gdLst/>
              <a:ahLst/>
              <a:cxnLst/>
              <a:rect l="l" t="t" r="r" b="b"/>
              <a:pathLst>
                <a:path w="161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616" y="332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0"/>
            <p:cNvSpPr/>
            <p:nvPr/>
          </p:nvSpPr>
          <p:spPr>
            <a:xfrm>
              <a:off x="6677850" y="2031275"/>
              <a:ext cx="96950" cy="26050"/>
            </a:xfrm>
            <a:custGeom>
              <a:avLst/>
              <a:gdLst/>
              <a:ahLst/>
              <a:cxnLst/>
              <a:rect l="l" t="t" r="r" b="b"/>
              <a:pathLst>
                <a:path w="387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0"/>
            <p:cNvSpPr/>
            <p:nvPr/>
          </p:nvSpPr>
          <p:spPr>
            <a:xfrm>
              <a:off x="6677850" y="2031275"/>
              <a:ext cx="42200" cy="26050"/>
            </a:xfrm>
            <a:custGeom>
              <a:avLst/>
              <a:gdLst/>
              <a:ahLst/>
              <a:cxnLst/>
              <a:rect l="l" t="t" r="r" b="b"/>
              <a:pathLst>
                <a:path w="168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1687" y="1041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0"/>
            <p:cNvSpPr/>
            <p:nvPr/>
          </p:nvSpPr>
          <p:spPr>
            <a:xfrm>
              <a:off x="6673650" y="2056975"/>
              <a:ext cx="105675" cy="5375"/>
            </a:xfrm>
            <a:custGeom>
              <a:avLst/>
              <a:gdLst/>
              <a:ahLst/>
              <a:cxnLst/>
              <a:rect l="l" t="t" r="r" b="b"/>
              <a:pathLst>
                <a:path w="4227" h="215" extrusionOk="0">
                  <a:moveTo>
                    <a:pt x="0" y="1"/>
                  </a:moveTo>
                  <a:lnTo>
                    <a:pt x="0" y="215"/>
                  </a:lnTo>
                  <a:lnTo>
                    <a:pt x="4226" y="215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0"/>
            <p:cNvSpPr/>
            <p:nvPr/>
          </p:nvSpPr>
          <p:spPr>
            <a:xfrm>
              <a:off x="6633675" y="1824500"/>
              <a:ext cx="185400" cy="185400"/>
            </a:xfrm>
            <a:custGeom>
              <a:avLst/>
              <a:gdLst/>
              <a:ahLst/>
              <a:cxnLst/>
              <a:rect l="l" t="t" r="r" b="b"/>
              <a:pathLst>
                <a:path w="7416" h="7416" extrusionOk="0">
                  <a:moveTo>
                    <a:pt x="3706" y="1"/>
                  </a:moveTo>
                  <a:cubicBezTo>
                    <a:pt x="1658" y="1"/>
                    <a:pt x="1" y="1662"/>
                    <a:pt x="1" y="3710"/>
                  </a:cubicBezTo>
                  <a:cubicBezTo>
                    <a:pt x="1" y="5758"/>
                    <a:pt x="1658" y="7416"/>
                    <a:pt x="3706" y="7416"/>
                  </a:cubicBezTo>
                  <a:cubicBezTo>
                    <a:pt x="5754" y="7416"/>
                    <a:pt x="7416" y="5758"/>
                    <a:pt x="7416" y="3710"/>
                  </a:cubicBezTo>
                  <a:cubicBezTo>
                    <a:pt x="7416" y="1662"/>
                    <a:pt x="5754" y="1"/>
                    <a:pt x="37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0"/>
            <p:cNvSpPr/>
            <p:nvPr/>
          </p:nvSpPr>
          <p:spPr>
            <a:xfrm>
              <a:off x="6638925" y="1829750"/>
              <a:ext cx="174900" cy="174900"/>
            </a:xfrm>
            <a:custGeom>
              <a:avLst/>
              <a:gdLst/>
              <a:ahLst/>
              <a:cxnLst/>
              <a:rect l="l" t="t" r="r" b="b"/>
              <a:pathLst>
                <a:path w="6996" h="6996" extrusionOk="0">
                  <a:moveTo>
                    <a:pt x="3496" y="0"/>
                  </a:moveTo>
                  <a:cubicBezTo>
                    <a:pt x="1566" y="0"/>
                    <a:pt x="0" y="1566"/>
                    <a:pt x="0" y="3500"/>
                  </a:cubicBezTo>
                  <a:cubicBezTo>
                    <a:pt x="0" y="5430"/>
                    <a:pt x="1566" y="6996"/>
                    <a:pt x="3496" y="6996"/>
                  </a:cubicBezTo>
                  <a:cubicBezTo>
                    <a:pt x="5431" y="6996"/>
                    <a:pt x="6996" y="5430"/>
                    <a:pt x="6996" y="3500"/>
                  </a:cubicBezTo>
                  <a:cubicBezTo>
                    <a:pt x="6996" y="1566"/>
                    <a:pt x="5431" y="0"/>
                    <a:pt x="3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0"/>
            <p:cNvSpPr/>
            <p:nvPr/>
          </p:nvSpPr>
          <p:spPr>
            <a:xfrm>
              <a:off x="6651300" y="1842450"/>
              <a:ext cx="149850" cy="149625"/>
            </a:xfrm>
            <a:custGeom>
              <a:avLst/>
              <a:gdLst/>
              <a:ahLst/>
              <a:cxnLst/>
              <a:rect l="l" t="t" r="r" b="b"/>
              <a:pathLst>
                <a:path w="5994" h="5985" extrusionOk="0">
                  <a:moveTo>
                    <a:pt x="3005" y="0"/>
                  </a:moveTo>
                  <a:cubicBezTo>
                    <a:pt x="3002" y="0"/>
                    <a:pt x="2999" y="0"/>
                    <a:pt x="2997" y="0"/>
                  </a:cubicBezTo>
                  <a:cubicBezTo>
                    <a:pt x="1960" y="0"/>
                    <a:pt x="1050" y="525"/>
                    <a:pt x="513" y="1322"/>
                  </a:cubicBezTo>
                  <a:cubicBezTo>
                    <a:pt x="190" y="1800"/>
                    <a:pt x="1" y="2371"/>
                    <a:pt x="1" y="2992"/>
                  </a:cubicBezTo>
                  <a:cubicBezTo>
                    <a:pt x="1" y="3479"/>
                    <a:pt x="118" y="3941"/>
                    <a:pt x="328" y="4348"/>
                  </a:cubicBezTo>
                  <a:cubicBezTo>
                    <a:pt x="672" y="5027"/>
                    <a:pt x="1268" y="5556"/>
                    <a:pt x="1990" y="5812"/>
                  </a:cubicBezTo>
                  <a:cubicBezTo>
                    <a:pt x="2304" y="5921"/>
                    <a:pt x="2644" y="5984"/>
                    <a:pt x="2997" y="5984"/>
                  </a:cubicBezTo>
                  <a:cubicBezTo>
                    <a:pt x="4080" y="5984"/>
                    <a:pt x="5028" y="5413"/>
                    <a:pt x="5552" y="4553"/>
                  </a:cubicBezTo>
                  <a:cubicBezTo>
                    <a:pt x="5829" y="4096"/>
                    <a:pt x="5993" y="3563"/>
                    <a:pt x="5993" y="2992"/>
                  </a:cubicBezTo>
                  <a:cubicBezTo>
                    <a:pt x="5993" y="1341"/>
                    <a:pt x="4659" y="0"/>
                    <a:pt x="3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0"/>
            <p:cNvSpPr/>
            <p:nvPr/>
          </p:nvSpPr>
          <p:spPr>
            <a:xfrm>
              <a:off x="6651525" y="1842450"/>
              <a:ext cx="135025" cy="129375"/>
            </a:xfrm>
            <a:custGeom>
              <a:avLst/>
              <a:gdLst/>
              <a:ahLst/>
              <a:cxnLst/>
              <a:rect l="l" t="t" r="r" b="b"/>
              <a:pathLst>
                <a:path w="5401" h="5175" extrusionOk="0">
                  <a:moveTo>
                    <a:pt x="2992" y="0"/>
                  </a:moveTo>
                  <a:cubicBezTo>
                    <a:pt x="1960" y="0"/>
                    <a:pt x="1049" y="525"/>
                    <a:pt x="508" y="1322"/>
                  </a:cubicBezTo>
                  <a:cubicBezTo>
                    <a:pt x="189" y="1800"/>
                    <a:pt x="0" y="2371"/>
                    <a:pt x="0" y="2992"/>
                  </a:cubicBezTo>
                  <a:cubicBezTo>
                    <a:pt x="0" y="3479"/>
                    <a:pt x="113" y="3941"/>
                    <a:pt x="323" y="4352"/>
                  </a:cubicBezTo>
                  <a:cubicBezTo>
                    <a:pt x="483" y="4658"/>
                    <a:pt x="697" y="4939"/>
                    <a:pt x="948" y="5174"/>
                  </a:cubicBezTo>
                  <a:cubicBezTo>
                    <a:pt x="848" y="5044"/>
                    <a:pt x="760" y="4902"/>
                    <a:pt x="684" y="4755"/>
                  </a:cubicBezTo>
                  <a:cubicBezTo>
                    <a:pt x="474" y="4343"/>
                    <a:pt x="361" y="3882"/>
                    <a:pt x="361" y="3395"/>
                  </a:cubicBezTo>
                  <a:cubicBezTo>
                    <a:pt x="361" y="2778"/>
                    <a:pt x="550" y="2203"/>
                    <a:pt x="869" y="1729"/>
                  </a:cubicBezTo>
                  <a:cubicBezTo>
                    <a:pt x="1410" y="932"/>
                    <a:pt x="2316" y="407"/>
                    <a:pt x="3357" y="407"/>
                  </a:cubicBezTo>
                  <a:cubicBezTo>
                    <a:pt x="4146" y="407"/>
                    <a:pt x="4868" y="714"/>
                    <a:pt x="5401" y="1217"/>
                  </a:cubicBezTo>
                  <a:cubicBezTo>
                    <a:pt x="4855" y="479"/>
                    <a:pt x="3978" y="0"/>
                    <a:pt x="2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0"/>
            <p:cNvSpPr/>
            <p:nvPr/>
          </p:nvSpPr>
          <p:spPr>
            <a:xfrm>
              <a:off x="6655700" y="1846325"/>
              <a:ext cx="141450" cy="141750"/>
            </a:xfrm>
            <a:custGeom>
              <a:avLst/>
              <a:gdLst/>
              <a:ahLst/>
              <a:cxnLst/>
              <a:rect l="l" t="t" r="r" b="b"/>
              <a:pathLst>
                <a:path w="5658" h="5670" extrusionOk="0">
                  <a:moveTo>
                    <a:pt x="2972" y="0"/>
                  </a:moveTo>
                  <a:lnTo>
                    <a:pt x="2951" y="382"/>
                  </a:lnTo>
                  <a:cubicBezTo>
                    <a:pt x="2972" y="382"/>
                    <a:pt x="2989" y="386"/>
                    <a:pt x="3010" y="386"/>
                  </a:cubicBezTo>
                  <a:lnTo>
                    <a:pt x="3043" y="5"/>
                  </a:lnTo>
                  <a:cubicBezTo>
                    <a:pt x="3022" y="0"/>
                    <a:pt x="2993" y="0"/>
                    <a:pt x="2972" y="0"/>
                  </a:cubicBezTo>
                  <a:close/>
                  <a:moveTo>
                    <a:pt x="2426" y="26"/>
                  </a:moveTo>
                  <a:cubicBezTo>
                    <a:pt x="2405" y="30"/>
                    <a:pt x="2380" y="30"/>
                    <a:pt x="2359" y="34"/>
                  </a:cubicBezTo>
                  <a:lnTo>
                    <a:pt x="2422" y="412"/>
                  </a:lnTo>
                  <a:cubicBezTo>
                    <a:pt x="2439" y="412"/>
                    <a:pt x="2460" y="407"/>
                    <a:pt x="2481" y="403"/>
                  </a:cubicBezTo>
                  <a:lnTo>
                    <a:pt x="2426" y="26"/>
                  </a:lnTo>
                  <a:close/>
                  <a:moveTo>
                    <a:pt x="3572" y="105"/>
                  </a:moveTo>
                  <a:lnTo>
                    <a:pt x="3471" y="470"/>
                  </a:lnTo>
                  <a:cubicBezTo>
                    <a:pt x="3492" y="475"/>
                    <a:pt x="3509" y="483"/>
                    <a:pt x="3530" y="487"/>
                  </a:cubicBezTo>
                  <a:lnTo>
                    <a:pt x="3639" y="126"/>
                  </a:lnTo>
                  <a:cubicBezTo>
                    <a:pt x="3614" y="114"/>
                    <a:pt x="3593" y="110"/>
                    <a:pt x="3572" y="105"/>
                  </a:cubicBezTo>
                  <a:close/>
                  <a:moveTo>
                    <a:pt x="1831" y="177"/>
                  </a:moveTo>
                  <a:cubicBezTo>
                    <a:pt x="1810" y="189"/>
                    <a:pt x="1789" y="193"/>
                    <a:pt x="1768" y="202"/>
                  </a:cubicBezTo>
                  <a:lnTo>
                    <a:pt x="1910" y="559"/>
                  </a:lnTo>
                  <a:cubicBezTo>
                    <a:pt x="1931" y="550"/>
                    <a:pt x="1944" y="546"/>
                    <a:pt x="1965" y="533"/>
                  </a:cubicBezTo>
                  <a:lnTo>
                    <a:pt x="1831" y="177"/>
                  </a:lnTo>
                  <a:close/>
                  <a:moveTo>
                    <a:pt x="4143" y="328"/>
                  </a:moveTo>
                  <a:lnTo>
                    <a:pt x="3966" y="663"/>
                  </a:lnTo>
                  <a:cubicBezTo>
                    <a:pt x="3979" y="672"/>
                    <a:pt x="4000" y="680"/>
                    <a:pt x="4017" y="693"/>
                  </a:cubicBezTo>
                  <a:lnTo>
                    <a:pt x="4201" y="361"/>
                  </a:lnTo>
                  <a:cubicBezTo>
                    <a:pt x="4185" y="349"/>
                    <a:pt x="4164" y="340"/>
                    <a:pt x="4143" y="328"/>
                  </a:cubicBezTo>
                  <a:close/>
                  <a:moveTo>
                    <a:pt x="1285" y="454"/>
                  </a:moveTo>
                  <a:cubicBezTo>
                    <a:pt x="1264" y="466"/>
                    <a:pt x="1247" y="483"/>
                    <a:pt x="1226" y="491"/>
                  </a:cubicBezTo>
                  <a:lnTo>
                    <a:pt x="1440" y="806"/>
                  </a:lnTo>
                  <a:cubicBezTo>
                    <a:pt x="1457" y="798"/>
                    <a:pt x="1474" y="785"/>
                    <a:pt x="1495" y="777"/>
                  </a:cubicBezTo>
                  <a:lnTo>
                    <a:pt x="1285" y="454"/>
                  </a:lnTo>
                  <a:close/>
                  <a:moveTo>
                    <a:pt x="4655" y="672"/>
                  </a:moveTo>
                  <a:lnTo>
                    <a:pt x="4411" y="966"/>
                  </a:lnTo>
                  <a:cubicBezTo>
                    <a:pt x="4420" y="974"/>
                    <a:pt x="4436" y="991"/>
                    <a:pt x="4453" y="999"/>
                  </a:cubicBezTo>
                  <a:lnTo>
                    <a:pt x="4709" y="718"/>
                  </a:lnTo>
                  <a:cubicBezTo>
                    <a:pt x="4692" y="701"/>
                    <a:pt x="4671" y="684"/>
                    <a:pt x="4655" y="672"/>
                  </a:cubicBezTo>
                  <a:close/>
                  <a:moveTo>
                    <a:pt x="807" y="844"/>
                  </a:moveTo>
                  <a:lnTo>
                    <a:pt x="760" y="890"/>
                  </a:lnTo>
                  <a:lnTo>
                    <a:pt x="1037" y="1154"/>
                  </a:lnTo>
                  <a:cubicBezTo>
                    <a:pt x="1054" y="1138"/>
                    <a:pt x="1063" y="1121"/>
                    <a:pt x="1079" y="1108"/>
                  </a:cubicBezTo>
                  <a:lnTo>
                    <a:pt x="807" y="844"/>
                  </a:lnTo>
                  <a:close/>
                  <a:moveTo>
                    <a:pt x="5079" y="1108"/>
                  </a:moveTo>
                  <a:lnTo>
                    <a:pt x="4772" y="1343"/>
                  </a:lnTo>
                  <a:cubicBezTo>
                    <a:pt x="4789" y="1356"/>
                    <a:pt x="4797" y="1373"/>
                    <a:pt x="4810" y="1389"/>
                  </a:cubicBezTo>
                  <a:lnTo>
                    <a:pt x="5120" y="1163"/>
                  </a:lnTo>
                  <a:cubicBezTo>
                    <a:pt x="5104" y="1146"/>
                    <a:pt x="5091" y="1125"/>
                    <a:pt x="5079" y="1108"/>
                  </a:cubicBezTo>
                  <a:close/>
                  <a:moveTo>
                    <a:pt x="429" y="1322"/>
                  </a:moveTo>
                  <a:cubicBezTo>
                    <a:pt x="412" y="1343"/>
                    <a:pt x="404" y="1356"/>
                    <a:pt x="391" y="1377"/>
                  </a:cubicBezTo>
                  <a:lnTo>
                    <a:pt x="718" y="1578"/>
                  </a:lnTo>
                  <a:cubicBezTo>
                    <a:pt x="727" y="1557"/>
                    <a:pt x="739" y="1540"/>
                    <a:pt x="756" y="1524"/>
                  </a:cubicBezTo>
                  <a:lnTo>
                    <a:pt x="429" y="1322"/>
                  </a:lnTo>
                  <a:close/>
                  <a:moveTo>
                    <a:pt x="5393" y="1637"/>
                  </a:moveTo>
                  <a:lnTo>
                    <a:pt x="5045" y="1796"/>
                  </a:lnTo>
                  <a:cubicBezTo>
                    <a:pt x="5058" y="1813"/>
                    <a:pt x="5062" y="1834"/>
                    <a:pt x="5070" y="1851"/>
                  </a:cubicBezTo>
                  <a:lnTo>
                    <a:pt x="5418" y="1700"/>
                  </a:lnTo>
                  <a:cubicBezTo>
                    <a:pt x="5414" y="1679"/>
                    <a:pt x="5402" y="1658"/>
                    <a:pt x="5393" y="1637"/>
                  </a:cubicBezTo>
                  <a:close/>
                  <a:moveTo>
                    <a:pt x="156" y="1872"/>
                  </a:moveTo>
                  <a:cubicBezTo>
                    <a:pt x="152" y="1893"/>
                    <a:pt x="139" y="1914"/>
                    <a:pt x="135" y="1935"/>
                  </a:cubicBezTo>
                  <a:lnTo>
                    <a:pt x="496" y="2057"/>
                  </a:lnTo>
                  <a:cubicBezTo>
                    <a:pt x="504" y="2040"/>
                    <a:pt x="509" y="2019"/>
                    <a:pt x="517" y="2002"/>
                  </a:cubicBezTo>
                  <a:lnTo>
                    <a:pt x="156" y="1872"/>
                  </a:lnTo>
                  <a:close/>
                  <a:moveTo>
                    <a:pt x="5590" y="2212"/>
                  </a:moveTo>
                  <a:lnTo>
                    <a:pt x="5217" y="2296"/>
                  </a:lnTo>
                  <a:cubicBezTo>
                    <a:pt x="5225" y="2317"/>
                    <a:pt x="5225" y="2334"/>
                    <a:pt x="5230" y="2355"/>
                  </a:cubicBezTo>
                  <a:lnTo>
                    <a:pt x="5607" y="2279"/>
                  </a:lnTo>
                  <a:cubicBezTo>
                    <a:pt x="5603" y="2254"/>
                    <a:pt x="5595" y="2233"/>
                    <a:pt x="5590" y="2212"/>
                  </a:cubicBezTo>
                  <a:close/>
                  <a:moveTo>
                    <a:pt x="14" y="2464"/>
                  </a:moveTo>
                  <a:cubicBezTo>
                    <a:pt x="9" y="2485"/>
                    <a:pt x="5" y="2510"/>
                    <a:pt x="5" y="2531"/>
                  </a:cubicBezTo>
                  <a:lnTo>
                    <a:pt x="383" y="2573"/>
                  </a:lnTo>
                  <a:cubicBezTo>
                    <a:pt x="387" y="2552"/>
                    <a:pt x="387" y="2539"/>
                    <a:pt x="391" y="2510"/>
                  </a:cubicBezTo>
                  <a:lnTo>
                    <a:pt x="14" y="2464"/>
                  </a:lnTo>
                  <a:close/>
                  <a:moveTo>
                    <a:pt x="5658" y="2825"/>
                  </a:moveTo>
                  <a:lnTo>
                    <a:pt x="5276" y="2837"/>
                  </a:lnTo>
                  <a:lnTo>
                    <a:pt x="5276" y="2896"/>
                  </a:lnTo>
                  <a:lnTo>
                    <a:pt x="5658" y="2904"/>
                  </a:lnTo>
                  <a:lnTo>
                    <a:pt x="5658" y="2837"/>
                  </a:lnTo>
                  <a:lnTo>
                    <a:pt x="5658" y="2825"/>
                  </a:lnTo>
                  <a:close/>
                  <a:moveTo>
                    <a:pt x="383" y="3047"/>
                  </a:moveTo>
                  <a:lnTo>
                    <a:pt x="1" y="3076"/>
                  </a:lnTo>
                  <a:cubicBezTo>
                    <a:pt x="1" y="3097"/>
                    <a:pt x="5" y="3127"/>
                    <a:pt x="5" y="3148"/>
                  </a:cubicBezTo>
                  <a:lnTo>
                    <a:pt x="387" y="3106"/>
                  </a:lnTo>
                  <a:cubicBezTo>
                    <a:pt x="387" y="3085"/>
                    <a:pt x="383" y="3068"/>
                    <a:pt x="383" y="3047"/>
                  </a:cubicBezTo>
                  <a:close/>
                  <a:moveTo>
                    <a:pt x="5225" y="3366"/>
                  </a:moveTo>
                  <a:cubicBezTo>
                    <a:pt x="5217" y="3387"/>
                    <a:pt x="5213" y="3404"/>
                    <a:pt x="5209" y="3425"/>
                  </a:cubicBezTo>
                  <a:lnTo>
                    <a:pt x="5582" y="3513"/>
                  </a:lnTo>
                  <a:cubicBezTo>
                    <a:pt x="5586" y="3488"/>
                    <a:pt x="5590" y="3467"/>
                    <a:pt x="5595" y="3450"/>
                  </a:cubicBezTo>
                  <a:lnTo>
                    <a:pt x="5225" y="3366"/>
                  </a:lnTo>
                  <a:close/>
                  <a:moveTo>
                    <a:pt x="483" y="3567"/>
                  </a:moveTo>
                  <a:lnTo>
                    <a:pt x="114" y="3681"/>
                  </a:lnTo>
                  <a:cubicBezTo>
                    <a:pt x="118" y="3702"/>
                    <a:pt x="131" y="3723"/>
                    <a:pt x="135" y="3744"/>
                  </a:cubicBezTo>
                  <a:lnTo>
                    <a:pt x="504" y="3622"/>
                  </a:lnTo>
                  <a:lnTo>
                    <a:pt x="483" y="3567"/>
                  </a:lnTo>
                  <a:close/>
                  <a:moveTo>
                    <a:pt x="5058" y="3865"/>
                  </a:moveTo>
                  <a:cubicBezTo>
                    <a:pt x="5045" y="3882"/>
                    <a:pt x="5041" y="3903"/>
                    <a:pt x="5028" y="3916"/>
                  </a:cubicBezTo>
                  <a:lnTo>
                    <a:pt x="5372" y="4083"/>
                  </a:lnTo>
                  <a:cubicBezTo>
                    <a:pt x="5381" y="4071"/>
                    <a:pt x="5393" y="4050"/>
                    <a:pt x="5402" y="4029"/>
                  </a:cubicBezTo>
                  <a:lnTo>
                    <a:pt x="5058" y="3865"/>
                  </a:lnTo>
                  <a:close/>
                  <a:moveTo>
                    <a:pt x="693" y="4054"/>
                  </a:moveTo>
                  <a:lnTo>
                    <a:pt x="362" y="4243"/>
                  </a:lnTo>
                  <a:cubicBezTo>
                    <a:pt x="379" y="4264"/>
                    <a:pt x="387" y="4281"/>
                    <a:pt x="400" y="4302"/>
                  </a:cubicBezTo>
                  <a:lnTo>
                    <a:pt x="723" y="4104"/>
                  </a:lnTo>
                  <a:cubicBezTo>
                    <a:pt x="714" y="4083"/>
                    <a:pt x="702" y="4071"/>
                    <a:pt x="693" y="4054"/>
                  </a:cubicBezTo>
                  <a:close/>
                  <a:moveTo>
                    <a:pt x="4776" y="4314"/>
                  </a:moveTo>
                  <a:cubicBezTo>
                    <a:pt x="4768" y="4331"/>
                    <a:pt x="4751" y="4348"/>
                    <a:pt x="4743" y="4365"/>
                  </a:cubicBezTo>
                  <a:lnTo>
                    <a:pt x="5041" y="4604"/>
                  </a:lnTo>
                  <a:cubicBezTo>
                    <a:pt x="5058" y="4587"/>
                    <a:pt x="5066" y="4566"/>
                    <a:pt x="5083" y="4545"/>
                  </a:cubicBezTo>
                  <a:lnTo>
                    <a:pt x="4776" y="4314"/>
                  </a:lnTo>
                  <a:close/>
                  <a:moveTo>
                    <a:pt x="1008" y="4478"/>
                  </a:moveTo>
                  <a:lnTo>
                    <a:pt x="723" y="4734"/>
                  </a:lnTo>
                  <a:cubicBezTo>
                    <a:pt x="739" y="4755"/>
                    <a:pt x="756" y="4772"/>
                    <a:pt x="769" y="4788"/>
                  </a:cubicBezTo>
                  <a:lnTo>
                    <a:pt x="1050" y="4520"/>
                  </a:lnTo>
                  <a:cubicBezTo>
                    <a:pt x="1033" y="4507"/>
                    <a:pt x="1021" y="4495"/>
                    <a:pt x="1008" y="4478"/>
                  </a:cubicBezTo>
                  <a:close/>
                  <a:moveTo>
                    <a:pt x="4415" y="4705"/>
                  </a:moveTo>
                  <a:cubicBezTo>
                    <a:pt x="4399" y="4713"/>
                    <a:pt x="4386" y="4730"/>
                    <a:pt x="4369" y="4742"/>
                  </a:cubicBezTo>
                  <a:lnTo>
                    <a:pt x="4609" y="5040"/>
                  </a:lnTo>
                  <a:cubicBezTo>
                    <a:pt x="4625" y="5023"/>
                    <a:pt x="4646" y="5007"/>
                    <a:pt x="4663" y="4990"/>
                  </a:cubicBezTo>
                  <a:lnTo>
                    <a:pt x="4415" y="4705"/>
                  </a:lnTo>
                  <a:close/>
                  <a:moveTo>
                    <a:pt x="1398" y="4839"/>
                  </a:moveTo>
                  <a:lnTo>
                    <a:pt x="1180" y="5149"/>
                  </a:lnTo>
                  <a:cubicBezTo>
                    <a:pt x="1201" y="5162"/>
                    <a:pt x="1218" y="5175"/>
                    <a:pt x="1239" y="5187"/>
                  </a:cubicBezTo>
                  <a:lnTo>
                    <a:pt x="1449" y="4872"/>
                  </a:lnTo>
                  <a:lnTo>
                    <a:pt x="1398" y="4839"/>
                  </a:lnTo>
                  <a:close/>
                  <a:moveTo>
                    <a:pt x="3975" y="5002"/>
                  </a:moveTo>
                  <a:cubicBezTo>
                    <a:pt x="3958" y="5015"/>
                    <a:pt x="3937" y="5019"/>
                    <a:pt x="3920" y="5028"/>
                  </a:cubicBezTo>
                  <a:lnTo>
                    <a:pt x="4097" y="5372"/>
                  </a:lnTo>
                  <a:cubicBezTo>
                    <a:pt x="4118" y="5359"/>
                    <a:pt x="4134" y="5351"/>
                    <a:pt x="4155" y="5338"/>
                  </a:cubicBezTo>
                  <a:lnTo>
                    <a:pt x="3975" y="5002"/>
                  </a:lnTo>
                  <a:close/>
                  <a:moveTo>
                    <a:pt x="1868" y="5091"/>
                  </a:moveTo>
                  <a:lnTo>
                    <a:pt x="1713" y="5443"/>
                  </a:lnTo>
                  <a:cubicBezTo>
                    <a:pt x="1734" y="5456"/>
                    <a:pt x="1755" y="5460"/>
                    <a:pt x="1776" y="5468"/>
                  </a:cubicBezTo>
                  <a:lnTo>
                    <a:pt x="1919" y="5112"/>
                  </a:lnTo>
                  <a:cubicBezTo>
                    <a:pt x="1902" y="5107"/>
                    <a:pt x="1881" y="5095"/>
                    <a:pt x="1868" y="5091"/>
                  </a:cubicBezTo>
                  <a:close/>
                  <a:moveTo>
                    <a:pt x="3480" y="5196"/>
                  </a:moveTo>
                  <a:cubicBezTo>
                    <a:pt x="3459" y="5204"/>
                    <a:pt x="3446" y="5208"/>
                    <a:pt x="3425" y="5212"/>
                  </a:cubicBezTo>
                  <a:lnTo>
                    <a:pt x="3517" y="5586"/>
                  </a:lnTo>
                  <a:cubicBezTo>
                    <a:pt x="3538" y="5582"/>
                    <a:pt x="3559" y="5573"/>
                    <a:pt x="3580" y="5565"/>
                  </a:cubicBezTo>
                  <a:lnTo>
                    <a:pt x="3480" y="5196"/>
                  </a:lnTo>
                  <a:close/>
                  <a:moveTo>
                    <a:pt x="2376" y="5246"/>
                  </a:moveTo>
                  <a:lnTo>
                    <a:pt x="2301" y="5624"/>
                  </a:lnTo>
                  <a:cubicBezTo>
                    <a:pt x="2322" y="5628"/>
                    <a:pt x="2351" y="5628"/>
                    <a:pt x="2372" y="5632"/>
                  </a:cubicBezTo>
                  <a:lnTo>
                    <a:pt x="2435" y="5254"/>
                  </a:lnTo>
                  <a:cubicBezTo>
                    <a:pt x="2414" y="5250"/>
                    <a:pt x="2397" y="5250"/>
                    <a:pt x="2376" y="5246"/>
                  </a:cubicBezTo>
                  <a:close/>
                  <a:moveTo>
                    <a:pt x="2901" y="5288"/>
                  </a:moveTo>
                  <a:lnTo>
                    <a:pt x="2909" y="5670"/>
                  </a:lnTo>
                  <a:lnTo>
                    <a:pt x="2980" y="5670"/>
                  </a:lnTo>
                  <a:lnTo>
                    <a:pt x="2959" y="5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0"/>
            <p:cNvSpPr/>
            <p:nvPr/>
          </p:nvSpPr>
          <p:spPr>
            <a:xfrm>
              <a:off x="6718350" y="1914525"/>
              <a:ext cx="63800" cy="1680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1" y="0"/>
                    <a:pt x="0" y="151"/>
                    <a:pt x="0" y="336"/>
                  </a:cubicBezTo>
                  <a:cubicBezTo>
                    <a:pt x="0" y="516"/>
                    <a:pt x="151" y="671"/>
                    <a:pt x="336" y="671"/>
                  </a:cubicBezTo>
                  <a:cubicBezTo>
                    <a:pt x="520" y="671"/>
                    <a:pt x="2552" y="516"/>
                    <a:pt x="2552" y="336"/>
                  </a:cubicBezTo>
                  <a:cubicBezTo>
                    <a:pt x="2552" y="147"/>
                    <a:pt x="520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0"/>
            <p:cNvSpPr/>
            <p:nvPr/>
          </p:nvSpPr>
          <p:spPr>
            <a:xfrm>
              <a:off x="6717925" y="1908850"/>
              <a:ext cx="63800" cy="1680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6" y="0"/>
                    <a:pt x="0" y="152"/>
                    <a:pt x="0" y="336"/>
                  </a:cubicBezTo>
                  <a:cubicBezTo>
                    <a:pt x="0" y="521"/>
                    <a:pt x="156" y="672"/>
                    <a:pt x="336" y="672"/>
                  </a:cubicBezTo>
                  <a:cubicBezTo>
                    <a:pt x="521" y="672"/>
                    <a:pt x="2552" y="521"/>
                    <a:pt x="2552" y="336"/>
                  </a:cubicBezTo>
                  <a:cubicBezTo>
                    <a:pt x="2552" y="147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0"/>
            <p:cNvSpPr/>
            <p:nvPr/>
          </p:nvSpPr>
          <p:spPr>
            <a:xfrm>
              <a:off x="6717825" y="1908850"/>
              <a:ext cx="63800" cy="8425"/>
            </a:xfrm>
            <a:custGeom>
              <a:avLst/>
              <a:gdLst/>
              <a:ahLst/>
              <a:cxnLst/>
              <a:rect l="l" t="t" r="r" b="b"/>
              <a:pathLst>
                <a:path w="2552" h="337" extrusionOk="0">
                  <a:moveTo>
                    <a:pt x="336" y="0"/>
                  </a:moveTo>
                  <a:cubicBezTo>
                    <a:pt x="151" y="0"/>
                    <a:pt x="0" y="152"/>
                    <a:pt x="0" y="336"/>
                  </a:cubicBezTo>
                  <a:lnTo>
                    <a:pt x="2552" y="336"/>
                  </a:lnTo>
                  <a:cubicBezTo>
                    <a:pt x="2552" y="152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0"/>
            <p:cNvSpPr/>
            <p:nvPr/>
          </p:nvSpPr>
          <p:spPr>
            <a:xfrm>
              <a:off x="6734700" y="1914300"/>
              <a:ext cx="34125" cy="5600"/>
            </a:xfrm>
            <a:custGeom>
              <a:avLst/>
              <a:gdLst/>
              <a:ahLst/>
              <a:cxnLst/>
              <a:rect l="l" t="t" r="r" b="b"/>
              <a:pathLst>
                <a:path w="1365" h="224" extrusionOk="0">
                  <a:moveTo>
                    <a:pt x="212" y="0"/>
                  </a:moveTo>
                  <a:cubicBezTo>
                    <a:pt x="97" y="0"/>
                    <a:pt x="1" y="46"/>
                    <a:pt x="1" y="114"/>
                  </a:cubicBezTo>
                  <a:cubicBezTo>
                    <a:pt x="1" y="178"/>
                    <a:pt x="97" y="223"/>
                    <a:pt x="212" y="223"/>
                  </a:cubicBezTo>
                  <a:cubicBezTo>
                    <a:pt x="217" y="223"/>
                    <a:pt x="222" y="223"/>
                    <a:pt x="227" y="223"/>
                  </a:cubicBezTo>
                  <a:lnTo>
                    <a:pt x="1344" y="148"/>
                  </a:lnTo>
                  <a:cubicBezTo>
                    <a:pt x="1356" y="148"/>
                    <a:pt x="1365" y="135"/>
                    <a:pt x="1365" y="114"/>
                  </a:cubicBezTo>
                  <a:cubicBezTo>
                    <a:pt x="1365" y="93"/>
                    <a:pt x="1356" y="76"/>
                    <a:pt x="1344" y="76"/>
                  </a:cubicBezTo>
                  <a:lnTo>
                    <a:pt x="227" y="1"/>
                  </a:lnTo>
                  <a:cubicBezTo>
                    <a:pt x="222" y="0"/>
                    <a:pt x="217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0"/>
            <p:cNvSpPr/>
            <p:nvPr/>
          </p:nvSpPr>
          <p:spPr>
            <a:xfrm>
              <a:off x="6718225" y="1909050"/>
              <a:ext cx="16300" cy="16300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24" y="1"/>
                  </a:moveTo>
                  <a:cubicBezTo>
                    <a:pt x="144" y="1"/>
                    <a:pt x="1" y="148"/>
                    <a:pt x="1" y="328"/>
                  </a:cubicBezTo>
                  <a:cubicBezTo>
                    <a:pt x="1" y="509"/>
                    <a:pt x="144" y="651"/>
                    <a:pt x="324" y="651"/>
                  </a:cubicBezTo>
                  <a:cubicBezTo>
                    <a:pt x="505" y="651"/>
                    <a:pt x="651" y="509"/>
                    <a:pt x="651" y="328"/>
                  </a:cubicBezTo>
                  <a:cubicBezTo>
                    <a:pt x="651" y="148"/>
                    <a:pt x="505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0"/>
            <p:cNvSpPr/>
            <p:nvPr/>
          </p:nvSpPr>
          <p:spPr>
            <a:xfrm>
              <a:off x="6723475" y="1914300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14" y="1"/>
                  </a:moveTo>
                  <a:cubicBezTo>
                    <a:pt x="51" y="1"/>
                    <a:pt x="1" y="55"/>
                    <a:pt x="1" y="118"/>
                  </a:cubicBezTo>
                  <a:cubicBezTo>
                    <a:pt x="1" y="181"/>
                    <a:pt x="51" y="231"/>
                    <a:pt x="114" y="231"/>
                  </a:cubicBezTo>
                  <a:cubicBezTo>
                    <a:pt x="177" y="231"/>
                    <a:pt x="232" y="181"/>
                    <a:pt x="232" y="118"/>
                  </a:cubicBezTo>
                  <a:cubicBezTo>
                    <a:pt x="232" y="55"/>
                    <a:pt x="17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0"/>
            <p:cNvSpPr/>
            <p:nvPr/>
          </p:nvSpPr>
          <p:spPr>
            <a:xfrm>
              <a:off x="6719275" y="1941475"/>
              <a:ext cx="14400" cy="23725"/>
            </a:xfrm>
            <a:custGeom>
              <a:avLst/>
              <a:gdLst/>
              <a:ahLst/>
              <a:cxnLst/>
              <a:rect l="l" t="t" r="r" b="b"/>
              <a:pathLst>
                <a:path w="576" h="949" extrusionOk="0">
                  <a:moveTo>
                    <a:pt x="290" y="1"/>
                  </a:moveTo>
                  <a:lnTo>
                    <a:pt x="47" y="504"/>
                  </a:lnTo>
                  <a:cubicBezTo>
                    <a:pt x="39" y="525"/>
                    <a:pt x="26" y="542"/>
                    <a:pt x="22" y="563"/>
                  </a:cubicBezTo>
                  <a:lnTo>
                    <a:pt x="18" y="571"/>
                  </a:lnTo>
                  <a:cubicBezTo>
                    <a:pt x="5" y="596"/>
                    <a:pt x="1" y="630"/>
                    <a:pt x="1" y="659"/>
                  </a:cubicBezTo>
                  <a:cubicBezTo>
                    <a:pt x="1" y="819"/>
                    <a:pt x="131" y="949"/>
                    <a:pt x="290" y="949"/>
                  </a:cubicBezTo>
                  <a:cubicBezTo>
                    <a:pt x="446" y="949"/>
                    <a:pt x="576" y="819"/>
                    <a:pt x="576" y="659"/>
                  </a:cubicBezTo>
                  <a:cubicBezTo>
                    <a:pt x="572" y="634"/>
                    <a:pt x="567" y="605"/>
                    <a:pt x="555" y="580"/>
                  </a:cubicBezTo>
                  <a:lnTo>
                    <a:pt x="555" y="567"/>
                  </a:lnTo>
                  <a:cubicBezTo>
                    <a:pt x="551" y="546"/>
                    <a:pt x="538" y="525"/>
                    <a:pt x="530" y="508"/>
                  </a:cubicBezTo>
                  <a:lnTo>
                    <a:pt x="2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0"/>
            <p:cNvSpPr/>
            <p:nvPr/>
          </p:nvSpPr>
          <p:spPr>
            <a:xfrm>
              <a:off x="7275000" y="2297225"/>
              <a:ext cx="241625" cy="184450"/>
            </a:xfrm>
            <a:custGeom>
              <a:avLst/>
              <a:gdLst/>
              <a:ahLst/>
              <a:cxnLst/>
              <a:rect l="l" t="t" r="r" b="b"/>
              <a:pathLst>
                <a:path w="9665" h="7378" extrusionOk="0">
                  <a:moveTo>
                    <a:pt x="4834" y="0"/>
                  </a:moveTo>
                  <a:cubicBezTo>
                    <a:pt x="3517" y="0"/>
                    <a:pt x="2363" y="693"/>
                    <a:pt x="1712" y="1734"/>
                  </a:cubicBezTo>
                  <a:lnTo>
                    <a:pt x="0" y="1734"/>
                  </a:lnTo>
                  <a:lnTo>
                    <a:pt x="0" y="5645"/>
                  </a:lnTo>
                  <a:lnTo>
                    <a:pt x="1712" y="5645"/>
                  </a:lnTo>
                  <a:cubicBezTo>
                    <a:pt x="2363" y="6685"/>
                    <a:pt x="3517" y="7378"/>
                    <a:pt x="4834" y="7378"/>
                  </a:cubicBezTo>
                  <a:cubicBezTo>
                    <a:pt x="6148" y="7378"/>
                    <a:pt x="7302" y="6685"/>
                    <a:pt x="7952" y="5645"/>
                  </a:cubicBezTo>
                  <a:lnTo>
                    <a:pt x="9664" y="5645"/>
                  </a:lnTo>
                  <a:lnTo>
                    <a:pt x="9664" y="1734"/>
                  </a:lnTo>
                  <a:lnTo>
                    <a:pt x="7952" y="1734"/>
                  </a:lnTo>
                  <a:cubicBezTo>
                    <a:pt x="7302" y="693"/>
                    <a:pt x="6148" y="0"/>
                    <a:pt x="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0"/>
            <p:cNvSpPr/>
            <p:nvPr/>
          </p:nvSpPr>
          <p:spPr>
            <a:xfrm>
              <a:off x="7375900" y="2259150"/>
              <a:ext cx="39700" cy="38100"/>
            </a:xfrm>
            <a:custGeom>
              <a:avLst/>
              <a:gdLst/>
              <a:ahLst/>
              <a:cxnLst/>
              <a:rect l="l" t="t" r="r" b="b"/>
              <a:pathLst>
                <a:path w="1588" h="1524" extrusionOk="0">
                  <a:moveTo>
                    <a:pt x="1" y="0"/>
                  </a:moveTo>
                  <a:lnTo>
                    <a:pt x="1" y="1523"/>
                  </a:lnTo>
                  <a:lnTo>
                    <a:pt x="1587" y="1523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0"/>
            <p:cNvSpPr/>
            <p:nvPr/>
          </p:nvSpPr>
          <p:spPr>
            <a:xfrm>
              <a:off x="7374025" y="2264600"/>
              <a:ext cx="43450" cy="32550"/>
            </a:xfrm>
            <a:custGeom>
              <a:avLst/>
              <a:gdLst/>
              <a:ahLst/>
              <a:cxnLst/>
              <a:rect l="l" t="t" r="r" b="b"/>
              <a:pathLst>
                <a:path w="1738" h="1302" extrusionOk="0">
                  <a:moveTo>
                    <a:pt x="0" y="0"/>
                  </a:moveTo>
                  <a:lnTo>
                    <a:pt x="0" y="1301"/>
                  </a:lnTo>
                  <a:lnTo>
                    <a:pt x="1738" y="1301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0"/>
            <p:cNvSpPr/>
            <p:nvPr/>
          </p:nvSpPr>
          <p:spPr>
            <a:xfrm>
              <a:off x="7365725" y="2291450"/>
              <a:ext cx="60150" cy="5700"/>
            </a:xfrm>
            <a:custGeom>
              <a:avLst/>
              <a:gdLst/>
              <a:ahLst/>
              <a:cxnLst/>
              <a:rect l="l" t="t" r="r" b="b"/>
              <a:pathLst>
                <a:path w="2406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405" y="227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0"/>
            <p:cNvSpPr/>
            <p:nvPr/>
          </p:nvSpPr>
          <p:spPr>
            <a:xfrm>
              <a:off x="7348425" y="2297125"/>
              <a:ext cx="94750" cy="13450"/>
            </a:xfrm>
            <a:custGeom>
              <a:avLst/>
              <a:gdLst/>
              <a:ahLst/>
              <a:cxnLst/>
              <a:rect l="l" t="t" r="r" b="b"/>
              <a:pathLst>
                <a:path w="3790" h="538" extrusionOk="0">
                  <a:moveTo>
                    <a:pt x="1" y="0"/>
                  </a:moveTo>
                  <a:lnTo>
                    <a:pt x="1" y="537"/>
                  </a:lnTo>
                  <a:lnTo>
                    <a:pt x="3790" y="537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0"/>
            <p:cNvSpPr/>
            <p:nvPr/>
          </p:nvSpPr>
          <p:spPr>
            <a:xfrm>
              <a:off x="7370550" y="2262400"/>
              <a:ext cx="50400" cy="9150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1"/>
                  </a:lnTo>
                  <a:lnTo>
                    <a:pt x="18" y="365"/>
                  </a:lnTo>
                  <a:lnTo>
                    <a:pt x="2015" y="181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0"/>
            <p:cNvSpPr/>
            <p:nvPr/>
          </p:nvSpPr>
          <p:spPr>
            <a:xfrm>
              <a:off x="7370550" y="2271525"/>
              <a:ext cx="50400" cy="9150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5"/>
                  </a:lnTo>
                  <a:lnTo>
                    <a:pt x="18" y="365"/>
                  </a:lnTo>
                  <a:lnTo>
                    <a:pt x="2015" y="185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20"/>
            <p:cNvSpPr/>
            <p:nvPr/>
          </p:nvSpPr>
          <p:spPr>
            <a:xfrm>
              <a:off x="7370550" y="2280750"/>
              <a:ext cx="50400" cy="9150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1"/>
                  </a:moveTo>
                  <a:lnTo>
                    <a:pt x="1" y="181"/>
                  </a:lnTo>
                  <a:lnTo>
                    <a:pt x="18" y="366"/>
                  </a:lnTo>
                  <a:lnTo>
                    <a:pt x="2015" y="181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0"/>
            <p:cNvSpPr/>
            <p:nvPr/>
          </p:nvSpPr>
          <p:spPr>
            <a:xfrm>
              <a:off x="7252325" y="2336450"/>
              <a:ext cx="22475" cy="106100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1" y="1"/>
                  </a:moveTo>
                  <a:lnTo>
                    <a:pt x="1" y="4243"/>
                  </a:lnTo>
                  <a:lnTo>
                    <a:pt x="899" y="424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0"/>
            <p:cNvSpPr/>
            <p:nvPr/>
          </p:nvSpPr>
          <p:spPr>
            <a:xfrm>
              <a:off x="7252325" y="2396250"/>
              <a:ext cx="22475" cy="46300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1" y="1"/>
                  </a:moveTo>
                  <a:lnTo>
                    <a:pt x="1" y="1851"/>
                  </a:lnTo>
                  <a:lnTo>
                    <a:pt x="899" y="1851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0"/>
            <p:cNvSpPr/>
            <p:nvPr/>
          </p:nvSpPr>
          <p:spPr>
            <a:xfrm>
              <a:off x="7247825" y="2345700"/>
              <a:ext cx="4750" cy="87400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0" y="0"/>
                  </a:moveTo>
                  <a:lnTo>
                    <a:pt x="0" y="3496"/>
                  </a:lnTo>
                  <a:lnTo>
                    <a:pt x="189" y="349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0"/>
            <p:cNvSpPr/>
            <p:nvPr/>
          </p:nvSpPr>
          <p:spPr>
            <a:xfrm>
              <a:off x="7516600" y="2336450"/>
              <a:ext cx="22475" cy="106100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0" y="1"/>
                  </a:moveTo>
                  <a:lnTo>
                    <a:pt x="0" y="4243"/>
                  </a:lnTo>
                  <a:lnTo>
                    <a:pt x="898" y="4243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0"/>
            <p:cNvSpPr/>
            <p:nvPr/>
          </p:nvSpPr>
          <p:spPr>
            <a:xfrm>
              <a:off x="7516600" y="2396250"/>
              <a:ext cx="22475" cy="46300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0" y="1"/>
                  </a:moveTo>
                  <a:lnTo>
                    <a:pt x="0" y="1851"/>
                  </a:lnTo>
                  <a:lnTo>
                    <a:pt x="898" y="1851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0"/>
            <p:cNvSpPr/>
            <p:nvPr/>
          </p:nvSpPr>
          <p:spPr>
            <a:xfrm>
              <a:off x="7538825" y="2345700"/>
              <a:ext cx="4750" cy="87400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1" y="0"/>
                  </a:moveTo>
                  <a:lnTo>
                    <a:pt x="1" y="3496"/>
                  </a:lnTo>
                  <a:lnTo>
                    <a:pt x="190" y="349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0"/>
            <p:cNvSpPr/>
            <p:nvPr/>
          </p:nvSpPr>
          <p:spPr>
            <a:xfrm>
              <a:off x="7336350" y="2174575"/>
              <a:ext cx="118575" cy="108300"/>
            </a:xfrm>
            <a:custGeom>
              <a:avLst/>
              <a:gdLst/>
              <a:ahLst/>
              <a:cxnLst/>
              <a:rect l="l" t="t" r="r" b="b"/>
              <a:pathLst>
                <a:path w="4743" h="4332" extrusionOk="0">
                  <a:moveTo>
                    <a:pt x="2367" y="1"/>
                  </a:moveTo>
                  <a:cubicBezTo>
                    <a:pt x="1370" y="1"/>
                    <a:pt x="474" y="690"/>
                    <a:pt x="253" y="1705"/>
                  </a:cubicBezTo>
                  <a:cubicBezTo>
                    <a:pt x="1" y="2875"/>
                    <a:pt x="740" y="4029"/>
                    <a:pt x="1910" y="4281"/>
                  </a:cubicBezTo>
                  <a:cubicBezTo>
                    <a:pt x="2066" y="4315"/>
                    <a:pt x="2222" y="4332"/>
                    <a:pt x="2376" y="4332"/>
                  </a:cubicBezTo>
                  <a:cubicBezTo>
                    <a:pt x="3370" y="4332"/>
                    <a:pt x="4265" y="3642"/>
                    <a:pt x="4487" y="2628"/>
                  </a:cubicBezTo>
                  <a:cubicBezTo>
                    <a:pt x="4743" y="1461"/>
                    <a:pt x="4000" y="307"/>
                    <a:pt x="2833" y="51"/>
                  </a:cubicBezTo>
                  <a:cubicBezTo>
                    <a:pt x="2677" y="17"/>
                    <a:pt x="2521" y="1"/>
                    <a:pt x="2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0"/>
            <p:cNvSpPr/>
            <p:nvPr/>
          </p:nvSpPr>
          <p:spPr>
            <a:xfrm>
              <a:off x="7349675" y="2182875"/>
              <a:ext cx="92050" cy="92025"/>
            </a:xfrm>
            <a:custGeom>
              <a:avLst/>
              <a:gdLst/>
              <a:ahLst/>
              <a:cxnLst/>
              <a:rect l="l" t="t" r="r" b="b"/>
              <a:pathLst>
                <a:path w="3682" h="3681" extrusionOk="0">
                  <a:moveTo>
                    <a:pt x="1847" y="0"/>
                  </a:moveTo>
                  <a:cubicBezTo>
                    <a:pt x="1844" y="0"/>
                    <a:pt x="1841" y="0"/>
                    <a:pt x="1839" y="0"/>
                  </a:cubicBezTo>
                  <a:cubicBezTo>
                    <a:pt x="1205" y="0"/>
                    <a:pt x="643" y="323"/>
                    <a:pt x="316" y="814"/>
                  </a:cubicBezTo>
                  <a:cubicBezTo>
                    <a:pt x="114" y="1108"/>
                    <a:pt x="1" y="1465"/>
                    <a:pt x="1" y="1843"/>
                  </a:cubicBezTo>
                  <a:cubicBezTo>
                    <a:pt x="1" y="2141"/>
                    <a:pt x="72" y="2426"/>
                    <a:pt x="198" y="2678"/>
                  </a:cubicBezTo>
                  <a:cubicBezTo>
                    <a:pt x="412" y="3093"/>
                    <a:pt x="777" y="3416"/>
                    <a:pt x="1222" y="3576"/>
                  </a:cubicBezTo>
                  <a:cubicBezTo>
                    <a:pt x="1415" y="3643"/>
                    <a:pt x="1625" y="3681"/>
                    <a:pt x="1839" y="3681"/>
                  </a:cubicBezTo>
                  <a:cubicBezTo>
                    <a:pt x="2502" y="3681"/>
                    <a:pt x="3085" y="3328"/>
                    <a:pt x="3408" y="2799"/>
                  </a:cubicBezTo>
                  <a:cubicBezTo>
                    <a:pt x="3580" y="2518"/>
                    <a:pt x="3681" y="2191"/>
                    <a:pt x="3681" y="1838"/>
                  </a:cubicBezTo>
                  <a:cubicBezTo>
                    <a:pt x="3681" y="821"/>
                    <a:pt x="2863" y="0"/>
                    <a:pt x="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0"/>
            <p:cNvSpPr/>
            <p:nvPr/>
          </p:nvSpPr>
          <p:spPr>
            <a:xfrm>
              <a:off x="7350850" y="2183825"/>
              <a:ext cx="89825" cy="90025"/>
            </a:xfrm>
            <a:custGeom>
              <a:avLst/>
              <a:gdLst/>
              <a:ahLst/>
              <a:cxnLst/>
              <a:rect l="l" t="t" r="r" b="b"/>
              <a:pathLst>
                <a:path w="3593" h="3601" extrusionOk="0">
                  <a:moveTo>
                    <a:pt x="1800" y="0"/>
                  </a:moveTo>
                  <a:cubicBezTo>
                    <a:pt x="1175" y="0"/>
                    <a:pt x="629" y="319"/>
                    <a:pt x="302" y="797"/>
                  </a:cubicBezTo>
                  <a:cubicBezTo>
                    <a:pt x="109" y="1083"/>
                    <a:pt x="0" y="1427"/>
                    <a:pt x="0" y="1800"/>
                  </a:cubicBezTo>
                  <a:cubicBezTo>
                    <a:pt x="0" y="2094"/>
                    <a:pt x="67" y="2371"/>
                    <a:pt x="193" y="2619"/>
                  </a:cubicBezTo>
                  <a:cubicBezTo>
                    <a:pt x="403" y="3022"/>
                    <a:pt x="760" y="3340"/>
                    <a:pt x="1196" y="3496"/>
                  </a:cubicBezTo>
                  <a:cubicBezTo>
                    <a:pt x="1385" y="3563"/>
                    <a:pt x="1590" y="3601"/>
                    <a:pt x="1800" y="3601"/>
                  </a:cubicBezTo>
                  <a:cubicBezTo>
                    <a:pt x="2442" y="3601"/>
                    <a:pt x="3017" y="3252"/>
                    <a:pt x="3332" y="2740"/>
                  </a:cubicBezTo>
                  <a:cubicBezTo>
                    <a:pt x="3496" y="2468"/>
                    <a:pt x="3592" y="2144"/>
                    <a:pt x="3592" y="1800"/>
                  </a:cubicBezTo>
                  <a:cubicBezTo>
                    <a:pt x="3592" y="810"/>
                    <a:pt x="2791" y="0"/>
                    <a:pt x="1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0"/>
            <p:cNvSpPr/>
            <p:nvPr/>
          </p:nvSpPr>
          <p:spPr>
            <a:xfrm>
              <a:off x="7352300" y="2185700"/>
              <a:ext cx="86800" cy="86575"/>
            </a:xfrm>
            <a:custGeom>
              <a:avLst/>
              <a:gdLst/>
              <a:ahLst/>
              <a:cxnLst/>
              <a:rect l="l" t="t" r="r" b="b"/>
              <a:pathLst>
                <a:path w="3472" h="3463" extrusionOk="0">
                  <a:moveTo>
                    <a:pt x="1749" y="1"/>
                  </a:moveTo>
                  <a:cubicBezTo>
                    <a:pt x="1744" y="1"/>
                    <a:pt x="1739" y="1"/>
                    <a:pt x="1734" y="1"/>
                  </a:cubicBezTo>
                  <a:cubicBezTo>
                    <a:pt x="1134" y="1"/>
                    <a:pt x="601" y="303"/>
                    <a:pt x="295" y="764"/>
                  </a:cubicBezTo>
                  <a:cubicBezTo>
                    <a:pt x="110" y="1037"/>
                    <a:pt x="1" y="1373"/>
                    <a:pt x="1" y="1730"/>
                  </a:cubicBezTo>
                  <a:cubicBezTo>
                    <a:pt x="1" y="2015"/>
                    <a:pt x="68" y="2279"/>
                    <a:pt x="190" y="2518"/>
                  </a:cubicBezTo>
                  <a:cubicBezTo>
                    <a:pt x="387" y="2905"/>
                    <a:pt x="735" y="3215"/>
                    <a:pt x="1155" y="3362"/>
                  </a:cubicBezTo>
                  <a:cubicBezTo>
                    <a:pt x="1335" y="3425"/>
                    <a:pt x="1532" y="3463"/>
                    <a:pt x="1734" y="3463"/>
                  </a:cubicBezTo>
                  <a:cubicBezTo>
                    <a:pt x="2359" y="3463"/>
                    <a:pt x="2909" y="3131"/>
                    <a:pt x="3215" y="2632"/>
                  </a:cubicBezTo>
                  <a:cubicBezTo>
                    <a:pt x="3379" y="2363"/>
                    <a:pt x="3471" y="2057"/>
                    <a:pt x="3471" y="1725"/>
                  </a:cubicBezTo>
                  <a:cubicBezTo>
                    <a:pt x="3471" y="774"/>
                    <a:pt x="2703" y="1"/>
                    <a:pt x="1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0"/>
            <p:cNvSpPr/>
            <p:nvPr/>
          </p:nvSpPr>
          <p:spPr>
            <a:xfrm>
              <a:off x="7352400" y="2185500"/>
              <a:ext cx="82925" cy="68725"/>
            </a:xfrm>
            <a:custGeom>
              <a:avLst/>
              <a:gdLst/>
              <a:ahLst/>
              <a:cxnLst/>
              <a:rect l="l" t="t" r="r" b="b"/>
              <a:pathLst>
                <a:path w="3317" h="2749" extrusionOk="0">
                  <a:moveTo>
                    <a:pt x="1738" y="0"/>
                  </a:moveTo>
                  <a:cubicBezTo>
                    <a:pt x="1138" y="0"/>
                    <a:pt x="609" y="307"/>
                    <a:pt x="295" y="768"/>
                  </a:cubicBezTo>
                  <a:cubicBezTo>
                    <a:pt x="110" y="1045"/>
                    <a:pt x="1" y="1377"/>
                    <a:pt x="1" y="1733"/>
                  </a:cubicBezTo>
                  <a:cubicBezTo>
                    <a:pt x="1" y="2015"/>
                    <a:pt x="68" y="2283"/>
                    <a:pt x="190" y="2518"/>
                  </a:cubicBezTo>
                  <a:cubicBezTo>
                    <a:pt x="232" y="2598"/>
                    <a:pt x="278" y="2678"/>
                    <a:pt x="333" y="2749"/>
                  </a:cubicBezTo>
                  <a:cubicBezTo>
                    <a:pt x="232" y="2535"/>
                    <a:pt x="177" y="2296"/>
                    <a:pt x="177" y="2036"/>
                  </a:cubicBezTo>
                  <a:cubicBezTo>
                    <a:pt x="177" y="1679"/>
                    <a:pt x="291" y="1343"/>
                    <a:pt x="471" y="1070"/>
                  </a:cubicBezTo>
                  <a:cubicBezTo>
                    <a:pt x="782" y="609"/>
                    <a:pt x="1310" y="307"/>
                    <a:pt x="1915" y="307"/>
                  </a:cubicBezTo>
                  <a:cubicBezTo>
                    <a:pt x="2494" y="307"/>
                    <a:pt x="3001" y="584"/>
                    <a:pt x="3316" y="1020"/>
                  </a:cubicBezTo>
                  <a:cubicBezTo>
                    <a:pt x="3043" y="420"/>
                    <a:pt x="2439" y="0"/>
                    <a:pt x="1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0"/>
            <p:cNvSpPr/>
            <p:nvPr/>
          </p:nvSpPr>
          <p:spPr>
            <a:xfrm>
              <a:off x="7355550" y="2188425"/>
              <a:ext cx="80700" cy="80800"/>
            </a:xfrm>
            <a:custGeom>
              <a:avLst/>
              <a:gdLst/>
              <a:ahLst/>
              <a:cxnLst/>
              <a:rect l="l" t="t" r="r" b="b"/>
              <a:pathLst>
                <a:path w="3228" h="3232" extrusionOk="0">
                  <a:moveTo>
                    <a:pt x="1478" y="0"/>
                  </a:moveTo>
                  <a:cubicBezTo>
                    <a:pt x="1475" y="0"/>
                    <a:pt x="1472" y="1"/>
                    <a:pt x="1470" y="1"/>
                  </a:cubicBezTo>
                  <a:cubicBezTo>
                    <a:pt x="1428" y="1"/>
                    <a:pt x="1394" y="39"/>
                    <a:pt x="1402" y="81"/>
                  </a:cubicBezTo>
                  <a:cubicBezTo>
                    <a:pt x="1407" y="122"/>
                    <a:pt x="1436" y="148"/>
                    <a:pt x="1474" y="148"/>
                  </a:cubicBezTo>
                  <a:lnTo>
                    <a:pt x="1478" y="148"/>
                  </a:lnTo>
                  <a:cubicBezTo>
                    <a:pt x="1520" y="148"/>
                    <a:pt x="1554" y="110"/>
                    <a:pt x="1549" y="68"/>
                  </a:cubicBezTo>
                  <a:cubicBezTo>
                    <a:pt x="1549" y="29"/>
                    <a:pt x="1516" y="0"/>
                    <a:pt x="1478" y="0"/>
                  </a:cubicBezTo>
                  <a:close/>
                  <a:moveTo>
                    <a:pt x="1976" y="39"/>
                  </a:moveTo>
                  <a:cubicBezTo>
                    <a:pt x="1946" y="39"/>
                    <a:pt x="1917" y="59"/>
                    <a:pt x="1910" y="93"/>
                  </a:cubicBezTo>
                  <a:cubicBezTo>
                    <a:pt x="1898" y="131"/>
                    <a:pt x="1927" y="173"/>
                    <a:pt x="1961" y="185"/>
                  </a:cubicBezTo>
                  <a:cubicBezTo>
                    <a:pt x="1973" y="190"/>
                    <a:pt x="1977" y="190"/>
                    <a:pt x="1977" y="190"/>
                  </a:cubicBezTo>
                  <a:cubicBezTo>
                    <a:pt x="2015" y="190"/>
                    <a:pt x="2040" y="164"/>
                    <a:pt x="2049" y="131"/>
                  </a:cubicBezTo>
                  <a:cubicBezTo>
                    <a:pt x="2061" y="93"/>
                    <a:pt x="2040" y="51"/>
                    <a:pt x="1998" y="43"/>
                  </a:cubicBezTo>
                  <a:cubicBezTo>
                    <a:pt x="1991" y="40"/>
                    <a:pt x="1983" y="39"/>
                    <a:pt x="1976" y="39"/>
                  </a:cubicBezTo>
                  <a:close/>
                  <a:moveTo>
                    <a:pt x="979" y="124"/>
                  </a:moveTo>
                  <a:cubicBezTo>
                    <a:pt x="969" y="124"/>
                    <a:pt x="959" y="126"/>
                    <a:pt x="949" y="131"/>
                  </a:cubicBezTo>
                  <a:cubicBezTo>
                    <a:pt x="911" y="152"/>
                    <a:pt x="895" y="194"/>
                    <a:pt x="911" y="232"/>
                  </a:cubicBezTo>
                  <a:cubicBezTo>
                    <a:pt x="924" y="257"/>
                    <a:pt x="953" y="274"/>
                    <a:pt x="983" y="274"/>
                  </a:cubicBezTo>
                  <a:cubicBezTo>
                    <a:pt x="991" y="274"/>
                    <a:pt x="1004" y="274"/>
                    <a:pt x="1012" y="269"/>
                  </a:cubicBezTo>
                  <a:cubicBezTo>
                    <a:pt x="1050" y="248"/>
                    <a:pt x="1067" y="206"/>
                    <a:pt x="1050" y="169"/>
                  </a:cubicBezTo>
                  <a:cubicBezTo>
                    <a:pt x="1035" y="141"/>
                    <a:pt x="1008" y="124"/>
                    <a:pt x="979" y="124"/>
                  </a:cubicBezTo>
                  <a:close/>
                  <a:moveTo>
                    <a:pt x="2453" y="246"/>
                  </a:moveTo>
                  <a:cubicBezTo>
                    <a:pt x="2427" y="246"/>
                    <a:pt x="2402" y="258"/>
                    <a:pt x="2389" y="278"/>
                  </a:cubicBezTo>
                  <a:cubicBezTo>
                    <a:pt x="2363" y="311"/>
                    <a:pt x="2376" y="357"/>
                    <a:pt x="2410" y="378"/>
                  </a:cubicBezTo>
                  <a:cubicBezTo>
                    <a:pt x="2422" y="387"/>
                    <a:pt x="2435" y="387"/>
                    <a:pt x="2452" y="391"/>
                  </a:cubicBezTo>
                  <a:cubicBezTo>
                    <a:pt x="2477" y="391"/>
                    <a:pt x="2498" y="383"/>
                    <a:pt x="2515" y="362"/>
                  </a:cubicBezTo>
                  <a:cubicBezTo>
                    <a:pt x="2535" y="324"/>
                    <a:pt x="2523" y="278"/>
                    <a:pt x="2494" y="257"/>
                  </a:cubicBezTo>
                  <a:cubicBezTo>
                    <a:pt x="2481" y="250"/>
                    <a:pt x="2467" y="246"/>
                    <a:pt x="2453" y="246"/>
                  </a:cubicBezTo>
                  <a:close/>
                  <a:moveTo>
                    <a:pt x="562" y="406"/>
                  </a:moveTo>
                  <a:cubicBezTo>
                    <a:pt x="544" y="406"/>
                    <a:pt x="525" y="413"/>
                    <a:pt x="509" y="425"/>
                  </a:cubicBezTo>
                  <a:cubicBezTo>
                    <a:pt x="479" y="450"/>
                    <a:pt x="479" y="500"/>
                    <a:pt x="504" y="530"/>
                  </a:cubicBezTo>
                  <a:cubicBezTo>
                    <a:pt x="513" y="546"/>
                    <a:pt x="534" y="555"/>
                    <a:pt x="555" y="555"/>
                  </a:cubicBezTo>
                  <a:cubicBezTo>
                    <a:pt x="576" y="555"/>
                    <a:pt x="593" y="551"/>
                    <a:pt x="609" y="534"/>
                  </a:cubicBezTo>
                  <a:cubicBezTo>
                    <a:pt x="639" y="509"/>
                    <a:pt x="639" y="462"/>
                    <a:pt x="614" y="429"/>
                  </a:cubicBezTo>
                  <a:cubicBezTo>
                    <a:pt x="600" y="414"/>
                    <a:pt x="582" y="406"/>
                    <a:pt x="562" y="406"/>
                  </a:cubicBezTo>
                  <a:close/>
                  <a:moveTo>
                    <a:pt x="2826" y="587"/>
                  </a:moveTo>
                  <a:cubicBezTo>
                    <a:pt x="2810" y="587"/>
                    <a:pt x="2793" y="592"/>
                    <a:pt x="2779" y="605"/>
                  </a:cubicBezTo>
                  <a:cubicBezTo>
                    <a:pt x="2750" y="630"/>
                    <a:pt x="2745" y="676"/>
                    <a:pt x="2770" y="710"/>
                  </a:cubicBezTo>
                  <a:cubicBezTo>
                    <a:pt x="2779" y="723"/>
                    <a:pt x="2808" y="735"/>
                    <a:pt x="2829" y="735"/>
                  </a:cubicBezTo>
                  <a:cubicBezTo>
                    <a:pt x="2842" y="735"/>
                    <a:pt x="2859" y="731"/>
                    <a:pt x="2875" y="718"/>
                  </a:cubicBezTo>
                  <a:cubicBezTo>
                    <a:pt x="2905" y="693"/>
                    <a:pt x="2913" y="647"/>
                    <a:pt x="2884" y="613"/>
                  </a:cubicBezTo>
                  <a:cubicBezTo>
                    <a:pt x="2869" y="597"/>
                    <a:pt x="2848" y="587"/>
                    <a:pt x="2826" y="587"/>
                  </a:cubicBezTo>
                  <a:close/>
                  <a:moveTo>
                    <a:pt x="244" y="812"/>
                  </a:moveTo>
                  <a:cubicBezTo>
                    <a:pt x="217" y="812"/>
                    <a:pt x="192" y="825"/>
                    <a:pt x="177" y="848"/>
                  </a:cubicBezTo>
                  <a:cubicBezTo>
                    <a:pt x="165" y="886"/>
                    <a:pt x="173" y="928"/>
                    <a:pt x="211" y="949"/>
                  </a:cubicBezTo>
                  <a:cubicBezTo>
                    <a:pt x="219" y="953"/>
                    <a:pt x="232" y="953"/>
                    <a:pt x="248" y="953"/>
                  </a:cubicBezTo>
                  <a:cubicBezTo>
                    <a:pt x="274" y="953"/>
                    <a:pt x="295" y="945"/>
                    <a:pt x="311" y="920"/>
                  </a:cubicBezTo>
                  <a:cubicBezTo>
                    <a:pt x="324" y="882"/>
                    <a:pt x="316" y="840"/>
                    <a:pt x="278" y="819"/>
                  </a:cubicBezTo>
                  <a:cubicBezTo>
                    <a:pt x="267" y="814"/>
                    <a:pt x="255" y="812"/>
                    <a:pt x="244" y="812"/>
                  </a:cubicBezTo>
                  <a:close/>
                  <a:moveTo>
                    <a:pt x="3070" y="1034"/>
                  </a:moveTo>
                  <a:cubicBezTo>
                    <a:pt x="3062" y="1034"/>
                    <a:pt x="3055" y="1035"/>
                    <a:pt x="3047" y="1037"/>
                  </a:cubicBezTo>
                  <a:cubicBezTo>
                    <a:pt x="3005" y="1054"/>
                    <a:pt x="2984" y="1096"/>
                    <a:pt x="3001" y="1134"/>
                  </a:cubicBezTo>
                  <a:cubicBezTo>
                    <a:pt x="3010" y="1163"/>
                    <a:pt x="3039" y="1180"/>
                    <a:pt x="3068" y="1184"/>
                  </a:cubicBezTo>
                  <a:cubicBezTo>
                    <a:pt x="3081" y="1184"/>
                    <a:pt x="3085" y="1184"/>
                    <a:pt x="3094" y="1180"/>
                  </a:cubicBezTo>
                  <a:cubicBezTo>
                    <a:pt x="3136" y="1163"/>
                    <a:pt x="3157" y="1121"/>
                    <a:pt x="3144" y="1088"/>
                  </a:cubicBezTo>
                  <a:cubicBezTo>
                    <a:pt x="3130" y="1054"/>
                    <a:pt x="3101" y="1034"/>
                    <a:pt x="3070" y="1034"/>
                  </a:cubicBezTo>
                  <a:close/>
                  <a:moveTo>
                    <a:pt x="80" y="1289"/>
                  </a:moveTo>
                  <a:cubicBezTo>
                    <a:pt x="42" y="1289"/>
                    <a:pt x="9" y="1313"/>
                    <a:pt x="5" y="1352"/>
                  </a:cubicBezTo>
                  <a:cubicBezTo>
                    <a:pt x="1" y="1390"/>
                    <a:pt x="26" y="1432"/>
                    <a:pt x="68" y="1436"/>
                  </a:cubicBezTo>
                  <a:lnTo>
                    <a:pt x="81" y="1436"/>
                  </a:lnTo>
                  <a:cubicBezTo>
                    <a:pt x="114" y="1436"/>
                    <a:pt x="148" y="1411"/>
                    <a:pt x="152" y="1373"/>
                  </a:cubicBezTo>
                  <a:cubicBezTo>
                    <a:pt x="156" y="1339"/>
                    <a:pt x="131" y="1297"/>
                    <a:pt x="89" y="1289"/>
                  </a:cubicBezTo>
                  <a:cubicBezTo>
                    <a:pt x="86" y="1289"/>
                    <a:pt x="83" y="1289"/>
                    <a:pt x="80" y="1289"/>
                  </a:cubicBezTo>
                  <a:close/>
                  <a:moveTo>
                    <a:pt x="3152" y="1537"/>
                  </a:moveTo>
                  <a:cubicBezTo>
                    <a:pt x="3110" y="1537"/>
                    <a:pt x="3081" y="1570"/>
                    <a:pt x="3081" y="1612"/>
                  </a:cubicBezTo>
                  <a:lnTo>
                    <a:pt x="3081" y="1616"/>
                  </a:lnTo>
                  <a:cubicBezTo>
                    <a:pt x="3081" y="1658"/>
                    <a:pt x="3115" y="1688"/>
                    <a:pt x="3152" y="1696"/>
                  </a:cubicBezTo>
                  <a:cubicBezTo>
                    <a:pt x="3194" y="1696"/>
                    <a:pt x="3228" y="1663"/>
                    <a:pt x="3228" y="1621"/>
                  </a:cubicBezTo>
                  <a:lnTo>
                    <a:pt x="3228" y="1616"/>
                  </a:lnTo>
                  <a:lnTo>
                    <a:pt x="3228" y="1612"/>
                  </a:lnTo>
                  <a:cubicBezTo>
                    <a:pt x="3228" y="1570"/>
                    <a:pt x="3194" y="1537"/>
                    <a:pt x="3152" y="1537"/>
                  </a:cubicBezTo>
                  <a:close/>
                  <a:moveTo>
                    <a:pt x="77" y="1805"/>
                  </a:moveTo>
                  <a:cubicBezTo>
                    <a:pt x="74" y="1805"/>
                    <a:pt x="71" y="1805"/>
                    <a:pt x="68" y="1805"/>
                  </a:cubicBezTo>
                  <a:cubicBezTo>
                    <a:pt x="26" y="1809"/>
                    <a:pt x="1" y="1847"/>
                    <a:pt x="5" y="1889"/>
                  </a:cubicBezTo>
                  <a:cubicBezTo>
                    <a:pt x="18" y="1919"/>
                    <a:pt x="43" y="1948"/>
                    <a:pt x="81" y="1952"/>
                  </a:cubicBezTo>
                  <a:lnTo>
                    <a:pt x="89" y="1952"/>
                  </a:lnTo>
                  <a:cubicBezTo>
                    <a:pt x="131" y="1948"/>
                    <a:pt x="156" y="1910"/>
                    <a:pt x="152" y="1868"/>
                  </a:cubicBezTo>
                  <a:cubicBezTo>
                    <a:pt x="148" y="1829"/>
                    <a:pt x="115" y="1805"/>
                    <a:pt x="77" y="1805"/>
                  </a:cubicBezTo>
                  <a:close/>
                  <a:moveTo>
                    <a:pt x="3078" y="2043"/>
                  </a:moveTo>
                  <a:cubicBezTo>
                    <a:pt x="3048" y="2043"/>
                    <a:pt x="3016" y="2063"/>
                    <a:pt x="3001" y="2095"/>
                  </a:cubicBezTo>
                  <a:cubicBezTo>
                    <a:pt x="2989" y="2128"/>
                    <a:pt x="3010" y="2170"/>
                    <a:pt x="3047" y="2187"/>
                  </a:cubicBezTo>
                  <a:cubicBezTo>
                    <a:pt x="3060" y="2191"/>
                    <a:pt x="3064" y="2191"/>
                    <a:pt x="3073" y="2191"/>
                  </a:cubicBezTo>
                  <a:cubicBezTo>
                    <a:pt x="3102" y="2191"/>
                    <a:pt x="3131" y="2170"/>
                    <a:pt x="3144" y="2141"/>
                  </a:cubicBezTo>
                  <a:cubicBezTo>
                    <a:pt x="3152" y="2103"/>
                    <a:pt x="3131" y="2061"/>
                    <a:pt x="3094" y="2044"/>
                  </a:cubicBezTo>
                  <a:cubicBezTo>
                    <a:pt x="3089" y="2043"/>
                    <a:pt x="3084" y="2043"/>
                    <a:pt x="3078" y="2043"/>
                  </a:cubicBezTo>
                  <a:close/>
                  <a:moveTo>
                    <a:pt x="250" y="2283"/>
                  </a:moveTo>
                  <a:cubicBezTo>
                    <a:pt x="238" y="2283"/>
                    <a:pt x="226" y="2286"/>
                    <a:pt x="215" y="2292"/>
                  </a:cubicBezTo>
                  <a:cubicBezTo>
                    <a:pt x="177" y="2313"/>
                    <a:pt x="165" y="2355"/>
                    <a:pt x="186" y="2393"/>
                  </a:cubicBezTo>
                  <a:cubicBezTo>
                    <a:pt x="194" y="2418"/>
                    <a:pt x="219" y="2430"/>
                    <a:pt x="248" y="2435"/>
                  </a:cubicBezTo>
                  <a:cubicBezTo>
                    <a:pt x="257" y="2435"/>
                    <a:pt x="274" y="2426"/>
                    <a:pt x="282" y="2422"/>
                  </a:cubicBezTo>
                  <a:cubicBezTo>
                    <a:pt x="320" y="2401"/>
                    <a:pt x="337" y="2359"/>
                    <a:pt x="316" y="2321"/>
                  </a:cubicBezTo>
                  <a:cubicBezTo>
                    <a:pt x="301" y="2298"/>
                    <a:pt x="276" y="2283"/>
                    <a:pt x="250" y="2283"/>
                  </a:cubicBezTo>
                  <a:close/>
                  <a:moveTo>
                    <a:pt x="2828" y="2490"/>
                  </a:moveTo>
                  <a:cubicBezTo>
                    <a:pt x="2806" y="2490"/>
                    <a:pt x="2785" y="2499"/>
                    <a:pt x="2770" y="2519"/>
                  </a:cubicBezTo>
                  <a:cubicBezTo>
                    <a:pt x="2750" y="2548"/>
                    <a:pt x="2754" y="2598"/>
                    <a:pt x="2787" y="2624"/>
                  </a:cubicBezTo>
                  <a:cubicBezTo>
                    <a:pt x="2796" y="2640"/>
                    <a:pt x="2812" y="2640"/>
                    <a:pt x="2829" y="2640"/>
                  </a:cubicBezTo>
                  <a:cubicBezTo>
                    <a:pt x="2850" y="2640"/>
                    <a:pt x="2867" y="2632"/>
                    <a:pt x="2884" y="2611"/>
                  </a:cubicBezTo>
                  <a:cubicBezTo>
                    <a:pt x="2913" y="2582"/>
                    <a:pt x="2905" y="2535"/>
                    <a:pt x="2875" y="2506"/>
                  </a:cubicBezTo>
                  <a:cubicBezTo>
                    <a:pt x="2861" y="2495"/>
                    <a:pt x="2844" y="2490"/>
                    <a:pt x="2828" y="2490"/>
                  </a:cubicBezTo>
                  <a:close/>
                  <a:moveTo>
                    <a:pt x="556" y="2682"/>
                  </a:moveTo>
                  <a:cubicBezTo>
                    <a:pt x="536" y="2682"/>
                    <a:pt x="517" y="2690"/>
                    <a:pt x="504" y="2707"/>
                  </a:cubicBezTo>
                  <a:cubicBezTo>
                    <a:pt x="479" y="2737"/>
                    <a:pt x="479" y="2787"/>
                    <a:pt x="509" y="2812"/>
                  </a:cubicBezTo>
                  <a:cubicBezTo>
                    <a:pt x="525" y="2829"/>
                    <a:pt x="542" y="2833"/>
                    <a:pt x="563" y="2833"/>
                  </a:cubicBezTo>
                  <a:cubicBezTo>
                    <a:pt x="576" y="2833"/>
                    <a:pt x="597" y="2821"/>
                    <a:pt x="614" y="2808"/>
                  </a:cubicBezTo>
                  <a:cubicBezTo>
                    <a:pt x="639" y="2775"/>
                    <a:pt x="639" y="2728"/>
                    <a:pt x="609" y="2703"/>
                  </a:cubicBezTo>
                  <a:cubicBezTo>
                    <a:pt x="593" y="2689"/>
                    <a:pt x="574" y="2682"/>
                    <a:pt x="556" y="2682"/>
                  </a:cubicBezTo>
                  <a:close/>
                  <a:moveTo>
                    <a:pt x="2452" y="2839"/>
                  </a:moveTo>
                  <a:cubicBezTo>
                    <a:pt x="2438" y="2839"/>
                    <a:pt x="2425" y="2842"/>
                    <a:pt x="2414" y="2850"/>
                  </a:cubicBezTo>
                  <a:cubicBezTo>
                    <a:pt x="2380" y="2875"/>
                    <a:pt x="2372" y="2921"/>
                    <a:pt x="2393" y="2955"/>
                  </a:cubicBezTo>
                  <a:cubicBezTo>
                    <a:pt x="2410" y="2976"/>
                    <a:pt x="2431" y="2984"/>
                    <a:pt x="2456" y="2984"/>
                  </a:cubicBezTo>
                  <a:cubicBezTo>
                    <a:pt x="2473" y="2984"/>
                    <a:pt x="2485" y="2984"/>
                    <a:pt x="2498" y="2976"/>
                  </a:cubicBezTo>
                  <a:cubicBezTo>
                    <a:pt x="2527" y="2947"/>
                    <a:pt x="2540" y="2900"/>
                    <a:pt x="2519" y="2871"/>
                  </a:cubicBezTo>
                  <a:cubicBezTo>
                    <a:pt x="2503" y="2850"/>
                    <a:pt x="2477" y="2839"/>
                    <a:pt x="2452" y="2839"/>
                  </a:cubicBezTo>
                  <a:close/>
                  <a:moveTo>
                    <a:pt x="983" y="2969"/>
                  </a:moveTo>
                  <a:cubicBezTo>
                    <a:pt x="954" y="2969"/>
                    <a:pt x="929" y="2985"/>
                    <a:pt x="920" y="3010"/>
                  </a:cubicBezTo>
                  <a:cubicBezTo>
                    <a:pt x="903" y="3047"/>
                    <a:pt x="920" y="3089"/>
                    <a:pt x="953" y="3106"/>
                  </a:cubicBezTo>
                  <a:cubicBezTo>
                    <a:pt x="966" y="3106"/>
                    <a:pt x="974" y="3110"/>
                    <a:pt x="987" y="3114"/>
                  </a:cubicBezTo>
                  <a:cubicBezTo>
                    <a:pt x="1016" y="3114"/>
                    <a:pt x="1046" y="3102"/>
                    <a:pt x="1054" y="3073"/>
                  </a:cubicBezTo>
                  <a:cubicBezTo>
                    <a:pt x="1071" y="3031"/>
                    <a:pt x="1054" y="2989"/>
                    <a:pt x="1016" y="2976"/>
                  </a:cubicBezTo>
                  <a:cubicBezTo>
                    <a:pt x="1005" y="2972"/>
                    <a:pt x="994" y="2969"/>
                    <a:pt x="983" y="2969"/>
                  </a:cubicBezTo>
                  <a:close/>
                  <a:moveTo>
                    <a:pt x="1982" y="3046"/>
                  </a:moveTo>
                  <a:cubicBezTo>
                    <a:pt x="1978" y="3046"/>
                    <a:pt x="1973" y="3046"/>
                    <a:pt x="1969" y="3047"/>
                  </a:cubicBezTo>
                  <a:cubicBezTo>
                    <a:pt x="1931" y="3060"/>
                    <a:pt x="1906" y="3102"/>
                    <a:pt x="1914" y="3135"/>
                  </a:cubicBezTo>
                  <a:cubicBezTo>
                    <a:pt x="1927" y="3169"/>
                    <a:pt x="1956" y="3190"/>
                    <a:pt x="1982" y="3190"/>
                  </a:cubicBezTo>
                  <a:lnTo>
                    <a:pt x="2003" y="3190"/>
                  </a:lnTo>
                  <a:cubicBezTo>
                    <a:pt x="2040" y="3177"/>
                    <a:pt x="2065" y="3144"/>
                    <a:pt x="2057" y="3102"/>
                  </a:cubicBezTo>
                  <a:cubicBezTo>
                    <a:pt x="2046" y="3069"/>
                    <a:pt x="2013" y="3046"/>
                    <a:pt x="1982" y="3046"/>
                  </a:cubicBezTo>
                  <a:close/>
                  <a:moveTo>
                    <a:pt x="1478" y="3085"/>
                  </a:moveTo>
                  <a:cubicBezTo>
                    <a:pt x="1440" y="3085"/>
                    <a:pt x="1411" y="3113"/>
                    <a:pt x="1407" y="3152"/>
                  </a:cubicBezTo>
                  <a:cubicBezTo>
                    <a:pt x="1402" y="3194"/>
                    <a:pt x="1432" y="3228"/>
                    <a:pt x="1474" y="3232"/>
                  </a:cubicBezTo>
                  <a:lnTo>
                    <a:pt x="1478" y="3232"/>
                  </a:lnTo>
                  <a:cubicBezTo>
                    <a:pt x="1516" y="3232"/>
                    <a:pt x="1549" y="3198"/>
                    <a:pt x="1554" y="3165"/>
                  </a:cubicBezTo>
                  <a:cubicBezTo>
                    <a:pt x="1558" y="3123"/>
                    <a:pt x="1528" y="3089"/>
                    <a:pt x="1486" y="3085"/>
                  </a:cubicBezTo>
                  <a:cubicBezTo>
                    <a:pt x="1484" y="3085"/>
                    <a:pt x="1481" y="3085"/>
                    <a:pt x="1478" y="30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0"/>
            <p:cNvSpPr/>
            <p:nvPr/>
          </p:nvSpPr>
          <p:spPr>
            <a:xfrm>
              <a:off x="7407175" y="2208375"/>
              <a:ext cx="17550" cy="20475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66" y="0"/>
                  </a:moveTo>
                  <a:lnTo>
                    <a:pt x="0" y="361"/>
                  </a:lnTo>
                  <a:cubicBezTo>
                    <a:pt x="122" y="483"/>
                    <a:pt x="189" y="646"/>
                    <a:pt x="189" y="818"/>
                  </a:cubicBezTo>
                  <a:lnTo>
                    <a:pt x="701" y="818"/>
                  </a:lnTo>
                  <a:cubicBezTo>
                    <a:pt x="701" y="508"/>
                    <a:pt x="580" y="218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0"/>
            <p:cNvSpPr/>
            <p:nvPr/>
          </p:nvSpPr>
          <p:spPr>
            <a:xfrm>
              <a:off x="7395625" y="2199975"/>
              <a:ext cx="20500" cy="17425"/>
            </a:xfrm>
            <a:custGeom>
              <a:avLst/>
              <a:gdLst/>
              <a:ahLst/>
              <a:cxnLst/>
              <a:rect l="l" t="t" r="r" b="b"/>
              <a:pathLst>
                <a:path w="820" h="697" extrusionOk="0">
                  <a:moveTo>
                    <a:pt x="1" y="0"/>
                  </a:moveTo>
                  <a:lnTo>
                    <a:pt x="1" y="508"/>
                  </a:lnTo>
                  <a:cubicBezTo>
                    <a:pt x="177" y="508"/>
                    <a:pt x="337" y="575"/>
                    <a:pt x="458" y="697"/>
                  </a:cubicBezTo>
                  <a:lnTo>
                    <a:pt x="819" y="340"/>
                  </a:lnTo>
                  <a:cubicBezTo>
                    <a:pt x="601" y="122"/>
                    <a:pt x="31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0"/>
            <p:cNvSpPr/>
            <p:nvPr/>
          </p:nvSpPr>
          <p:spPr>
            <a:xfrm>
              <a:off x="7375175" y="2199875"/>
              <a:ext cx="20475" cy="17525"/>
            </a:xfrm>
            <a:custGeom>
              <a:avLst/>
              <a:gdLst/>
              <a:ahLst/>
              <a:cxnLst/>
              <a:rect l="l" t="t" r="r" b="b"/>
              <a:pathLst>
                <a:path w="819" h="701" extrusionOk="0">
                  <a:moveTo>
                    <a:pt x="819" y="0"/>
                  </a:moveTo>
                  <a:cubicBezTo>
                    <a:pt x="508" y="0"/>
                    <a:pt x="223" y="118"/>
                    <a:pt x="1" y="340"/>
                  </a:cubicBezTo>
                  <a:lnTo>
                    <a:pt x="366" y="701"/>
                  </a:lnTo>
                  <a:cubicBezTo>
                    <a:pt x="492" y="579"/>
                    <a:pt x="647" y="512"/>
                    <a:pt x="819" y="508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0"/>
            <p:cNvSpPr/>
            <p:nvPr/>
          </p:nvSpPr>
          <p:spPr>
            <a:xfrm>
              <a:off x="7366775" y="2208375"/>
              <a:ext cx="17550" cy="20475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37" y="0"/>
                  </a:moveTo>
                  <a:cubicBezTo>
                    <a:pt x="123" y="218"/>
                    <a:pt x="1" y="508"/>
                    <a:pt x="1" y="818"/>
                  </a:cubicBezTo>
                  <a:lnTo>
                    <a:pt x="513" y="818"/>
                  </a:lnTo>
                  <a:cubicBezTo>
                    <a:pt x="513" y="646"/>
                    <a:pt x="580" y="483"/>
                    <a:pt x="702" y="361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0"/>
            <p:cNvSpPr/>
            <p:nvPr/>
          </p:nvSpPr>
          <p:spPr>
            <a:xfrm>
              <a:off x="7362900" y="2217100"/>
              <a:ext cx="31925" cy="12300"/>
            </a:xfrm>
            <a:custGeom>
              <a:avLst/>
              <a:gdLst/>
              <a:ahLst/>
              <a:cxnLst/>
              <a:rect l="l" t="t" r="r" b="b"/>
              <a:pathLst>
                <a:path w="1277" h="492" extrusionOk="0">
                  <a:moveTo>
                    <a:pt x="50" y="1"/>
                  </a:moveTo>
                  <a:cubicBezTo>
                    <a:pt x="36" y="1"/>
                    <a:pt x="25" y="11"/>
                    <a:pt x="22" y="25"/>
                  </a:cubicBezTo>
                  <a:lnTo>
                    <a:pt x="5" y="71"/>
                  </a:lnTo>
                  <a:cubicBezTo>
                    <a:pt x="1" y="88"/>
                    <a:pt x="9" y="108"/>
                    <a:pt x="26" y="113"/>
                  </a:cubicBezTo>
                  <a:lnTo>
                    <a:pt x="1209" y="490"/>
                  </a:lnTo>
                  <a:cubicBezTo>
                    <a:pt x="1212" y="491"/>
                    <a:pt x="1215" y="491"/>
                    <a:pt x="1218" y="491"/>
                  </a:cubicBezTo>
                  <a:cubicBezTo>
                    <a:pt x="1233" y="491"/>
                    <a:pt x="1248" y="483"/>
                    <a:pt x="1255" y="469"/>
                  </a:cubicBezTo>
                  <a:lnTo>
                    <a:pt x="1268" y="423"/>
                  </a:lnTo>
                  <a:cubicBezTo>
                    <a:pt x="1276" y="406"/>
                    <a:pt x="1264" y="385"/>
                    <a:pt x="1247" y="381"/>
                  </a:cubicBezTo>
                  <a:lnTo>
                    <a:pt x="64" y="4"/>
                  </a:lnTo>
                  <a:cubicBezTo>
                    <a:pt x="59" y="2"/>
                    <a:pt x="55" y="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0"/>
            <p:cNvSpPr/>
            <p:nvPr/>
          </p:nvSpPr>
          <p:spPr>
            <a:xfrm>
              <a:off x="7391975" y="2225450"/>
              <a:ext cx="7575" cy="6650"/>
            </a:xfrm>
            <a:custGeom>
              <a:avLst/>
              <a:gdLst/>
              <a:ahLst/>
              <a:cxnLst/>
              <a:rect l="l" t="t" r="r" b="b"/>
              <a:pathLst>
                <a:path w="303" h="266" extrusionOk="0">
                  <a:moveTo>
                    <a:pt x="152" y="1"/>
                  </a:moveTo>
                  <a:cubicBezTo>
                    <a:pt x="99" y="1"/>
                    <a:pt x="49" y="30"/>
                    <a:pt x="29" y="81"/>
                  </a:cubicBezTo>
                  <a:cubicBezTo>
                    <a:pt x="0" y="152"/>
                    <a:pt x="34" y="228"/>
                    <a:pt x="101" y="257"/>
                  </a:cubicBezTo>
                  <a:cubicBezTo>
                    <a:pt x="116" y="263"/>
                    <a:pt x="132" y="265"/>
                    <a:pt x="147" y="265"/>
                  </a:cubicBezTo>
                  <a:cubicBezTo>
                    <a:pt x="201" y="265"/>
                    <a:pt x="253" y="234"/>
                    <a:pt x="273" y="182"/>
                  </a:cubicBezTo>
                  <a:cubicBezTo>
                    <a:pt x="302" y="114"/>
                    <a:pt x="264" y="35"/>
                    <a:pt x="201" y="9"/>
                  </a:cubicBezTo>
                  <a:cubicBezTo>
                    <a:pt x="185" y="3"/>
                    <a:pt x="169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0"/>
            <p:cNvSpPr/>
            <p:nvPr/>
          </p:nvSpPr>
          <p:spPr>
            <a:xfrm>
              <a:off x="7393000" y="2226525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03" y="0"/>
                  </a:moveTo>
                  <a:cubicBezTo>
                    <a:pt x="69" y="0"/>
                    <a:pt x="37" y="21"/>
                    <a:pt x="22" y="55"/>
                  </a:cubicBezTo>
                  <a:cubicBezTo>
                    <a:pt x="1" y="101"/>
                    <a:pt x="22" y="155"/>
                    <a:pt x="72" y="172"/>
                  </a:cubicBezTo>
                  <a:cubicBezTo>
                    <a:pt x="84" y="178"/>
                    <a:pt x="97" y="180"/>
                    <a:pt x="109" y="180"/>
                  </a:cubicBezTo>
                  <a:cubicBezTo>
                    <a:pt x="142" y="180"/>
                    <a:pt x="173" y="159"/>
                    <a:pt x="186" y="122"/>
                  </a:cubicBezTo>
                  <a:cubicBezTo>
                    <a:pt x="207" y="76"/>
                    <a:pt x="186" y="29"/>
                    <a:pt x="139" y="8"/>
                  </a:cubicBezTo>
                  <a:cubicBezTo>
                    <a:pt x="127" y="3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0"/>
            <p:cNvSpPr/>
            <p:nvPr/>
          </p:nvSpPr>
          <p:spPr>
            <a:xfrm>
              <a:off x="7347275" y="234107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935" y="0"/>
                  </a:moveTo>
                  <a:cubicBezTo>
                    <a:pt x="869" y="0"/>
                    <a:pt x="0" y="865"/>
                    <a:pt x="0" y="1935"/>
                  </a:cubicBezTo>
                  <a:cubicBezTo>
                    <a:pt x="0" y="3005"/>
                    <a:pt x="869" y="3870"/>
                    <a:pt x="1935" y="3870"/>
                  </a:cubicBezTo>
                  <a:cubicBezTo>
                    <a:pt x="3005" y="3870"/>
                    <a:pt x="3869" y="3005"/>
                    <a:pt x="3869" y="1935"/>
                  </a:cubicBezTo>
                  <a:cubicBezTo>
                    <a:pt x="3869" y="865"/>
                    <a:pt x="3005" y="0"/>
                    <a:pt x="1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0"/>
            <p:cNvSpPr/>
            <p:nvPr/>
          </p:nvSpPr>
          <p:spPr>
            <a:xfrm>
              <a:off x="7351475" y="2351050"/>
              <a:ext cx="88550" cy="76700"/>
            </a:xfrm>
            <a:custGeom>
              <a:avLst/>
              <a:gdLst/>
              <a:ahLst/>
              <a:cxnLst/>
              <a:rect l="l" t="t" r="r" b="b"/>
              <a:pathLst>
                <a:path w="3542" h="3068" extrusionOk="0">
                  <a:moveTo>
                    <a:pt x="886" y="0"/>
                  </a:moveTo>
                  <a:lnTo>
                    <a:pt x="0" y="1536"/>
                  </a:lnTo>
                  <a:lnTo>
                    <a:pt x="886" y="3068"/>
                  </a:lnTo>
                  <a:lnTo>
                    <a:pt x="2657" y="3068"/>
                  </a:lnTo>
                  <a:lnTo>
                    <a:pt x="3542" y="1536"/>
                  </a:lnTo>
                  <a:lnTo>
                    <a:pt x="26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0"/>
            <p:cNvSpPr/>
            <p:nvPr/>
          </p:nvSpPr>
          <p:spPr>
            <a:xfrm>
              <a:off x="7357875" y="2351775"/>
              <a:ext cx="75350" cy="75350"/>
            </a:xfrm>
            <a:custGeom>
              <a:avLst/>
              <a:gdLst/>
              <a:ahLst/>
              <a:cxnLst/>
              <a:rect l="l" t="t" r="r" b="b"/>
              <a:pathLst>
                <a:path w="3014" h="3014" extrusionOk="0">
                  <a:moveTo>
                    <a:pt x="1507" y="1"/>
                  </a:moveTo>
                  <a:cubicBezTo>
                    <a:pt x="676" y="1"/>
                    <a:pt x="0" y="676"/>
                    <a:pt x="0" y="1507"/>
                  </a:cubicBezTo>
                  <a:cubicBezTo>
                    <a:pt x="0" y="2338"/>
                    <a:pt x="676" y="3014"/>
                    <a:pt x="1507" y="3014"/>
                  </a:cubicBezTo>
                  <a:cubicBezTo>
                    <a:pt x="2338" y="3014"/>
                    <a:pt x="3013" y="2338"/>
                    <a:pt x="3013" y="1507"/>
                  </a:cubicBezTo>
                  <a:cubicBezTo>
                    <a:pt x="3013" y="676"/>
                    <a:pt x="2338" y="1"/>
                    <a:pt x="1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0"/>
            <p:cNvSpPr/>
            <p:nvPr/>
          </p:nvSpPr>
          <p:spPr>
            <a:xfrm>
              <a:off x="7368875" y="2362800"/>
              <a:ext cx="53325" cy="53300"/>
            </a:xfrm>
            <a:custGeom>
              <a:avLst/>
              <a:gdLst/>
              <a:ahLst/>
              <a:cxnLst/>
              <a:rect l="l" t="t" r="r" b="b"/>
              <a:pathLst>
                <a:path w="2133" h="2132" extrusionOk="0">
                  <a:moveTo>
                    <a:pt x="1067" y="0"/>
                  </a:moveTo>
                  <a:cubicBezTo>
                    <a:pt x="479" y="0"/>
                    <a:pt x="1" y="479"/>
                    <a:pt x="1" y="1066"/>
                  </a:cubicBezTo>
                  <a:cubicBezTo>
                    <a:pt x="1" y="1654"/>
                    <a:pt x="479" y="2132"/>
                    <a:pt x="1067" y="2132"/>
                  </a:cubicBezTo>
                  <a:cubicBezTo>
                    <a:pt x="1654" y="2132"/>
                    <a:pt x="2133" y="1654"/>
                    <a:pt x="2133" y="1066"/>
                  </a:cubicBezTo>
                  <a:cubicBezTo>
                    <a:pt x="2133" y="479"/>
                    <a:pt x="1654" y="0"/>
                    <a:pt x="1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0"/>
            <p:cNvSpPr/>
            <p:nvPr/>
          </p:nvSpPr>
          <p:spPr>
            <a:xfrm>
              <a:off x="7315800" y="2309600"/>
              <a:ext cx="159800" cy="159700"/>
            </a:xfrm>
            <a:custGeom>
              <a:avLst/>
              <a:gdLst/>
              <a:ahLst/>
              <a:cxnLst/>
              <a:rect l="l" t="t" r="r" b="b"/>
              <a:pathLst>
                <a:path w="6392" h="6388" extrusionOk="0">
                  <a:moveTo>
                    <a:pt x="3194" y="781"/>
                  </a:moveTo>
                  <a:cubicBezTo>
                    <a:pt x="4528" y="781"/>
                    <a:pt x="5607" y="1864"/>
                    <a:pt x="5607" y="3194"/>
                  </a:cubicBezTo>
                  <a:cubicBezTo>
                    <a:pt x="5607" y="4528"/>
                    <a:pt x="4528" y="5607"/>
                    <a:pt x="3194" y="5607"/>
                  </a:cubicBezTo>
                  <a:cubicBezTo>
                    <a:pt x="1864" y="5607"/>
                    <a:pt x="781" y="4528"/>
                    <a:pt x="781" y="3194"/>
                  </a:cubicBezTo>
                  <a:cubicBezTo>
                    <a:pt x="781" y="1864"/>
                    <a:pt x="1864" y="781"/>
                    <a:pt x="3194" y="781"/>
                  </a:cubicBezTo>
                  <a:close/>
                  <a:moveTo>
                    <a:pt x="3194" y="1"/>
                  </a:moveTo>
                  <a:cubicBezTo>
                    <a:pt x="1431" y="1"/>
                    <a:pt x="0" y="1432"/>
                    <a:pt x="0" y="3194"/>
                  </a:cubicBezTo>
                  <a:cubicBezTo>
                    <a:pt x="0" y="4957"/>
                    <a:pt x="1431" y="6387"/>
                    <a:pt x="3194" y="6387"/>
                  </a:cubicBezTo>
                  <a:cubicBezTo>
                    <a:pt x="4956" y="6387"/>
                    <a:pt x="6392" y="4957"/>
                    <a:pt x="6392" y="3194"/>
                  </a:cubicBezTo>
                  <a:cubicBezTo>
                    <a:pt x="6392" y="1432"/>
                    <a:pt x="4965" y="1"/>
                    <a:pt x="3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0"/>
            <p:cNvSpPr/>
            <p:nvPr/>
          </p:nvSpPr>
          <p:spPr>
            <a:xfrm>
              <a:off x="7368575" y="2362275"/>
              <a:ext cx="54250" cy="54350"/>
            </a:xfrm>
            <a:custGeom>
              <a:avLst/>
              <a:gdLst/>
              <a:ahLst/>
              <a:cxnLst/>
              <a:rect l="l" t="t" r="r" b="b"/>
              <a:pathLst>
                <a:path w="2170" h="2174" extrusionOk="0">
                  <a:moveTo>
                    <a:pt x="1083" y="0"/>
                  </a:moveTo>
                  <a:cubicBezTo>
                    <a:pt x="483" y="0"/>
                    <a:pt x="0" y="491"/>
                    <a:pt x="0" y="1087"/>
                  </a:cubicBezTo>
                  <a:cubicBezTo>
                    <a:pt x="0" y="1691"/>
                    <a:pt x="487" y="2174"/>
                    <a:pt x="1083" y="2174"/>
                  </a:cubicBezTo>
                  <a:cubicBezTo>
                    <a:pt x="1687" y="2174"/>
                    <a:pt x="2170" y="1687"/>
                    <a:pt x="2170" y="1087"/>
                  </a:cubicBezTo>
                  <a:cubicBezTo>
                    <a:pt x="2170" y="491"/>
                    <a:pt x="1683" y="0"/>
                    <a:pt x="1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0"/>
            <p:cNvSpPr/>
            <p:nvPr/>
          </p:nvSpPr>
          <p:spPr>
            <a:xfrm>
              <a:off x="7406550" y="2378950"/>
              <a:ext cx="64550" cy="21000"/>
            </a:xfrm>
            <a:custGeom>
              <a:avLst/>
              <a:gdLst/>
              <a:ahLst/>
              <a:cxnLst/>
              <a:rect l="l" t="t" r="r" b="b"/>
              <a:pathLst>
                <a:path w="2582" h="840" extrusionOk="0">
                  <a:moveTo>
                    <a:pt x="1293" y="0"/>
                  </a:moveTo>
                  <a:cubicBezTo>
                    <a:pt x="579" y="0"/>
                    <a:pt x="0" y="189"/>
                    <a:pt x="0" y="420"/>
                  </a:cubicBezTo>
                  <a:cubicBezTo>
                    <a:pt x="0" y="651"/>
                    <a:pt x="579" y="840"/>
                    <a:pt x="1293" y="840"/>
                  </a:cubicBezTo>
                  <a:cubicBezTo>
                    <a:pt x="2002" y="840"/>
                    <a:pt x="2581" y="651"/>
                    <a:pt x="2581" y="420"/>
                  </a:cubicBezTo>
                  <a:cubicBezTo>
                    <a:pt x="2581" y="189"/>
                    <a:pt x="2002" y="0"/>
                    <a:pt x="1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0"/>
            <p:cNvSpPr/>
            <p:nvPr/>
          </p:nvSpPr>
          <p:spPr>
            <a:xfrm>
              <a:off x="7384400" y="2318950"/>
              <a:ext cx="22600" cy="54875"/>
            </a:xfrm>
            <a:custGeom>
              <a:avLst/>
              <a:gdLst/>
              <a:ahLst/>
              <a:cxnLst/>
              <a:rect l="l" t="t" r="r" b="b"/>
              <a:pathLst>
                <a:path w="904" h="2195" extrusionOk="0">
                  <a:moveTo>
                    <a:pt x="232" y="0"/>
                  </a:moveTo>
                  <a:cubicBezTo>
                    <a:pt x="1" y="713"/>
                    <a:pt x="1" y="1481"/>
                    <a:pt x="232" y="2195"/>
                  </a:cubicBezTo>
                  <a:lnTo>
                    <a:pt x="672" y="2195"/>
                  </a:lnTo>
                  <a:cubicBezTo>
                    <a:pt x="903" y="1481"/>
                    <a:pt x="903" y="713"/>
                    <a:pt x="6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0"/>
            <p:cNvSpPr/>
            <p:nvPr/>
          </p:nvSpPr>
          <p:spPr>
            <a:xfrm>
              <a:off x="7325125" y="2379650"/>
              <a:ext cx="55000" cy="19700"/>
            </a:xfrm>
            <a:custGeom>
              <a:avLst/>
              <a:gdLst/>
              <a:ahLst/>
              <a:cxnLst/>
              <a:rect l="l" t="t" r="r" b="b"/>
              <a:pathLst>
                <a:path w="2200" h="788" extrusionOk="0">
                  <a:moveTo>
                    <a:pt x="1100" y="1"/>
                  </a:moveTo>
                  <a:cubicBezTo>
                    <a:pt x="729" y="1"/>
                    <a:pt x="358" y="58"/>
                    <a:pt x="1" y="174"/>
                  </a:cubicBezTo>
                  <a:lnTo>
                    <a:pt x="1" y="614"/>
                  </a:lnTo>
                  <a:cubicBezTo>
                    <a:pt x="358" y="730"/>
                    <a:pt x="729" y="788"/>
                    <a:pt x="1100" y="788"/>
                  </a:cubicBezTo>
                  <a:cubicBezTo>
                    <a:pt x="1472" y="788"/>
                    <a:pt x="1843" y="730"/>
                    <a:pt x="2200" y="614"/>
                  </a:cubicBezTo>
                  <a:lnTo>
                    <a:pt x="2200" y="174"/>
                  </a:lnTo>
                  <a:cubicBezTo>
                    <a:pt x="1843" y="58"/>
                    <a:pt x="1472" y="1"/>
                    <a:pt x="1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0"/>
            <p:cNvSpPr/>
            <p:nvPr/>
          </p:nvSpPr>
          <p:spPr>
            <a:xfrm>
              <a:off x="7384525" y="2405075"/>
              <a:ext cx="22575" cy="55000"/>
            </a:xfrm>
            <a:custGeom>
              <a:avLst/>
              <a:gdLst/>
              <a:ahLst/>
              <a:cxnLst/>
              <a:rect l="l" t="t" r="r" b="b"/>
              <a:pathLst>
                <a:path w="903" h="2200" extrusionOk="0">
                  <a:moveTo>
                    <a:pt x="231" y="0"/>
                  </a:moveTo>
                  <a:cubicBezTo>
                    <a:pt x="0" y="714"/>
                    <a:pt x="0" y="1486"/>
                    <a:pt x="231" y="2199"/>
                  </a:cubicBezTo>
                  <a:lnTo>
                    <a:pt x="671" y="2199"/>
                  </a:lnTo>
                  <a:cubicBezTo>
                    <a:pt x="902" y="1486"/>
                    <a:pt x="902" y="714"/>
                    <a:pt x="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0"/>
            <p:cNvSpPr/>
            <p:nvPr/>
          </p:nvSpPr>
          <p:spPr>
            <a:xfrm>
              <a:off x="7315900" y="2388700"/>
              <a:ext cx="159800" cy="80500"/>
            </a:xfrm>
            <a:custGeom>
              <a:avLst/>
              <a:gdLst/>
              <a:ahLst/>
              <a:cxnLst/>
              <a:rect l="l" t="t" r="r" b="b"/>
              <a:pathLst>
                <a:path w="6392" h="3220" extrusionOk="0">
                  <a:moveTo>
                    <a:pt x="2158" y="349"/>
                  </a:moveTo>
                  <a:cubicBezTo>
                    <a:pt x="2262" y="693"/>
                    <a:pt x="2531" y="953"/>
                    <a:pt x="2871" y="1062"/>
                  </a:cubicBezTo>
                  <a:cubicBezTo>
                    <a:pt x="2783" y="1511"/>
                    <a:pt x="2783" y="1973"/>
                    <a:pt x="2867" y="2418"/>
                  </a:cubicBezTo>
                  <a:cubicBezTo>
                    <a:pt x="1797" y="2271"/>
                    <a:pt x="953" y="1427"/>
                    <a:pt x="802" y="357"/>
                  </a:cubicBezTo>
                  <a:lnTo>
                    <a:pt x="802" y="357"/>
                  </a:lnTo>
                  <a:cubicBezTo>
                    <a:pt x="1021" y="398"/>
                    <a:pt x="1243" y="419"/>
                    <a:pt x="1465" y="419"/>
                  </a:cubicBezTo>
                  <a:cubicBezTo>
                    <a:pt x="1698" y="419"/>
                    <a:pt x="1930" y="396"/>
                    <a:pt x="2158" y="349"/>
                  </a:cubicBezTo>
                  <a:close/>
                  <a:moveTo>
                    <a:pt x="4231" y="349"/>
                  </a:moveTo>
                  <a:cubicBezTo>
                    <a:pt x="4458" y="396"/>
                    <a:pt x="4690" y="419"/>
                    <a:pt x="4922" y="419"/>
                  </a:cubicBezTo>
                  <a:cubicBezTo>
                    <a:pt x="5144" y="419"/>
                    <a:pt x="5365" y="398"/>
                    <a:pt x="5582" y="357"/>
                  </a:cubicBezTo>
                  <a:lnTo>
                    <a:pt x="5582" y="357"/>
                  </a:lnTo>
                  <a:cubicBezTo>
                    <a:pt x="5435" y="1427"/>
                    <a:pt x="4591" y="2271"/>
                    <a:pt x="3521" y="2418"/>
                  </a:cubicBezTo>
                  <a:cubicBezTo>
                    <a:pt x="3605" y="1973"/>
                    <a:pt x="3605" y="1511"/>
                    <a:pt x="3517" y="1062"/>
                  </a:cubicBezTo>
                  <a:cubicBezTo>
                    <a:pt x="3857" y="957"/>
                    <a:pt x="4121" y="693"/>
                    <a:pt x="4231" y="349"/>
                  </a:cubicBezTo>
                  <a:close/>
                  <a:moveTo>
                    <a:pt x="1" y="1"/>
                  </a:moveTo>
                  <a:lnTo>
                    <a:pt x="1" y="26"/>
                  </a:lnTo>
                  <a:cubicBezTo>
                    <a:pt x="1" y="1788"/>
                    <a:pt x="1436" y="3219"/>
                    <a:pt x="3198" y="3219"/>
                  </a:cubicBezTo>
                  <a:cubicBezTo>
                    <a:pt x="4961" y="3219"/>
                    <a:pt x="6392" y="1788"/>
                    <a:pt x="6392" y="26"/>
                  </a:cubicBezTo>
                  <a:lnTo>
                    <a:pt x="6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0"/>
            <p:cNvSpPr/>
            <p:nvPr/>
          </p:nvSpPr>
          <p:spPr>
            <a:xfrm>
              <a:off x="7378000" y="2371825"/>
              <a:ext cx="35175" cy="35150"/>
            </a:xfrm>
            <a:custGeom>
              <a:avLst/>
              <a:gdLst/>
              <a:ahLst/>
              <a:cxnLst/>
              <a:rect l="l" t="t" r="r" b="b"/>
              <a:pathLst>
                <a:path w="1407" h="1406" extrusionOk="0">
                  <a:moveTo>
                    <a:pt x="702" y="0"/>
                  </a:moveTo>
                  <a:cubicBezTo>
                    <a:pt x="311" y="0"/>
                    <a:pt x="1" y="315"/>
                    <a:pt x="1" y="705"/>
                  </a:cubicBezTo>
                  <a:cubicBezTo>
                    <a:pt x="1" y="1095"/>
                    <a:pt x="311" y="1406"/>
                    <a:pt x="702" y="1406"/>
                  </a:cubicBezTo>
                  <a:cubicBezTo>
                    <a:pt x="1092" y="1406"/>
                    <a:pt x="1407" y="1095"/>
                    <a:pt x="1407" y="705"/>
                  </a:cubicBezTo>
                  <a:cubicBezTo>
                    <a:pt x="1407" y="315"/>
                    <a:pt x="1092" y="0"/>
                    <a:pt x="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0"/>
            <p:cNvSpPr/>
            <p:nvPr/>
          </p:nvSpPr>
          <p:spPr>
            <a:xfrm>
              <a:off x="7382950" y="2376850"/>
              <a:ext cx="25200" cy="25200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0"/>
                  </a:moveTo>
                  <a:cubicBezTo>
                    <a:pt x="227" y="0"/>
                    <a:pt x="0" y="227"/>
                    <a:pt x="0" y="504"/>
                  </a:cubicBezTo>
                  <a:cubicBezTo>
                    <a:pt x="0" y="781"/>
                    <a:pt x="227" y="1008"/>
                    <a:pt x="504" y="1008"/>
                  </a:cubicBezTo>
                  <a:cubicBezTo>
                    <a:pt x="781" y="1008"/>
                    <a:pt x="1007" y="781"/>
                    <a:pt x="1007" y="504"/>
                  </a:cubicBezTo>
                  <a:cubicBezTo>
                    <a:pt x="1007" y="227"/>
                    <a:pt x="781" y="0"/>
                    <a:pt x="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1" name="Google Shape;3161;p20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62" name="Google Shape;3162;p20"/>
          <p:cNvSpPr txBox="1">
            <a:spLocks noGrp="1"/>
          </p:cNvSpPr>
          <p:nvPr>
            <p:ph type="subTitle" idx="1"/>
          </p:nvPr>
        </p:nvSpPr>
        <p:spPr>
          <a:xfrm>
            <a:off x="1526925" y="1790525"/>
            <a:ext cx="27165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63" name="Google Shape;3163;p20"/>
          <p:cNvSpPr txBox="1">
            <a:spLocks noGrp="1"/>
          </p:cNvSpPr>
          <p:nvPr>
            <p:ph type="subTitle" idx="2"/>
          </p:nvPr>
        </p:nvSpPr>
        <p:spPr>
          <a:xfrm>
            <a:off x="5304318" y="1790525"/>
            <a:ext cx="27165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64" name="Google Shape;3164;p20"/>
          <p:cNvSpPr txBox="1">
            <a:spLocks noGrp="1"/>
          </p:cNvSpPr>
          <p:nvPr>
            <p:ph type="subTitle" idx="3"/>
          </p:nvPr>
        </p:nvSpPr>
        <p:spPr>
          <a:xfrm>
            <a:off x="1526925" y="3451100"/>
            <a:ext cx="27165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65" name="Google Shape;3165;p20"/>
          <p:cNvSpPr txBox="1">
            <a:spLocks noGrp="1"/>
          </p:cNvSpPr>
          <p:nvPr>
            <p:ph type="subTitle" idx="4"/>
          </p:nvPr>
        </p:nvSpPr>
        <p:spPr>
          <a:xfrm>
            <a:off x="5304318" y="3451100"/>
            <a:ext cx="27165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66" name="Google Shape;3166;p20"/>
          <p:cNvSpPr txBox="1">
            <a:spLocks noGrp="1"/>
          </p:cNvSpPr>
          <p:nvPr>
            <p:ph type="subTitle" idx="5"/>
          </p:nvPr>
        </p:nvSpPr>
        <p:spPr>
          <a:xfrm>
            <a:off x="1526925" y="1346400"/>
            <a:ext cx="2716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67" name="Google Shape;3167;p20"/>
          <p:cNvSpPr txBox="1">
            <a:spLocks noGrp="1"/>
          </p:cNvSpPr>
          <p:nvPr>
            <p:ph type="subTitle" idx="6"/>
          </p:nvPr>
        </p:nvSpPr>
        <p:spPr>
          <a:xfrm>
            <a:off x="1526925" y="3007050"/>
            <a:ext cx="2716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68" name="Google Shape;3168;p20"/>
          <p:cNvSpPr txBox="1">
            <a:spLocks noGrp="1"/>
          </p:cNvSpPr>
          <p:nvPr>
            <p:ph type="subTitle" idx="7"/>
          </p:nvPr>
        </p:nvSpPr>
        <p:spPr>
          <a:xfrm>
            <a:off x="5304297" y="1346400"/>
            <a:ext cx="2716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69" name="Google Shape;3169;p20"/>
          <p:cNvSpPr txBox="1">
            <a:spLocks noGrp="1"/>
          </p:cNvSpPr>
          <p:nvPr>
            <p:ph type="subTitle" idx="8"/>
          </p:nvPr>
        </p:nvSpPr>
        <p:spPr>
          <a:xfrm>
            <a:off x="5304297" y="3007050"/>
            <a:ext cx="2716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1" name="Google Shape;3171;p21"/>
          <p:cNvGrpSpPr/>
          <p:nvPr/>
        </p:nvGrpSpPr>
        <p:grpSpPr>
          <a:xfrm>
            <a:off x="7149339" y="-1095509"/>
            <a:ext cx="3643212" cy="1635013"/>
            <a:chOff x="3730850" y="6745238"/>
            <a:chExt cx="4794962" cy="2151900"/>
          </a:xfrm>
        </p:grpSpPr>
        <p:sp>
          <p:nvSpPr>
            <p:cNvPr id="3172" name="Google Shape;3172;p21"/>
            <p:cNvSpPr/>
            <p:nvPr/>
          </p:nvSpPr>
          <p:spPr>
            <a:xfrm>
              <a:off x="3730850" y="6745238"/>
              <a:ext cx="4794962" cy="2084829"/>
            </a:xfrm>
            <a:custGeom>
              <a:avLst/>
              <a:gdLst/>
              <a:ahLst/>
              <a:cxnLst/>
              <a:rect l="l" t="t" r="r" b="b"/>
              <a:pathLst>
                <a:path w="105645" h="45934" extrusionOk="0">
                  <a:moveTo>
                    <a:pt x="1" y="0"/>
                  </a:moveTo>
                  <a:lnTo>
                    <a:pt x="1" y="4692"/>
                  </a:lnTo>
                  <a:lnTo>
                    <a:pt x="8339" y="4692"/>
                  </a:lnTo>
                  <a:cubicBezTo>
                    <a:pt x="9636" y="4692"/>
                    <a:pt x="10689" y="5749"/>
                    <a:pt x="10689" y="7042"/>
                  </a:cubicBezTo>
                  <a:lnTo>
                    <a:pt x="10689" y="38888"/>
                  </a:lnTo>
                  <a:cubicBezTo>
                    <a:pt x="10689" y="42774"/>
                    <a:pt x="13849" y="45934"/>
                    <a:pt x="17735" y="45934"/>
                  </a:cubicBezTo>
                  <a:lnTo>
                    <a:pt x="62615" y="45934"/>
                  </a:lnTo>
                  <a:cubicBezTo>
                    <a:pt x="66501" y="45934"/>
                    <a:pt x="69661" y="42770"/>
                    <a:pt x="69661" y="38888"/>
                  </a:cubicBezTo>
                  <a:lnTo>
                    <a:pt x="69661" y="33340"/>
                  </a:lnTo>
                  <a:cubicBezTo>
                    <a:pt x="69661" y="32044"/>
                    <a:pt x="70714" y="30990"/>
                    <a:pt x="72011" y="30990"/>
                  </a:cubicBezTo>
                  <a:lnTo>
                    <a:pt x="105644" y="30990"/>
                  </a:lnTo>
                  <a:lnTo>
                    <a:pt x="105644" y="26295"/>
                  </a:lnTo>
                  <a:lnTo>
                    <a:pt x="72015" y="26295"/>
                  </a:lnTo>
                  <a:cubicBezTo>
                    <a:pt x="68129" y="26295"/>
                    <a:pt x="64969" y="29459"/>
                    <a:pt x="64969" y="33340"/>
                  </a:cubicBezTo>
                  <a:lnTo>
                    <a:pt x="64969" y="38888"/>
                  </a:lnTo>
                  <a:cubicBezTo>
                    <a:pt x="64969" y="40185"/>
                    <a:pt x="63916" y="41238"/>
                    <a:pt x="62619" y="41238"/>
                  </a:cubicBezTo>
                  <a:lnTo>
                    <a:pt x="17739" y="41238"/>
                  </a:lnTo>
                  <a:cubicBezTo>
                    <a:pt x="16442" y="41238"/>
                    <a:pt x="15389" y="40185"/>
                    <a:pt x="15389" y="38888"/>
                  </a:cubicBezTo>
                  <a:lnTo>
                    <a:pt x="15389" y="7042"/>
                  </a:lnTo>
                  <a:cubicBezTo>
                    <a:pt x="15389" y="3156"/>
                    <a:pt x="12225" y="0"/>
                    <a:pt x="8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1"/>
            <p:cNvSpPr/>
            <p:nvPr/>
          </p:nvSpPr>
          <p:spPr>
            <a:xfrm>
              <a:off x="3730850" y="6851900"/>
              <a:ext cx="4794962" cy="1978169"/>
            </a:xfrm>
            <a:custGeom>
              <a:avLst/>
              <a:gdLst/>
              <a:ahLst/>
              <a:cxnLst/>
              <a:rect l="l" t="t" r="r" b="b"/>
              <a:pathLst>
                <a:path w="105645" h="43584" extrusionOk="0">
                  <a:moveTo>
                    <a:pt x="1" y="0"/>
                  </a:moveTo>
                  <a:lnTo>
                    <a:pt x="1" y="2342"/>
                  </a:lnTo>
                  <a:lnTo>
                    <a:pt x="8339" y="2342"/>
                  </a:lnTo>
                  <a:cubicBezTo>
                    <a:pt x="9636" y="2342"/>
                    <a:pt x="10689" y="3399"/>
                    <a:pt x="10689" y="4692"/>
                  </a:cubicBezTo>
                  <a:lnTo>
                    <a:pt x="10689" y="36538"/>
                  </a:lnTo>
                  <a:cubicBezTo>
                    <a:pt x="10689" y="40424"/>
                    <a:pt x="13849" y="43584"/>
                    <a:pt x="17735" y="43584"/>
                  </a:cubicBezTo>
                  <a:lnTo>
                    <a:pt x="62615" y="43584"/>
                  </a:lnTo>
                  <a:cubicBezTo>
                    <a:pt x="66501" y="43584"/>
                    <a:pt x="69661" y="40420"/>
                    <a:pt x="69661" y="36538"/>
                  </a:cubicBezTo>
                  <a:lnTo>
                    <a:pt x="69661" y="30990"/>
                  </a:lnTo>
                  <a:cubicBezTo>
                    <a:pt x="69661" y="29694"/>
                    <a:pt x="70714" y="28640"/>
                    <a:pt x="72011" y="28640"/>
                  </a:cubicBezTo>
                  <a:lnTo>
                    <a:pt x="105644" y="28640"/>
                  </a:lnTo>
                  <a:lnTo>
                    <a:pt x="105644" y="26295"/>
                  </a:lnTo>
                  <a:lnTo>
                    <a:pt x="72002" y="26295"/>
                  </a:lnTo>
                  <a:cubicBezTo>
                    <a:pt x="69413" y="26295"/>
                    <a:pt x="67311" y="28397"/>
                    <a:pt x="67311" y="30986"/>
                  </a:cubicBezTo>
                  <a:lnTo>
                    <a:pt x="67311" y="36538"/>
                  </a:lnTo>
                  <a:cubicBezTo>
                    <a:pt x="67311" y="39131"/>
                    <a:pt x="65204" y="41234"/>
                    <a:pt x="62615" y="41234"/>
                  </a:cubicBezTo>
                  <a:lnTo>
                    <a:pt x="17735" y="41234"/>
                  </a:lnTo>
                  <a:cubicBezTo>
                    <a:pt x="15141" y="41234"/>
                    <a:pt x="13039" y="39131"/>
                    <a:pt x="13039" y="36538"/>
                  </a:cubicBezTo>
                  <a:lnTo>
                    <a:pt x="13039" y="4692"/>
                  </a:lnTo>
                  <a:cubicBezTo>
                    <a:pt x="13039" y="2103"/>
                    <a:pt x="10932" y="0"/>
                    <a:pt x="8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1"/>
            <p:cNvSpPr/>
            <p:nvPr/>
          </p:nvSpPr>
          <p:spPr>
            <a:xfrm>
              <a:off x="7085184" y="7938678"/>
              <a:ext cx="510655" cy="213185"/>
            </a:xfrm>
            <a:custGeom>
              <a:avLst/>
              <a:gdLst/>
              <a:ahLst/>
              <a:cxnLst/>
              <a:rect l="l" t="t" r="r" b="b"/>
              <a:pathLst>
                <a:path w="11251" h="4697" extrusionOk="0">
                  <a:moveTo>
                    <a:pt x="214" y="1"/>
                  </a:moveTo>
                  <a:cubicBezTo>
                    <a:pt x="1767" y="1071"/>
                    <a:pt x="1695" y="3777"/>
                    <a:pt x="0" y="4696"/>
                  </a:cubicBezTo>
                  <a:lnTo>
                    <a:pt x="11251" y="4696"/>
                  </a:lnTo>
                  <a:cubicBezTo>
                    <a:pt x="9547" y="3777"/>
                    <a:pt x="9480" y="1071"/>
                    <a:pt x="11032" y="1"/>
                  </a:cubicBez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1"/>
            <p:cNvSpPr/>
            <p:nvPr/>
          </p:nvSpPr>
          <p:spPr>
            <a:xfrm>
              <a:off x="4741467" y="8550286"/>
              <a:ext cx="454692" cy="346851"/>
            </a:xfrm>
            <a:custGeom>
              <a:avLst/>
              <a:gdLst/>
              <a:ahLst/>
              <a:cxnLst/>
              <a:rect l="l" t="t" r="r" b="b"/>
              <a:pathLst>
                <a:path w="10018" h="7642" extrusionOk="0">
                  <a:moveTo>
                    <a:pt x="5011" y="0"/>
                  </a:moveTo>
                  <a:cubicBezTo>
                    <a:pt x="3647" y="0"/>
                    <a:pt x="2451" y="718"/>
                    <a:pt x="1772" y="1796"/>
                  </a:cubicBezTo>
                  <a:lnTo>
                    <a:pt x="1" y="1796"/>
                  </a:lnTo>
                  <a:lnTo>
                    <a:pt x="1" y="5850"/>
                  </a:lnTo>
                  <a:lnTo>
                    <a:pt x="1772" y="5850"/>
                  </a:lnTo>
                  <a:cubicBezTo>
                    <a:pt x="2451" y="6924"/>
                    <a:pt x="3647" y="7642"/>
                    <a:pt x="5011" y="7642"/>
                  </a:cubicBezTo>
                  <a:cubicBezTo>
                    <a:pt x="6375" y="7642"/>
                    <a:pt x="7571" y="6924"/>
                    <a:pt x="8247" y="5850"/>
                  </a:cubicBezTo>
                  <a:lnTo>
                    <a:pt x="10017" y="5850"/>
                  </a:lnTo>
                  <a:lnTo>
                    <a:pt x="10017" y="1796"/>
                  </a:lnTo>
                  <a:lnTo>
                    <a:pt x="8247" y="1796"/>
                  </a:lnTo>
                  <a:cubicBezTo>
                    <a:pt x="7571" y="718"/>
                    <a:pt x="6375" y="0"/>
                    <a:pt x="5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1"/>
            <p:cNvSpPr/>
            <p:nvPr/>
          </p:nvSpPr>
          <p:spPr>
            <a:xfrm>
              <a:off x="4574801" y="8574659"/>
              <a:ext cx="188994" cy="298287"/>
            </a:xfrm>
            <a:custGeom>
              <a:avLst/>
              <a:gdLst/>
              <a:ahLst/>
              <a:cxnLst/>
              <a:rect l="l" t="t" r="r" b="b"/>
              <a:pathLst>
                <a:path w="4164" h="6572" extrusionOk="0">
                  <a:moveTo>
                    <a:pt x="446" y="0"/>
                  </a:moveTo>
                  <a:lnTo>
                    <a:pt x="110" y="768"/>
                  </a:lnTo>
                  <a:lnTo>
                    <a:pt x="1" y="1024"/>
                  </a:lnTo>
                  <a:lnTo>
                    <a:pt x="1" y="5544"/>
                  </a:lnTo>
                  <a:lnTo>
                    <a:pt x="446" y="6572"/>
                  </a:lnTo>
                  <a:lnTo>
                    <a:pt x="3715" y="6572"/>
                  </a:lnTo>
                  <a:lnTo>
                    <a:pt x="4164" y="5544"/>
                  </a:lnTo>
                  <a:lnTo>
                    <a:pt x="4164" y="1024"/>
                  </a:lnTo>
                  <a:lnTo>
                    <a:pt x="4050" y="768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1"/>
            <p:cNvSpPr/>
            <p:nvPr/>
          </p:nvSpPr>
          <p:spPr>
            <a:xfrm>
              <a:off x="4572168" y="8657902"/>
              <a:ext cx="194122" cy="131624"/>
            </a:xfrm>
            <a:custGeom>
              <a:avLst/>
              <a:gdLst/>
              <a:ahLst/>
              <a:cxnLst/>
              <a:rect l="l" t="t" r="r" b="b"/>
              <a:pathLst>
                <a:path w="4277" h="2900" extrusionOk="0">
                  <a:moveTo>
                    <a:pt x="542" y="0"/>
                  </a:moveTo>
                  <a:cubicBezTo>
                    <a:pt x="0" y="944"/>
                    <a:pt x="0" y="1956"/>
                    <a:pt x="542" y="2900"/>
                  </a:cubicBezTo>
                  <a:lnTo>
                    <a:pt x="3731" y="2900"/>
                  </a:lnTo>
                  <a:cubicBezTo>
                    <a:pt x="4276" y="1956"/>
                    <a:pt x="4276" y="944"/>
                    <a:pt x="37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1"/>
            <p:cNvSpPr/>
            <p:nvPr/>
          </p:nvSpPr>
          <p:spPr>
            <a:xfrm>
              <a:off x="4579793" y="8574659"/>
              <a:ext cx="178872" cy="83286"/>
            </a:xfrm>
            <a:custGeom>
              <a:avLst/>
              <a:gdLst/>
              <a:ahLst/>
              <a:cxnLst/>
              <a:rect l="l" t="t" r="r" b="b"/>
              <a:pathLst>
                <a:path w="3941" h="1835" extrusionOk="0">
                  <a:moveTo>
                    <a:pt x="336" y="0"/>
                  </a:moveTo>
                  <a:lnTo>
                    <a:pt x="0" y="768"/>
                  </a:lnTo>
                  <a:cubicBezTo>
                    <a:pt x="46" y="1133"/>
                    <a:pt x="172" y="1490"/>
                    <a:pt x="378" y="1834"/>
                  </a:cubicBezTo>
                  <a:lnTo>
                    <a:pt x="3563" y="1834"/>
                  </a:lnTo>
                  <a:cubicBezTo>
                    <a:pt x="3760" y="1490"/>
                    <a:pt x="3886" y="1125"/>
                    <a:pt x="3940" y="768"/>
                  </a:cubicBezTo>
                  <a:lnTo>
                    <a:pt x="3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1"/>
            <p:cNvSpPr/>
            <p:nvPr/>
          </p:nvSpPr>
          <p:spPr>
            <a:xfrm>
              <a:off x="5157087" y="8574659"/>
              <a:ext cx="189175" cy="298287"/>
            </a:xfrm>
            <a:custGeom>
              <a:avLst/>
              <a:gdLst/>
              <a:ahLst/>
              <a:cxnLst/>
              <a:rect l="l" t="t" r="r" b="b"/>
              <a:pathLst>
                <a:path w="4168" h="6572" extrusionOk="0">
                  <a:moveTo>
                    <a:pt x="449" y="0"/>
                  </a:moveTo>
                  <a:lnTo>
                    <a:pt x="114" y="768"/>
                  </a:lnTo>
                  <a:lnTo>
                    <a:pt x="0" y="1024"/>
                  </a:lnTo>
                  <a:lnTo>
                    <a:pt x="0" y="5544"/>
                  </a:lnTo>
                  <a:lnTo>
                    <a:pt x="449" y="6572"/>
                  </a:lnTo>
                  <a:lnTo>
                    <a:pt x="3714" y="6572"/>
                  </a:lnTo>
                  <a:lnTo>
                    <a:pt x="4167" y="5544"/>
                  </a:lnTo>
                  <a:lnTo>
                    <a:pt x="4167" y="1024"/>
                  </a:lnTo>
                  <a:lnTo>
                    <a:pt x="4050" y="768"/>
                  </a:lnTo>
                  <a:lnTo>
                    <a:pt x="3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1"/>
            <p:cNvSpPr/>
            <p:nvPr/>
          </p:nvSpPr>
          <p:spPr>
            <a:xfrm>
              <a:off x="5154591" y="8657902"/>
              <a:ext cx="193941" cy="131624"/>
            </a:xfrm>
            <a:custGeom>
              <a:avLst/>
              <a:gdLst/>
              <a:ahLst/>
              <a:cxnLst/>
              <a:rect l="l" t="t" r="r" b="b"/>
              <a:pathLst>
                <a:path w="4273" h="2900" extrusionOk="0">
                  <a:moveTo>
                    <a:pt x="538" y="0"/>
                  </a:moveTo>
                  <a:cubicBezTo>
                    <a:pt x="1" y="944"/>
                    <a:pt x="1" y="1956"/>
                    <a:pt x="538" y="2900"/>
                  </a:cubicBezTo>
                  <a:lnTo>
                    <a:pt x="3727" y="2900"/>
                  </a:lnTo>
                  <a:cubicBezTo>
                    <a:pt x="4273" y="1956"/>
                    <a:pt x="4273" y="944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1"/>
            <p:cNvSpPr/>
            <p:nvPr/>
          </p:nvSpPr>
          <p:spPr>
            <a:xfrm>
              <a:off x="5162035" y="8574659"/>
              <a:ext cx="178872" cy="83286"/>
            </a:xfrm>
            <a:custGeom>
              <a:avLst/>
              <a:gdLst/>
              <a:ahLst/>
              <a:cxnLst/>
              <a:rect l="l" t="t" r="r" b="b"/>
              <a:pathLst>
                <a:path w="3941" h="1835" extrusionOk="0">
                  <a:moveTo>
                    <a:pt x="336" y="0"/>
                  </a:moveTo>
                  <a:lnTo>
                    <a:pt x="0" y="768"/>
                  </a:lnTo>
                  <a:cubicBezTo>
                    <a:pt x="51" y="1133"/>
                    <a:pt x="177" y="1490"/>
                    <a:pt x="378" y="1834"/>
                  </a:cubicBezTo>
                  <a:lnTo>
                    <a:pt x="3563" y="1834"/>
                  </a:lnTo>
                  <a:cubicBezTo>
                    <a:pt x="3764" y="1490"/>
                    <a:pt x="3890" y="1125"/>
                    <a:pt x="3941" y="768"/>
                  </a:cubicBezTo>
                  <a:lnTo>
                    <a:pt x="3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1"/>
            <p:cNvSpPr/>
            <p:nvPr/>
          </p:nvSpPr>
          <p:spPr>
            <a:xfrm>
              <a:off x="4928330" y="8404362"/>
              <a:ext cx="80971" cy="145966"/>
            </a:xfrm>
            <a:custGeom>
              <a:avLst/>
              <a:gdLst/>
              <a:ahLst/>
              <a:cxnLst/>
              <a:rect l="l" t="t" r="r" b="b"/>
              <a:pathLst>
                <a:path w="1784" h="3216" extrusionOk="0">
                  <a:moveTo>
                    <a:pt x="0" y="1"/>
                  </a:moveTo>
                  <a:lnTo>
                    <a:pt x="0" y="3215"/>
                  </a:lnTo>
                  <a:lnTo>
                    <a:pt x="1784" y="3215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1"/>
            <p:cNvSpPr/>
            <p:nvPr/>
          </p:nvSpPr>
          <p:spPr>
            <a:xfrm>
              <a:off x="4909086" y="8468769"/>
              <a:ext cx="119460" cy="81561"/>
            </a:xfrm>
            <a:custGeom>
              <a:avLst/>
              <a:gdLst/>
              <a:ahLst/>
              <a:cxnLst/>
              <a:rect l="l" t="t" r="r" b="b"/>
              <a:pathLst>
                <a:path w="2632" h="1797" extrusionOk="0">
                  <a:moveTo>
                    <a:pt x="1" y="0"/>
                  </a:moveTo>
                  <a:lnTo>
                    <a:pt x="1" y="1796"/>
                  </a:lnTo>
                  <a:lnTo>
                    <a:pt x="2632" y="1796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1"/>
            <p:cNvSpPr/>
            <p:nvPr/>
          </p:nvSpPr>
          <p:spPr>
            <a:xfrm>
              <a:off x="4886437" y="8542842"/>
              <a:ext cx="164984" cy="7489"/>
            </a:xfrm>
            <a:custGeom>
              <a:avLst/>
              <a:gdLst/>
              <a:ahLst/>
              <a:cxnLst/>
              <a:rect l="l" t="t" r="r" b="b"/>
              <a:pathLst>
                <a:path w="3635" h="165" extrusionOk="0">
                  <a:moveTo>
                    <a:pt x="0" y="1"/>
                  </a:moveTo>
                  <a:lnTo>
                    <a:pt x="0" y="164"/>
                  </a:lnTo>
                  <a:lnTo>
                    <a:pt x="3634" y="164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1"/>
            <p:cNvSpPr/>
            <p:nvPr/>
          </p:nvSpPr>
          <p:spPr>
            <a:xfrm>
              <a:off x="4886437" y="8550286"/>
              <a:ext cx="164984" cy="36582"/>
            </a:xfrm>
            <a:custGeom>
              <a:avLst/>
              <a:gdLst/>
              <a:ahLst/>
              <a:cxnLst/>
              <a:rect l="l" t="t" r="r" b="b"/>
              <a:pathLst>
                <a:path w="3635" h="806" extrusionOk="0">
                  <a:moveTo>
                    <a:pt x="0" y="0"/>
                  </a:moveTo>
                  <a:lnTo>
                    <a:pt x="0" y="806"/>
                  </a:lnTo>
                  <a:lnTo>
                    <a:pt x="3634" y="806"/>
                  </a:lnTo>
                  <a:lnTo>
                    <a:pt x="3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1"/>
            <p:cNvSpPr/>
            <p:nvPr/>
          </p:nvSpPr>
          <p:spPr>
            <a:xfrm>
              <a:off x="4899736" y="8462641"/>
              <a:ext cx="138523" cy="25372"/>
            </a:xfrm>
            <a:custGeom>
              <a:avLst/>
              <a:gdLst/>
              <a:ahLst/>
              <a:cxnLst/>
              <a:rect l="l" t="t" r="r" b="b"/>
              <a:pathLst>
                <a:path w="3052" h="559" extrusionOk="0">
                  <a:moveTo>
                    <a:pt x="3027" y="1"/>
                  </a:moveTo>
                  <a:lnTo>
                    <a:pt x="1" y="278"/>
                  </a:lnTo>
                  <a:lnTo>
                    <a:pt x="26" y="559"/>
                  </a:lnTo>
                  <a:lnTo>
                    <a:pt x="3052" y="282"/>
                  </a:lnTo>
                  <a:lnTo>
                    <a:pt x="30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1"/>
            <p:cNvSpPr/>
            <p:nvPr/>
          </p:nvSpPr>
          <p:spPr>
            <a:xfrm>
              <a:off x="4899736" y="8488013"/>
              <a:ext cx="138523" cy="25145"/>
            </a:xfrm>
            <a:custGeom>
              <a:avLst/>
              <a:gdLst/>
              <a:ahLst/>
              <a:cxnLst/>
              <a:rect l="l" t="t" r="r" b="b"/>
              <a:pathLst>
                <a:path w="3052" h="554" extrusionOk="0">
                  <a:moveTo>
                    <a:pt x="3027" y="0"/>
                  </a:moveTo>
                  <a:lnTo>
                    <a:pt x="1" y="273"/>
                  </a:lnTo>
                  <a:lnTo>
                    <a:pt x="26" y="554"/>
                  </a:lnTo>
                  <a:lnTo>
                    <a:pt x="3052" y="281"/>
                  </a:lnTo>
                  <a:lnTo>
                    <a:pt x="30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1"/>
            <p:cNvSpPr/>
            <p:nvPr/>
          </p:nvSpPr>
          <p:spPr>
            <a:xfrm>
              <a:off x="4899736" y="8513113"/>
              <a:ext cx="138523" cy="25417"/>
            </a:xfrm>
            <a:custGeom>
              <a:avLst/>
              <a:gdLst/>
              <a:ahLst/>
              <a:cxnLst/>
              <a:rect l="l" t="t" r="r" b="b"/>
              <a:pathLst>
                <a:path w="3052" h="560" extrusionOk="0">
                  <a:moveTo>
                    <a:pt x="3027" y="1"/>
                  </a:moveTo>
                  <a:lnTo>
                    <a:pt x="1" y="278"/>
                  </a:lnTo>
                  <a:lnTo>
                    <a:pt x="26" y="559"/>
                  </a:lnTo>
                  <a:lnTo>
                    <a:pt x="3052" y="282"/>
                  </a:lnTo>
                  <a:lnTo>
                    <a:pt x="30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1"/>
            <p:cNvSpPr/>
            <p:nvPr/>
          </p:nvSpPr>
          <p:spPr>
            <a:xfrm>
              <a:off x="4946622" y="8387614"/>
              <a:ext cx="44434" cy="16793"/>
            </a:xfrm>
            <a:custGeom>
              <a:avLst/>
              <a:gdLst/>
              <a:ahLst/>
              <a:cxnLst/>
              <a:rect l="l" t="t" r="r" b="b"/>
              <a:pathLst>
                <a:path w="979" h="370" extrusionOk="0">
                  <a:moveTo>
                    <a:pt x="185" y="1"/>
                  </a:moveTo>
                  <a:cubicBezTo>
                    <a:pt x="84" y="1"/>
                    <a:pt x="0" y="84"/>
                    <a:pt x="0" y="185"/>
                  </a:cubicBezTo>
                  <a:cubicBezTo>
                    <a:pt x="0" y="286"/>
                    <a:pt x="84" y="370"/>
                    <a:pt x="185" y="370"/>
                  </a:cubicBezTo>
                  <a:lnTo>
                    <a:pt x="793" y="370"/>
                  </a:lnTo>
                  <a:cubicBezTo>
                    <a:pt x="894" y="370"/>
                    <a:pt x="978" y="286"/>
                    <a:pt x="978" y="185"/>
                  </a:cubicBezTo>
                  <a:cubicBezTo>
                    <a:pt x="978" y="84"/>
                    <a:pt x="894" y="1"/>
                    <a:pt x="7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1"/>
            <p:cNvSpPr/>
            <p:nvPr/>
          </p:nvSpPr>
          <p:spPr>
            <a:xfrm>
              <a:off x="4859385" y="8407630"/>
              <a:ext cx="190673" cy="34676"/>
            </a:xfrm>
            <a:custGeom>
              <a:avLst/>
              <a:gdLst/>
              <a:ahLst/>
              <a:cxnLst/>
              <a:rect l="l" t="t" r="r" b="b"/>
              <a:pathLst>
                <a:path w="4201" h="764" extrusionOk="0">
                  <a:moveTo>
                    <a:pt x="361" y="0"/>
                  </a:moveTo>
                  <a:lnTo>
                    <a:pt x="0" y="365"/>
                  </a:lnTo>
                  <a:lnTo>
                    <a:pt x="399" y="764"/>
                  </a:lnTo>
                  <a:lnTo>
                    <a:pt x="596" y="562"/>
                  </a:lnTo>
                  <a:lnTo>
                    <a:pt x="4201" y="562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1"/>
            <p:cNvSpPr/>
            <p:nvPr/>
          </p:nvSpPr>
          <p:spPr>
            <a:xfrm>
              <a:off x="5020514" y="8382848"/>
              <a:ext cx="78112" cy="50335"/>
            </a:xfrm>
            <a:custGeom>
              <a:avLst/>
              <a:gdLst/>
              <a:ahLst/>
              <a:cxnLst/>
              <a:rect l="l" t="t" r="r" b="b"/>
              <a:pathLst>
                <a:path w="1721" h="1109" extrusionOk="0">
                  <a:moveTo>
                    <a:pt x="1322" y="1"/>
                  </a:moveTo>
                  <a:lnTo>
                    <a:pt x="777" y="546"/>
                  </a:lnTo>
                  <a:lnTo>
                    <a:pt x="0" y="546"/>
                  </a:lnTo>
                  <a:lnTo>
                    <a:pt x="0" y="1108"/>
                  </a:lnTo>
                  <a:lnTo>
                    <a:pt x="1008" y="1108"/>
                  </a:lnTo>
                  <a:lnTo>
                    <a:pt x="1721" y="39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1"/>
            <p:cNvSpPr/>
            <p:nvPr/>
          </p:nvSpPr>
          <p:spPr>
            <a:xfrm>
              <a:off x="5080517" y="8350487"/>
              <a:ext cx="260388" cy="50516"/>
            </a:xfrm>
            <a:custGeom>
              <a:avLst/>
              <a:gdLst/>
              <a:ahLst/>
              <a:cxnLst/>
              <a:rect l="l" t="t" r="r" b="b"/>
              <a:pathLst>
                <a:path w="5737" h="1113" extrusionOk="0">
                  <a:moveTo>
                    <a:pt x="709" y="0"/>
                  </a:moveTo>
                  <a:lnTo>
                    <a:pt x="0" y="714"/>
                  </a:lnTo>
                  <a:lnTo>
                    <a:pt x="399" y="1112"/>
                  </a:lnTo>
                  <a:lnTo>
                    <a:pt x="944" y="567"/>
                  </a:lnTo>
                  <a:lnTo>
                    <a:pt x="5737" y="567"/>
                  </a:lnTo>
                  <a:lnTo>
                    <a:pt x="5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1"/>
            <p:cNvSpPr/>
            <p:nvPr/>
          </p:nvSpPr>
          <p:spPr>
            <a:xfrm>
              <a:off x="4917074" y="8407630"/>
              <a:ext cx="103483" cy="25553"/>
            </a:xfrm>
            <a:custGeom>
              <a:avLst/>
              <a:gdLst/>
              <a:ahLst/>
              <a:cxnLst/>
              <a:rect l="l" t="t" r="r" b="b"/>
              <a:pathLst>
                <a:path w="2280" h="563" extrusionOk="0">
                  <a:moveTo>
                    <a:pt x="1" y="0"/>
                  </a:moveTo>
                  <a:lnTo>
                    <a:pt x="1" y="562"/>
                  </a:lnTo>
                  <a:lnTo>
                    <a:pt x="2279" y="562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1"/>
            <p:cNvSpPr/>
            <p:nvPr/>
          </p:nvSpPr>
          <p:spPr>
            <a:xfrm>
              <a:off x="4858614" y="8666843"/>
              <a:ext cx="220402" cy="121729"/>
            </a:xfrm>
            <a:custGeom>
              <a:avLst/>
              <a:gdLst/>
              <a:ahLst/>
              <a:cxnLst/>
              <a:rect l="l" t="t" r="r" b="b"/>
              <a:pathLst>
                <a:path w="4856" h="2682" extrusionOk="0">
                  <a:moveTo>
                    <a:pt x="941" y="0"/>
                  </a:moveTo>
                  <a:cubicBezTo>
                    <a:pt x="420" y="0"/>
                    <a:pt x="1" y="420"/>
                    <a:pt x="1" y="940"/>
                  </a:cubicBezTo>
                  <a:lnTo>
                    <a:pt x="1" y="1746"/>
                  </a:lnTo>
                  <a:cubicBezTo>
                    <a:pt x="1" y="2262"/>
                    <a:pt x="420" y="2682"/>
                    <a:pt x="941" y="2682"/>
                  </a:cubicBezTo>
                  <a:lnTo>
                    <a:pt x="3920" y="2682"/>
                  </a:lnTo>
                  <a:cubicBezTo>
                    <a:pt x="4436" y="2682"/>
                    <a:pt x="4856" y="2262"/>
                    <a:pt x="4856" y="1746"/>
                  </a:cubicBezTo>
                  <a:lnTo>
                    <a:pt x="4856" y="940"/>
                  </a:lnTo>
                  <a:cubicBezTo>
                    <a:pt x="4856" y="420"/>
                    <a:pt x="4436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1"/>
            <p:cNvSpPr/>
            <p:nvPr/>
          </p:nvSpPr>
          <p:spPr>
            <a:xfrm>
              <a:off x="4869280" y="8677691"/>
              <a:ext cx="199070" cy="100216"/>
            </a:xfrm>
            <a:custGeom>
              <a:avLst/>
              <a:gdLst/>
              <a:ahLst/>
              <a:cxnLst/>
              <a:rect l="l" t="t" r="r" b="b"/>
              <a:pathLst>
                <a:path w="4386" h="2208" extrusionOk="0">
                  <a:moveTo>
                    <a:pt x="706" y="1"/>
                  </a:moveTo>
                  <a:cubicBezTo>
                    <a:pt x="315" y="1"/>
                    <a:pt x="1" y="315"/>
                    <a:pt x="1" y="701"/>
                  </a:cubicBezTo>
                  <a:lnTo>
                    <a:pt x="1" y="1507"/>
                  </a:lnTo>
                  <a:cubicBezTo>
                    <a:pt x="1" y="1893"/>
                    <a:pt x="315" y="2208"/>
                    <a:pt x="706" y="2208"/>
                  </a:cubicBezTo>
                  <a:lnTo>
                    <a:pt x="3685" y="2208"/>
                  </a:lnTo>
                  <a:cubicBezTo>
                    <a:pt x="4071" y="2208"/>
                    <a:pt x="4386" y="1893"/>
                    <a:pt x="4386" y="1507"/>
                  </a:cubicBezTo>
                  <a:lnTo>
                    <a:pt x="4386" y="701"/>
                  </a:lnTo>
                  <a:cubicBezTo>
                    <a:pt x="4386" y="315"/>
                    <a:pt x="4071" y="1"/>
                    <a:pt x="36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6" name="Google Shape;3196;p21"/>
          <p:cNvGrpSpPr/>
          <p:nvPr/>
        </p:nvGrpSpPr>
        <p:grpSpPr>
          <a:xfrm>
            <a:off x="-171771" y="4061910"/>
            <a:ext cx="3389559" cy="1521178"/>
            <a:chOff x="3730850" y="6745238"/>
            <a:chExt cx="4794962" cy="2151900"/>
          </a:xfrm>
        </p:grpSpPr>
        <p:sp>
          <p:nvSpPr>
            <p:cNvPr id="3197" name="Google Shape;3197;p21"/>
            <p:cNvSpPr/>
            <p:nvPr/>
          </p:nvSpPr>
          <p:spPr>
            <a:xfrm>
              <a:off x="3730850" y="6745238"/>
              <a:ext cx="4794962" cy="2084829"/>
            </a:xfrm>
            <a:custGeom>
              <a:avLst/>
              <a:gdLst/>
              <a:ahLst/>
              <a:cxnLst/>
              <a:rect l="l" t="t" r="r" b="b"/>
              <a:pathLst>
                <a:path w="105645" h="45934" extrusionOk="0">
                  <a:moveTo>
                    <a:pt x="1" y="0"/>
                  </a:moveTo>
                  <a:lnTo>
                    <a:pt x="1" y="4692"/>
                  </a:lnTo>
                  <a:lnTo>
                    <a:pt x="8339" y="4692"/>
                  </a:lnTo>
                  <a:cubicBezTo>
                    <a:pt x="9636" y="4692"/>
                    <a:pt x="10689" y="5749"/>
                    <a:pt x="10689" y="7042"/>
                  </a:cubicBezTo>
                  <a:lnTo>
                    <a:pt x="10689" y="38888"/>
                  </a:lnTo>
                  <a:cubicBezTo>
                    <a:pt x="10689" y="42774"/>
                    <a:pt x="13849" y="45934"/>
                    <a:pt x="17735" y="45934"/>
                  </a:cubicBezTo>
                  <a:lnTo>
                    <a:pt x="62615" y="45934"/>
                  </a:lnTo>
                  <a:cubicBezTo>
                    <a:pt x="66501" y="45934"/>
                    <a:pt x="69661" y="42770"/>
                    <a:pt x="69661" y="38888"/>
                  </a:cubicBezTo>
                  <a:lnTo>
                    <a:pt x="69661" y="33340"/>
                  </a:lnTo>
                  <a:cubicBezTo>
                    <a:pt x="69661" y="32044"/>
                    <a:pt x="70714" y="30990"/>
                    <a:pt x="72011" y="30990"/>
                  </a:cubicBezTo>
                  <a:lnTo>
                    <a:pt x="105644" y="30990"/>
                  </a:lnTo>
                  <a:lnTo>
                    <a:pt x="105644" y="26295"/>
                  </a:lnTo>
                  <a:lnTo>
                    <a:pt x="72015" y="26295"/>
                  </a:lnTo>
                  <a:cubicBezTo>
                    <a:pt x="68129" y="26295"/>
                    <a:pt x="64969" y="29459"/>
                    <a:pt x="64969" y="33340"/>
                  </a:cubicBezTo>
                  <a:lnTo>
                    <a:pt x="64969" y="38888"/>
                  </a:lnTo>
                  <a:cubicBezTo>
                    <a:pt x="64969" y="40185"/>
                    <a:pt x="63916" y="41238"/>
                    <a:pt x="62619" y="41238"/>
                  </a:cubicBezTo>
                  <a:lnTo>
                    <a:pt x="17739" y="41238"/>
                  </a:lnTo>
                  <a:cubicBezTo>
                    <a:pt x="16442" y="41238"/>
                    <a:pt x="15389" y="40185"/>
                    <a:pt x="15389" y="38888"/>
                  </a:cubicBezTo>
                  <a:lnTo>
                    <a:pt x="15389" y="7042"/>
                  </a:lnTo>
                  <a:cubicBezTo>
                    <a:pt x="15389" y="3156"/>
                    <a:pt x="12225" y="0"/>
                    <a:pt x="8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1"/>
            <p:cNvSpPr/>
            <p:nvPr/>
          </p:nvSpPr>
          <p:spPr>
            <a:xfrm>
              <a:off x="3730850" y="6851900"/>
              <a:ext cx="4794962" cy="1978169"/>
            </a:xfrm>
            <a:custGeom>
              <a:avLst/>
              <a:gdLst/>
              <a:ahLst/>
              <a:cxnLst/>
              <a:rect l="l" t="t" r="r" b="b"/>
              <a:pathLst>
                <a:path w="105645" h="43584" extrusionOk="0">
                  <a:moveTo>
                    <a:pt x="1" y="0"/>
                  </a:moveTo>
                  <a:lnTo>
                    <a:pt x="1" y="2342"/>
                  </a:lnTo>
                  <a:lnTo>
                    <a:pt x="8339" y="2342"/>
                  </a:lnTo>
                  <a:cubicBezTo>
                    <a:pt x="9636" y="2342"/>
                    <a:pt x="10689" y="3399"/>
                    <a:pt x="10689" y="4692"/>
                  </a:cubicBezTo>
                  <a:lnTo>
                    <a:pt x="10689" y="36538"/>
                  </a:lnTo>
                  <a:cubicBezTo>
                    <a:pt x="10689" y="40424"/>
                    <a:pt x="13849" y="43584"/>
                    <a:pt x="17735" y="43584"/>
                  </a:cubicBezTo>
                  <a:lnTo>
                    <a:pt x="62615" y="43584"/>
                  </a:lnTo>
                  <a:cubicBezTo>
                    <a:pt x="66501" y="43584"/>
                    <a:pt x="69661" y="40420"/>
                    <a:pt x="69661" y="36538"/>
                  </a:cubicBezTo>
                  <a:lnTo>
                    <a:pt x="69661" y="30990"/>
                  </a:lnTo>
                  <a:cubicBezTo>
                    <a:pt x="69661" y="29694"/>
                    <a:pt x="70714" y="28640"/>
                    <a:pt x="72011" y="28640"/>
                  </a:cubicBezTo>
                  <a:lnTo>
                    <a:pt x="105644" y="28640"/>
                  </a:lnTo>
                  <a:lnTo>
                    <a:pt x="105644" y="26295"/>
                  </a:lnTo>
                  <a:lnTo>
                    <a:pt x="72002" y="26295"/>
                  </a:lnTo>
                  <a:cubicBezTo>
                    <a:pt x="69413" y="26295"/>
                    <a:pt x="67311" y="28397"/>
                    <a:pt x="67311" y="30986"/>
                  </a:cubicBezTo>
                  <a:lnTo>
                    <a:pt x="67311" y="36538"/>
                  </a:lnTo>
                  <a:cubicBezTo>
                    <a:pt x="67311" y="39131"/>
                    <a:pt x="65204" y="41234"/>
                    <a:pt x="62615" y="41234"/>
                  </a:cubicBezTo>
                  <a:lnTo>
                    <a:pt x="17735" y="41234"/>
                  </a:lnTo>
                  <a:cubicBezTo>
                    <a:pt x="15141" y="41234"/>
                    <a:pt x="13039" y="39131"/>
                    <a:pt x="13039" y="36538"/>
                  </a:cubicBezTo>
                  <a:lnTo>
                    <a:pt x="13039" y="4692"/>
                  </a:lnTo>
                  <a:cubicBezTo>
                    <a:pt x="13039" y="2103"/>
                    <a:pt x="10932" y="0"/>
                    <a:pt x="8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1"/>
            <p:cNvSpPr/>
            <p:nvPr/>
          </p:nvSpPr>
          <p:spPr>
            <a:xfrm>
              <a:off x="7085184" y="7938678"/>
              <a:ext cx="510655" cy="213185"/>
            </a:xfrm>
            <a:custGeom>
              <a:avLst/>
              <a:gdLst/>
              <a:ahLst/>
              <a:cxnLst/>
              <a:rect l="l" t="t" r="r" b="b"/>
              <a:pathLst>
                <a:path w="11251" h="4697" extrusionOk="0">
                  <a:moveTo>
                    <a:pt x="214" y="1"/>
                  </a:moveTo>
                  <a:cubicBezTo>
                    <a:pt x="1767" y="1071"/>
                    <a:pt x="1695" y="3777"/>
                    <a:pt x="0" y="4696"/>
                  </a:cubicBezTo>
                  <a:lnTo>
                    <a:pt x="11251" y="4696"/>
                  </a:lnTo>
                  <a:cubicBezTo>
                    <a:pt x="9547" y="3777"/>
                    <a:pt x="9480" y="1071"/>
                    <a:pt x="11032" y="1"/>
                  </a:cubicBez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1"/>
            <p:cNvSpPr/>
            <p:nvPr/>
          </p:nvSpPr>
          <p:spPr>
            <a:xfrm>
              <a:off x="4741467" y="8550286"/>
              <a:ext cx="454692" cy="346851"/>
            </a:xfrm>
            <a:custGeom>
              <a:avLst/>
              <a:gdLst/>
              <a:ahLst/>
              <a:cxnLst/>
              <a:rect l="l" t="t" r="r" b="b"/>
              <a:pathLst>
                <a:path w="10018" h="7642" extrusionOk="0">
                  <a:moveTo>
                    <a:pt x="5011" y="0"/>
                  </a:moveTo>
                  <a:cubicBezTo>
                    <a:pt x="3647" y="0"/>
                    <a:pt x="2451" y="718"/>
                    <a:pt x="1772" y="1796"/>
                  </a:cubicBezTo>
                  <a:lnTo>
                    <a:pt x="1" y="1796"/>
                  </a:lnTo>
                  <a:lnTo>
                    <a:pt x="1" y="5850"/>
                  </a:lnTo>
                  <a:lnTo>
                    <a:pt x="1772" y="5850"/>
                  </a:lnTo>
                  <a:cubicBezTo>
                    <a:pt x="2451" y="6924"/>
                    <a:pt x="3647" y="7642"/>
                    <a:pt x="5011" y="7642"/>
                  </a:cubicBezTo>
                  <a:cubicBezTo>
                    <a:pt x="6375" y="7642"/>
                    <a:pt x="7571" y="6924"/>
                    <a:pt x="8247" y="5850"/>
                  </a:cubicBezTo>
                  <a:lnTo>
                    <a:pt x="10017" y="5850"/>
                  </a:lnTo>
                  <a:lnTo>
                    <a:pt x="10017" y="1796"/>
                  </a:lnTo>
                  <a:lnTo>
                    <a:pt x="8247" y="1796"/>
                  </a:lnTo>
                  <a:cubicBezTo>
                    <a:pt x="7571" y="718"/>
                    <a:pt x="6375" y="0"/>
                    <a:pt x="5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1"/>
            <p:cNvSpPr/>
            <p:nvPr/>
          </p:nvSpPr>
          <p:spPr>
            <a:xfrm>
              <a:off x="4574801" y="8574659"/>
              <a:ext cx="188994" cy="298287"/>
            </a:xfrm>
            <a:custGeom>
              <a:avLst/>
              <a:gdLst/>
              <a:ahLst/>
              <a:cxnLst/>
              <a:rect l="l" t="t" r="r" b="b"/>
              <a:pathLst>
                <a:path w="4164" h="6572" extrusionOk="0">
                  <a:moveTo>
                    <a:pt x="446" y="0"/>
                  </a:moveTo>
                  <a:lnTo>
                    <a:pt x="110" y="768"/>
                  </a:lnTo>
                  <a:lnTo>
                    <a:pt x="1" y="1024"/>
                  </a:lnTo>
                  <a:lnTo>
                    <a:pt x="1" y="5544"/>
                  </a:lnTo>
                  <a:lnTo>
                    <a:pt x="446" y="6572"/>
                  </a:lnTo>
                  <a:lnTo>
                    <a:pt x="3715" y="6572"/>
                  </a:lnTo>
                  <a:lnTo>
                    <a:pt x="4164" y="5544"/>
                  </a:lnTo>
                  <a:lnTo>
                    <a:pt x="4164" y="1024"/>
                  </a:lnTo>
                  <a:lnTo>
                    <a:pt x="4050" y="768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1"/>
            <p:cNvSpPr/>
            <p:nvPr/>
          </p:nvSpPr>
          <p:spPr>
            <a:xfrm>
              <a:off x="4572168" y="8657902"/>
              <a:ext cx="194122" cy="131624"/>
            </a:xfrm>
            <a:custGeom>
              <a:avLst/>
              <a:gdLst/>
              <a:ahLst/>
              <a:cxnLst/>
              <a:rect l="l" t="t" r="r" b="b"/>
              <a:pathLst>
                <a:path w="4277" h="2900" extrusionOk="0">
                  <a:moveTo>
                    <a:pt x="542" y="0"/>
                  </a:moveTo>
                  <a:cubicBezTo>
                    <a:pt x="0" y="944"/>
                    <a:pt x="0" y="1956"/>
                    <a:pt x="542" y="2900"/>
                  </a:cubicBezTo>
                  <a:lnTo>
                    <a:pt x="3731" y="2900"/>
                  </a:lnTo>
                  <a:cubicBezTo>
                    <a:pt x="4276" y="1956"/>
                    <a:pt x="4276" y="944"/>
                    <a:pt x="37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1"/>
            <p:cNvSpPr/>
            <p:nvPr/>
          </p:nvSpPr>
          <p:spPr>
            <a:xfrm>
              <a:off x="4579793" y="8574659"/>
              <a:ext cx="178872" cy="83286"/>
            </a:xfrm>
            <a:custGeom>
              <a:avLst/>
              <a:gdLst/>
              <a:ahLst/>
              <a:cxnLst/>
              <a:rect l="l" t="t" r="r" b="b"/>
              <a:pathLst>
                <a:path w="3941" h="1835" extrusionOk="0">
                  <a:moveTo>
                    <a:pt x="336" y="0"/>
                  </a:moveTo>
                  <a:lnTo>
                    <a:pt x="0" y="768"/>
                  </a:lnTo>
                  <a:cubicBezTo>
                    <a:pt x="46" y="1133"/>
                    <a:pt x="172" y="1490"/>
                    <a:pt x="378" y="1834"/>
                  </a:cubicBezTo>
                  <a:lnTo>
                    <a:pt x="3563" y="1834"/>
                  </a:lnTo>
                  <a:cubicBezTo>
                    <a:pt x="3760" y="1490"/>
                    <a:pt x="3886" y="1125"/>
                    <a:pt x="3940" y="768"/>
                  </a:cubicBezTo>
                  <a:lnTo>
                    <a:pt x="3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1"/>
            <p:cNvSpPr/>
            <p:nvPr/>
          </p:nvSpPr>
          <p:spPr>
            <a:xfrm>
              <a:off x="5157087" y="8574659"/>
              <a:ext cx="189175" cy="298287"/>
            </a:xfrm>
            <a:custGeom>
              <a:avLst/>
              <a:gdLst/>
              <a:ahLst/>
              <a:cxnLst/>
              <a:rect l="l" t="t" r="r" b="b"/>
              <a:pathLst>
                <a:path w="4168" h="6572" extrusionOk="0">
                  <a:moveTo>
                    <a:pt x="449" y="0"/>
                  </a:moveTo>
                  <a:lnTo>
                    <a:pt x="114" y="768"/>
                  </a:lnTo>
                  <a:lnTo>
                    <a:pt x="0" y="1024"/>
                  </a:lnTo>
                  <a:lnTo>
                    <a:pt x="0" y="5544"/>
                  </a:lnTo>
                  <a:lnTo>
                    <a:pt x="449" y="6572"/>
                  </a:lnTo>
                  <a:lnTo>
                    <a:pt x="3714" y="6572"/>
                  </a:lnTo>
                  <a:lnTo>
                    <a:pt x="4167" y="5544"/>
                  </a:lnTo>
                  <a:lnTo>
                    <a:pt x="4167" y="1024"/>
                  </a:lnTo>
                  <a:lnTo>
                    <a:pt x="4050" y="768"/>
                  </a:lnTo>
                  <a:lnTo>
                    <a:pt x="3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1"/>
            <p:cNvSpPr/>
            <p:nvPr/>
          </p:nvSpPr>
          <p:spPr>
            <a:xfrm>
              <a:off x="5154591" y="8657902"/>
              <a:ext cx="193941" cy="131624"/>
            </a:xfrm>
            <a:custGeom>
              <a:avLst/>
              <a:gdLst/>
              <a:ahLst/>
              <a:cxnLst/>
              <a:rect l="l" t="t" r="r" b="b"/>
              <a:pathLst>
                <a:path w="4273" h="2900" extrusionOk="0">
                  <a:moveTo>
                    <a:pt x="538" y="0"/>
                  </a:moveTo>
                  <a:cubicBezTo>
                    <a:pt x="1" y="944"/>
                    <a:pt x="1" y="1956"/>
                    <a:pt x="538" y="2900"/>
                  </a:cubicBezTo>
                  <a:lnTo>
                    <a:pt x="3727" y="2900"/>
                  </a:lnTo>
                  <a:cubicBezTo>
                    <a:pt x="4273" y="1956"/>
                    <a:pt x="4273" y="944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1"/>
            <p:cNvSpPr/>
            <p:nvPr/>
          </p:nvSpPr>
          <p:spPr>
            <a:xfrm>
              <a:off x="5162035" y="8574659"/>
              <a:ext cx="178872" cy="83286"/>
            </a:xfrm>
            <a:custGeom>
              <a:avLst/>
              <a:gdLst/>
              <a:ahLst/>
              <a:cxnLst/>
              <a:rect l="l" t="t" r="r" b="b"/>
              <a:pathLst>
                <a:path w="3941" h="1835" extrusionOk="0">
                  <a:moveTo>
                    <a:pt x="336" y="0"/>
                  </a:moveTo>
                  <a:lnTo>
                    <a:pt x="0" y="768"/>
                  </a:lnTo>
                  <a:cubicBezTo>
                    <a:pt x="51" y="1133"/>
                    <a:pt x="177" y="1490"/>
                    <a:pt x="378" y="1834"/>
                  </a:cubicBezTo>
                  <a:lnTo>
                    <a:pt x="3563" y="1834"/>
                  </a:lnTo>
                  <a:cubicBezTo>
                    <a:pt x="3764" y="1490"/>
                    <a:pt x="3890" y="1125"/>
                    <a:pt x="3941" y="768"/>
                  </a:cubicBezTo>
                  <a:lnTo>
                    <a:pt x="3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1"/>
            <p:cNvSpPr/>
            <p:nvPr/>
          </p:nvSpPr>
          <p:spPr>
            <a:xfrm>
              <a:off x="4928330" y="8404362"/>
              <a:ext cx="80971" cy="145966"/>
            </a:xfrm>
            <a:custGeom>
              <a:avLst/>
              <a:gdLst/>
              <a:ahLst/>
              <a:cxnLst/>
              <a:rect l="l" t="t" r="r" b="b"/>
              <a:pathLst>
                <a:path w="1784" h="3216" extrusionOk="0">
                  <a:moveTo>
                    <a:pt x="0" y="1"/>
                  </a:moveTo>
                  <a:lnTo>
                    <a:pt x="0" y="3215"/>
                  </a:lnTo>
                  <a:lnTo>
                    <a:pt x="1784" y="3215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1"/>
            <p:cNvSpPr/>
            <p:nvPr/>
          </p:nvSpPr>
          <p:spPr>
            <a:xfrm>
              <a:off x="4909086" y="8468769"/>
              <a:ext cx="119460" cy="81561"/>
            </a:xfrm>
            <a:custGeom>
              <a:avLst/>
              <a:gdLst/>
              <a:ahLst/>
              <a:cxnLst/>
              <a:rect l="l" t="t" r="r" b="b"/>
              <a:pathLst>
                <a:path w="2632" h="1797" extrusionOk="0">
                  <a:moveTo>
                    <a:pt x="1" y="0"/>
                  </a:moveTo>
                  <a:lnTo>
                    <a:pt x="1" y="1796"/>
                  </a:lnTo>
                  <a:lnTo>
                    <a:pt x="2632" y="1796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1"/>
            <p:cNvSpPr/>
            <p:nvPr/>
          </p:nvSpPr>
          <p:spPr>
            <a:xfrm>
              <a:off x="4886437" y="8542842"/>
              <a:ext cx="164984" cy="7489"/>
            </a:xfrm>
            <a:custGeom>
              <a:avLst/>
              <a:gdLst/>
              <a:ahLst/>
              <a:cxnLst/>
              <a:rect l="l" t="t" r="r" b="b"/>
              <a:pathLst>
                <a:path w="3635" h="165" extrusionOk="0">
                  <a:moveTo>
                    <a:pt x="0" y="1"/>
                  </a:moveTo>
                  <a:lnTo>
                    <a:pt x="0" y="164"/>
                  </a:lnTo>
                  <a:lnTo>
                    <a:pt x="3634" y="164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1"/>
            <p:cNvSpPr/>
            <p:nvPr/>
          </p:nvSpPr>
          <p:spPr>
            <a:xfrm>
              <a:off x="4886437" y="8550286"/>
              <a:ext cx="164984" cy="36582"/>
            </a:xfrm>
            <a:custGeom>
              <a:avLst/>
              <a:gdLst/>
              <a:ahLst/>
              <a:cxnLst/>
              <a:rect l="l" t="t" r="r" b="b"/>
              <a:pathLst>
                <a:path w="3635" h="806" extrusionOk="0">
                  <a:moveTo>
                    <a:pt x="0" y="0"/>
                  </a:moveTo>
                  <a:lnTo>
                    <a:pt x="0" y="806"/>
                  </a:lnTo>
                  <a:lnTo>
                    <a:pt x="3634" y="806"/>
                  </a:lnTo>
                  <a:lnTo>
                    <a:pt x="3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1"/>
            <p:cNvSpPr/>
            <p:nvPr/>
          </p:nvSpPr>
          <p:spPr>
            <a:xfrm>
              <a:off x="4899736" y="8462641"/>
              <a:ext cx="138523" cy="25372"/>
            </a:xfrm>
            <a:custGeom>
              <a:avLst/>
              <a:gdLst/>
              <a:ahLst/>
              <a:cxnLst/>
              <a:rect l="l" t="t" r="r" b="b"/>
              <a:pathLst>
                <a:path w="3052" h="559" extrusionOk="0">
                  <a:moveTo>
                    <a:pt x="3027" y="1"/>
                  </a:moveTo>
                  <a:lnTo>
                    <a:pt x="1" y="278"/>
                  </a:lnTo>
                  <a:lnTo>
                    <a:pt x="26" y="559"/>
                  </a:lnTo>
                  <a:lnTo>
                    <a:pt x="3052" y="282"/>
                  </a:lnTo>
                  <a:lnTo>
                    <a:pt x="30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1"/>
            <p:cNvSpPr/>
            <p:nvPr/>
          </p:nvSpPr>
          <p:spPr>
            <a:xfrm>
              <a:off x="4899736" y="8488013"/>
              <a:ext cx="138523" cy="25145"/>
            </a:xfrm>
            <a:custGeom>
              <a:avLst/>
              <a:gdLst/>
              <a:ahLst/>
              <a:cxnLst/>
              <a:rect l="l" t="t" r="r" b="b"/>
              <a:pathLst>
                <a:path w="3052" h="554" extrusionOk="0">
                  <a:moveTo>
                    <a:pt x="3027" y="0"/>
                  </a:moveTo>
                  <a:lnTo>
                    <a:pt x="1" y="273"/>
                  </a:lnTo>
                  <a:lnTo>
                    <a:pt x="26" y="554"/>
                  </a:lnTo>
                  <a:lnTo>
                    <a:pt x="3052" y="281"/>
                  </a:lnTo>
                  <a:lnTo>
                    <a:pt x="30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1"/>
            <p:cNvSpPr/>
            <p:nvPr/>
          </p:nvSpPr>
          <p:spPr>
            <a:xfrm>
              <a:off x="4899736" y="8513113"/>
              <a:ext cx="138523" cy="25417"/>
            </a:xfrm>
            <a:custGeom>
              <a:avLst/>
              <a:gdLst/>
              <a:ahLst/>
              <a:cxnLst/>
              <a:rect l="l" t="t" r="r" b="b"/>
              <a:pathLst>
                <a:path w="3052" h="560" extrusionOk="0">
                  <a:moveTo>
                    <a:pt x="3027" y="1"/>
                  </a:moveTo>
                  <a:lnTo>
                    <a:pt x="1" y="278"/>
                  </a:lnTo>
                  <a:lnTo>
                    <a:pt x="26" y="559"/>
                  </a:lnTo>
                  <a:lnTo>
                    <a:pt x="3052" y="282"/>
                  </a:lnTo>
                  <a:lnTo>
                    <a:pt x="30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1"/>
            <p:cNvSpPr/>
            <p:nvPr/>
          </p:nvSpPr>
          <p:spPr>
            <a:xfrm>
              <a:off x="4946622" y="8387614"/>
              <a:ext cx="44434" cy="16793"/>
            </a:xfrm>
            <a:custGeom>
              <a:avLst/>
              <a:gdLst/>
              <a:ahLst/>
              <a:cxnLst/>
              <a:rect l="l" t="t" r="r" b="b"/>
              <a:pathLst>
                <a:path w="979" h="370" extrusionOk="0">
                  <a:moveTo>
                    <a:pt x="185" y="1"/>
                  </a:moveTo>
                  <a:cubicBezTo>
                    <a:pt x="84" y="1"/>
                    <a:pt x="0" y="84"/>
                    <a:pt x="0" y="185"/>
                  </a:cubicBezTo>
                  <a:cubicBezTo>
                    <a:pt x="0" y="286"/>
                    <a:pt x="84" y="370"/>
                    <a:pt x="185" y="370"/>
                  </a:cubicBezTo>
                  <a:lnTo>
                    <a:pt x="793" y="370"/>
                  </a:lnTo>
                  <a:cubicBezTo>
                    <a:pt x="894" y="370"/>
                    <a:pt x="978" y="286"/>
                    <a:pt x="978" y="185"/>
                  </a:cubicBezTo>
                  <a:cubicBezTo>
                    <a:pt x="978" y="84"/>
                    <a:pt x="894" y="1"/>
                    <a:pt x="7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1"/>
            <p:cNvSpPr/>
            <p:nvPr/>
          </p:nvSpPr>
          <p:spPr>
            <a:xfrm>
              <a:off x="4859385" y="8407630"/>
              <a:ext cx="190673" cy="34676"/>
            </a:xfrm>
            <a:custGeom>
              <a:avLst/>
              <a:gdLst/>
              <a:ahLst/>
              <a:cxnLst/>
              <a:rect l="l" t="t" r="r" b="b"/>
              <a:pathLst>
                <a:path w="4201" h="764" extrusionOk="0">
                  <a:moveTo>
                    <a:pt x="361" y="0"/>
                  </a:moveTo>
                  <a:lnTo>
                    <a:pt x="0" y="365"/>
                  </a:lnTo>
                  <a:lnTo>
                    <a:pt x="399" y="764"/>
                  </a:lnTo>
                  <a:lnTo>
                    <a:pt x="596" y="562"/>
                  </a:lnTo>
                  <a:lnTo>
                    <a:pt x="4201" y="562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1"/>
            <p:cNvSpPr/>
            <p:nvPr/>
          </p:nvSpPr>
          <p:spPr>
            <a:xfrm>
              <a:off x="5020514" y="8382848"/>
              <a:ext cx="78112" cy="50335"/>
            </a:xfrm>
            <a:custGeom>
              <a:avLst/>
              <a:gdLst/>
              <a:ahLst/>
              <a:cxnLst/>
              <a:rect l="l" t="t" r="r" b="b"/>
              <a:pathLst>
                <a:path w="1721" h="1109" extrusionOk="0">
                  <a:moveTo>
                    <a:pt x="1322" y="1"/>
                  </a:moveTo>
                  <a:lnTo>
                    <a:pt x="777" y="546"/>
                  </a:lnTo>
                  <a:lnTo>
                    <a:pt x="0" y="546"/>
                  </a:lnTo>
                  <a:lnTo>
                    <a:pt x="0" y="1108"/>
                  </a:lnTo>
                  <a:lnTo>
                    <a:pt x="1008" y="1108"/>
                  </a:lnTo>
                  <a:lnTo>
                    <a:pt x="1721" y="39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1"/>
            <p:cNvSpPr/>
            <p:nvPr/>
          </p:nvSpPr>
          <p:spPr>
            <a:xfrm>
              <a:off x="5080517" y="8350487"/>
              <a:ext cx="260388" cy="50516"/>
            </a:xfrm>
            <a:custGeom>
              <a:avLst/>
              <a:gdLst/>
              <a:ahLst/>
              <a:cxnLst/>
              <a:rect l="l" t="t" r="r" b="b"/>
              <a:pathLst>
                <a:path w="5737" h="1113" extrusionOk="0">
                  <a:moveTo>
                    <a:pt x="709" y="0"/>
                  </a:moveTo>
                  <a:lnTo>
                    <a:pt x="0" y="714"/>
                  </a:lnTo>
                  <a:lnTo>
                    <a:pt x="399" y="1112"/>
                  </a:lnTo>
                  <a:lnTo>
                    <a:pt x="944" y="567"/>
                  </a:lnTo>
                  <a:lnTo>
                    <a:pt x="5737" y="567"/>
                  </a:lnTo>
                  <a:lnTo>
                    <a:pt x="5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1"/>
            <p:cNvSpPr/>
            <p:nvPr/>
          </p:nvSpPr>
          <p:spPr>
            <a:xfrm>
              <a:off x="4917074" y="8407630"/>
              <a:ext cx="103483" cy="25553"/>
            </a:xfrm>
            <a:custGeom>
              <a:avLst/>
              <a:gdLst/>
              <a:ahLst/>
              <a:cxnLst/>
              <a:rect l="l" t="t" r="r" b="b"/>
              <a:pathLst>
                <a:path w="2280" h="563" extrusionOk="0">
                  <a:moveTo>
                    <a:pt x="1" y="0"/>
                  </a:moveTo>
                  <a:lnTo>
                    <a:pt x="1" y="562"/>
                  </a:lnTo>
                  <a:lnTo>
                    <a:pt x="2279" y="562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1"/>
            <p:cNvSpPr/>
            <p:nvPr/>
          </p:nvSpPr>
          <p:spPr>
            <a:xfrm>
              <a:off x="4858614" y="8666843"/>
              <a:ext cx="220402" cy="121729"/>
            </a:xfrm>
            <a:custGeom>
              <a:avLst/>
              <a:gdLst/>
              <a:ahLst/>
              <a:cxnLst/>
              <a:rect l="l" t="t" r="r" b="b"/>
              <a:pathLst>
                <a:path w="4856" h="2682" extrusionOk="0">
                  <a:moveTo>
                    <a:pt x="941" y="0"/>
                  </a:moveTo>
                  <a:cubicBezTo>
                    <a:pt x="420" y="0"/>
                    <a:pt x="1" y="420"/>
                    <a:pt x="1" y="940"/>
                  </a:cubicBezTo>
                  <a:lnTo>
                    <a:pt x="1" y="1746"/>
                  </a:lnTo>
                  <a:cubicBezTo>
                    <a:pt x="1" y="2262"/>
                    <a:pt x="420" y="2682"/>
                    <a:pt x="941" y="2682"/>
                  </a:cubicBezTo>
                  <a:lnTo>
                    <a:pt x="3920" y="2682"/>
                  </a:lnTo>
                  <a:cubicBezTo>
                    <a:pt x="4436" y="2682"/>
                    <a:pt x="4856" y="2262"/>
                    <a:pt x="4856" y="1746"/>
                  </a:cubicBezTo>
                  <a:lnTo>
                    <a:pt x="4856" y="940"/>
                  </a:lnTo>
                  <a:cubicBezTo>
                    <a:pt x="4856" y="420"/>
                    <a:pt x="4436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1"/>
            <p:cNvSpPr/>
            <p:nvPr/>
          </p:nvSpPr>
          <p:spPr>
            <a:xfrm>
              <a:off x="4869280" y="8677691"/>
              <a:ext cx="199070" cy="100216"/>
            </a:xfrm>
            <a:custGeom>
              <a:avLst/>
              <a:gdLst/>
              <a:ahLst/>
              <a:cxnLst/>
              <a:rect l="l" t="t" r="r" b="b"/>
              <a:pathLst>
                <a:path w="4386" h="2208" extrusionOk="0">
                  <a:moveTo>
                    <a:pt x="706" y="1"/>
                  </a:moveTo>
                  <a:cubicBezTo>
                    <a:pt x="315" y="1"/>
                    <a:pt x="1" y="315"/>
                    <a:pt x="1" y="701"/>
                  </a:cubicBezTo>
                  <a:lnTo>
                    <a:pt x="1" y="1507"/>
                  </a:lnTo>
                  <a:cubicBezTo>
                    <a:pt x="1" y="1893"/>
                    <a:pt x="315" y="2208"/>
                    <a:pt x="706" y="2208"/>
                  </a:cubicBezTo>
                  <a:lnTo>
                    <a:pt x="3685" y="2208"/>
                  </a:lnTo>
                  <a:cubicBezTo>
                    <a:pt x="4071" y="2208"/>
                    <a:pt x="4386" y="1893"/>
                    <a:pt x="4386" y="1507"/>
                  </a:cubicBezTo>
                  <a:lnTo>
                    <a:pt x="4386" y="701"/>
                  </a:lnTo>
                  <a:cubicBezTo>
                    <a:pt x="4386" y="315"/>
                    <a:pt x="4071" y="1"/>
                    <a:pt x="36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1" name="Google Shape;3221;p21"/>
          <p:cNvGrpSpPr/>
          <p:nvPr/>
        </p:nvGrpSpPr>
        <p:grpSpPr>
          <a:xfrm>
            <a:off x="-25945" y="168057"/>
            <a:ext cx="636053" cy="742876"/>
            <a:chOff x="1837200" y="5287850"/>
            <a:chExt cx="965179" cy="1127278"/>
          </a:xfrm>
        </p:grpSpPr>
        <p:sp>
          <p:nvSpPr>
            <p:cNvPr id="3222" name="Google Shape;3222;p21"/>
            <p:cNvSpPr/>
            <p:nvPr/>
          </p:nvSpPr>
          <p:spPr>
            <a:xfrm>
              <a:off x="2571248" y="6195998"/>
              <a:ext cx="133437" cy="219130"/>
            </a:xfrm>
            <a:custGeom>
              <a:avLst/>
              <a:gdLst/>
              <a:ahLst/>
              <a:cxnLst/>
              <a:rect l="l" t="t" r="r" b="b"/>
              <a:pathLst>
                <a:path w="2602" h="4273" extrusionOk="0">
                  <a:moveTo>
                    <a:pt x="1301" y="0"/>
                  </a:moveTo>
                  <a:lnTo>
                    <a:pt x="210" y="2271"/>
                  </a:lnTo>
                  <a:cubicBezTo>
                    <a:pt x="160" y="2354"/>
                    <a:pt x="118" y="2447"/>
                    <a:pt x="80" y="2539"/>
                  </a:cubicBezTo>
                  <a:lnTo>
                    <a:pt x="63" y="2577"/>
                  </a:lnTo>
                  <a:lnTo>
                    <a:pt x="67" y="2577"/>
                  </a:lnTo>
                  <a:cubicBezTo>
                    <a:pt x="25" y="2703"/>
                    <a:pt x="0" y="2833"/>
                    <a:pt x="0" y="2971"/>
                  </a:cubicBezTo>
                  <a:cubicBezTo>
                    <a:pt x="0" y="3689"/>
                    <a:pt x="583" y="4272"/>
                    <a:pt x="1301" y="4272"/>
                  </a:cubicBezTo>
                  <a:cubicBezTo>
                    <a:pt x="2018" y="4272"/>
                    <a:pt x="2602" y="3689"/>
                    <a:pt x="2602" y="2971"/>
                  </a:cubicBezTo>
                  <a:cubicBezTo>
                    <a:pt x="2593" y="2833"/>
                    <a:pt x="2568" y="2703"/>
                    <a:pt x="2530" y="2577"/>
                  </a:cubicBezTo>
                  <a:lnTo>
                    <a:pt x="2535" y="2577"/>
                  </a:lnTo>
                  <a:lnTo>
                    <a:pt x="2518" y="2539"/>
                  </a:lnTo>
                  <a:cubicBezTo>
                    <a:pt x="2488" y="2447"/>
                    <a:pt x="2447" y="2354"/>
                    <a:pt x="2392" y="2271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1"/>
            <p:cNvSpPr/>
            <p:nvPr/>
          </p:nvSpPr>
          <p:spPr>
            <a:xfrm>
              <a:off x="2636837" y="6195998"/>
              <a:ext cx="67847" cy="219130"/>
            </a:xfrm>
            <a:custGeom>
              <a:avLst/>
              <a:gdLst/>
              <a:ahLst/>
              <a:cxnLst/>
              <a:rect l="l" t="t" r="r" b="b"/>
              <a:pathLst>
                <a:path w="1323" h="4273" extrusionOk="0">
                  <a:moveTo>
                    <a:pt x="22" y="0"/>
                  </a:moveTo>
                  <a:lnTo>
                    <a:pt x="1" y="46"/>
                  </a:lnTo>
                  <a:lnTo>
                    <a:pt x="1" y="4272"/>
                  </a:lnTo>
                  <a:lnTo>
                    <a:pt x="22" y="4272"/>
                  </a:lnTo>
                  <a:cubicBezTo>
                    <a:pt x="739" y="4272"/>
                    <a:pt x="1323" y="3689"/>
                    <a:pt x="1323" y="2971"/>
                  </a:cubicBezTo>
                  <a:cubicBezTo>
                    <a:pt x="1314" y="2833"/>
                    <a:pt x="1289" y="2703"/>
                    <a:pt x="1251" y="2577"/>
                  </a:cubicBezTo>
                  <a:lnTo>
                    <a:pt x="1256" y="2577"/>
                  </a:lnTo>
                  <a:lnTo>
                    <a:pt x="1239" y="2539"/>
                  </a:lnTo>
                  <a:cubicBezTo>
                    <a:pt x="1209" y="2447"/>
                    <a:pt x="1168" y="2354"/>
                    <a:pt x="1113" y="2271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1"/>
            <p:cNvSpPr/>
            <p:nvPr/>
          </p:nvSpPr>
          <p:spPr>
            <a:xfrm>
              <a:off x="2584786" y="6312203"/>
              <a:ext cx="45693" cy="45898"/>
            </a:xfrm>
            <a:custGeom>
              <a:avLst/>
              <a:gdLst/>
              <a:ahLst/>
              <a:cxnLst/>
              <a:rect l="l" t="t" r="r" b="b"/>
              <a:pathLst>
                <a:path w="891" h="895" extrusionOk="0">
                  <a:moveTo>
                    <a:pt x="453" y="0"/>
                  </a:moveTo>
                  <a:cubicBezTo>
                    <a:pt x="450" y="0"/>
                    <a:pt x="448" y="0"/>
                    <a:pt x="445" y="0"/>
                  </a:cubicBezTo>
                  <a:cubicBezTo>
                    <a:pt x="198" y="0"/>
                    <a:pt x="0" y="202"/>
                    <a:pt x="0" y="445"/>
                  </a:cubicBezTo>
                  <a:cubicBezTo>
                    <a:pt x="0" y="693"/>
                    <a:pt x="198" y="894"/>
                    <a:pt x="445" y="894"/>
                  </a:cubicBezTo>
                  <a:cubicBezTo>
                    <a:pt x="693" y="894"/>
                    <a:pt x="890" y="693"/>
                    <a:pt x="890" y="445"/>
                  </a:cubicBezTo>
                  <a:cubicBezTo>
                    <a:pt x="890" y="204"/>
                    <a:pt x="693" y="0"/>
                    <a:pt x="4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1"/>
            <p:cNvSpPr/>
            <p:nvPr/>
          </p:nvSpPr>
          <p:spPr>
            <a:xfrm>
              <a:off x="2110481" y="5312158"/>
              <a:ext cx="118206" cy="213130"/>
            </a:xfrm>
            <a:custGeom>
              <a:avLst/>
              <a:gdLst/>
              <a:ahLst/>
              <a:cxnLst/>
              <a:rect l="l" t="t" r="r" b="b"/>
              <a:pathLst>
                <a:path w="2305" h="4156" extrusionOk="0">
                  <a:moveTo>
                    <a:pt x="1" y="1"/>
                  </a:moveTo>
                  <a:lnTo>
                    <a:pt x="1" y="4155"/>
                  </a:lnTo>
                  <a:lnTo>
                    <a:pt x="2304" y="4155"/>
                  </a:lnTo>
                  <a:lnTo>
                    <a:pt x="23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1"/>
            <p:cNvSpPr/>
            <p:nvPr/>
          </p:nvSpPr>
          <p:spPr>
            <a:xfrm>
              <a:off x="2082276" y="5406413"/>
              <a:ext cx="174360" cy="118668"/>
            </a:xfrm>
            <a:custGeom>
              <a:avLst/>
              <a:gdLst/>
              <a:ahLst/>
              <a:cxnLst/>
              <a:rect l="l" t="t" r="r" b="b"/>
              <a:pathLst>
                <a:path w="3400" h="2314" extrusionOk="0">
                  <a:moveTo>
                    <a:pt x="1" y="1"/>
                  </a:moveTo>
                  <a:lnTo>
                    <a:pt x="1" y="2313"/>
                  </a:lnTo>
                  <a:lnTo>
                    <a:pt x="3400" y="2313"/>
                  </a:lnTo>
                  <a:lnTo>
                    <a:pt x="3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1"/>
            <p:cNvSpPr/>
            <p:nvPr/>
          </p:nvSpPr>
          <p:spPr>
            <a:xfrm>
              <a:off x="2032379" y="5519849"/>
              <a:ext cx="274208" cy="149796"/>
            </a:xfrm>
            <a:custGeom>
              <a:avLst/>
              <a:gdLst/>
              <a:ahLst/>
              <a:cxnLst/>
              <a:rect l="l" t="t" r="r" b="b"/>
              <a:pathLst>
                <a:path w="5347" h="2921" extrusionOk="0">
                  <a:moveTo>
                    <a:pt x="0" y="0"/>
                  </a:moveTo>
                  <a:lnTo>
                    <a:pt x="0" y="2921"/>
                  </a:lnTo>
                  <a:lnTo>
                    <a:pt x="5347" y="2921"/>
                  </a:lnTo>
                  <a:lnTo>
                    <a:pt x="5347" y="0"/>
                  </a:ln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1"/>
            <p:cNvSpPr/>
            <p:nvPr/>
          </p:nvSpPr>
          <p:spPr>
            <a:xfrm>
              <a:off x="2032379" y="5519849"/>
              <a:ext cx="137129" cy="149796"/>
            </a:xfrm>
            <a:custGeom>
              <a:avLst/>
              <a:gdLst/>
              <a:ahLst/>
              <a:cxnLst/>
              <a:rect l="l" t="t" r="r" b="b"/>
              <a:pathLst>
                <a:path w="2674" h="2921" extrusionOk="0">
                  <a:moveTo>
                    <a:pt x="0" y="0"/>
                  </a:moveTo>
                  <a:lnTo>
                    <a:pt x="0" y="2921"/>
                  </a:lnTo>
                  <a:lnTo>
                    <a:pt x="2673" y="2921"/>
                  </a:lnTo>
                  <a:lnTo>
                    <a:pt x="26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1"/>
            <p:cNvSpPr/>
            <p:nvPr/>
          </p:nvSpPr>
          <p:spPr>
            <a:xfrm>
              <a:off x="1857867" y="5654976"/>
              <a:ext cx="916777" cy="512004"/>
            </a:xfrm>
            <a:custGeom>
              <a:avLst/>
              <a:gdLst/>
              <a:ahLst/>
              <a:cxnLst/>
              <a:rect l="l" t="t" r="r" b="b"/>
              <a:pathLst>
                <a:path w="17877" h="9984" extrusionOk="0">
                  <a:moveTo>
                    <a:pt x="0" y="1"/>
                  </a:moveTo>
                  <a:lnTo>
                    <a:pt x="0" y="5343"/>
                  </a:lnTo>
                  <a:lnTo>
                    <a:pt x="11322" y="5343"/>
                  </a:lnTo>
                  <a:cubicBezTo>
                    <a:pt x="11993" y="5343"/>
                    <a:pt x="12530" y="5880"/>
                    <a:pt x="12530" y="6555"/>
                  </a:cubicBezTo>
                  <a:lnTo>
                    <a:pt x="12530" y="9984"/>
                  </a:lnTo>
                  <a:lnTo>
                    <a:pt x="17877" y="9984"/>
                  </a:lnTo>
                  <a:lnTo>
                    <a:pt x="17877" y="6064"/>
                  </a:lnTo>
                  <a:cubicBezTo>
                    <a:pt x="17877" y="2716"/>
                    <a:pt x="15166" y="1"/>
                    <a:pt x="118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1"/>
            <p:cNvSpPr/>
            <p:nvPr/>
          </p:nvSpPr>
          <p:spPr>
            <a:xfrm>
              <a:off x="1857867" y="5804565"/>
              <a:ext cx="767237" cy="362413"/>
            </a:xfrm>
            <a:custGeom>
              <a:avLst/>
              <a:gdLst/>
              <a:ahLst/>
              <a:cxnLst/>
              <a:rect l="l" t="t" r="r" b="b"/>
              <a:pathLst>
                <a:path w="14961" h="7067" extrusionOk="0">
                  <a:moveTo>
                    <a:pt x="0" y="0"/>
                  </a:moveTo>
                  <a:lnTo>
                    <a:pt x="0" y="2426"/>
                  </a:lnTo>
                  <a:lnTo>
                    <a:pt x="11326" y="2426"/>
                  </a:lnTo>
                  <a:cubicBezTo>
                    <a:pt x="11997" y="2426"/>
                    <a:pt x="12539" y="2963"/>
                    <a:pt x="12539" y="3638"/>
                  </a:cubicBezTo>
                  <a:lnTo>
                    <a:pt x="12539" y="7067"/>
                  </a:lnTo>
                  <a:lnTo>
                    <a:pt x="14960" y="7067"/>
                  </a:lnTo>
                  <a:lnTo>
                    <a:pt x="14960" y="3638"/>
                  </a:lnTo>
                  <a:cubicBezTo>
                    <a:pt x="14960" y="1632"/>
                    <a:pt x="13332" y="0"/>
                    <a:pt x="113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1"/>
            <p:cNvSpPr/>
            <p:nvPr/>
          </p:nvSpPr>
          <p:spPr>
            <a:xfrm>
              <a:off x="2472889" y="6102614"/>
              <a:ext cx="329490" cy="64154"/>
            </a:xfrm>
            <a:custGeom>
              <a:avLst/>
              <a:gdLst/>
              <a:ahLst/>
              <a:cxnLst/>
              <a:rect l="l" t="t" r="r" b="b"/>
              <a:pathLst>
                <a:path w="6425" h="1251" extrusionOk="0">
                  <a:moveTo>
                    <a:pt x="626" y="0"/>
                  </a:moveTo>
                  <a:cubicBezTo>
                    <a:pt x="277" y="0"/>
                    <a:pt x="0" y="281"/>
                    <a:pt x="0" y="625"/>
                  </a:cubicBezTo>
                  <a:cubicBezTo>
                    <a:pt x="0" y="974"/>
                    <a:pt x="277" y="1251"/>
                    <a:pt x="626" y="1251"/>
                  </a:cubicBezTo>
                  <a:lnTo>
                    <a:pt x="5800" y="1251"/>
                  </a:lnTo>
                  <a:cubicBezTo>
                    <a:pt x="6148" y="1251"/>
                    <a:pt x="6425" y="974"/>
                    <a:pt x="6425" y="625"/>
                  </a:cubicBezTo>
                  <a:cubicBezTo>
                    <a:pt x="6425" y="281"/>
                    <a:pt x="6148" y="0"/>
                    <a:pt x="58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1"/>
            <p:cNvSpPr/>
            <p:nvPr/>
          </p:nvSpPr>
          <p:spPr>
            <a:xfrm>
              <a:off x="2049148" y="5514464"/>
              <a:ext cx="240874" cy="10821"/>
            </a:xfrm>
            <a:custGeom>
              <a:avLst/>
              <a:gdLst/>
              <a:ahLst/>
              <a:cxnLst/>
              <a:rect l="l" t="t" r="r" b="b"/>
              <a:pathLst>
                <a:path w="4697" h="211" extrusionOk="0">
                  <a:moveTo>
                    <a:pt x="1" y="0"/>
                  </a:moveTo>
                  <a:lnTo>
                    <a:pt x="1" y="210"/>
                  </a:lnTo>
                  <a:lnTo>
                    <a:pt x="4696" y="210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1"/>
            <p:cNvSpPr/>
            <p:nvPr/>
          </p:nvSpPr>
          <p:spPr>
            <a:xfrm>
              <a:off x="2068327" y="5397593"/>
              <a:ext cx="201899" cy="36667"/>
            </a:xfrm>
            <a:custGeom>
              <a:avLst/>
              <a:gdLst/>
              <a:ahLst/>
              <a:cxnLst/>
              <a:rect l="l" t="t" r="r" b="b"/>
              <a:pathLst>
                <a:path w="3937" h="715" extrusionOk="0">
                  <a:moveTo>
                    <a:pt x="3903" y="1"/>
                  </a:moveTo>
                  <a:lnTo>
                    <a:pt x="0" y="353"/>
                  </a:lnTo>
                  <a:lnTo>
                    <a:pt x="34" y="714"/>
                  </a:lnTo>
                  <a:lnTo>
                    <a:pt x="3936" y="362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1"/>
            <p:cNvSpPr/>
            <p:nvPr/>
          </p:nvSpPr>
          <p:spPr>
            <a:xfrm>
              <a:off x="2068327" y="5434208"/>
              <a:ext cx="201899" cy="36616"/>
            </a:xfrm>
            <a:custGeom>
              <a:avLst/>
              <a:gdLst/>
              <a:ahLst/>
              <a:cxnLst/>
              <a:rect l="l" t="t" r="r" b="b"/>
              <a:pathLst>
                <a:path w="3937" h="714" extrusionOk="0">
                  <a:moveTo>
                    <a:pt x="3903" y="0"/>
                  </a:moveTo>
                  <a:lnTo>
                    <a:pt x="0" y="353"/>
                  </a:lnTo>
                  <a:lnTo>
                    <a:pt x="34" y="714"/>
                  </a:lnTo>
                  <a:lnTo>
                    <a:pt x="3936" y="361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1"/>
            <p:cNvSpPr/>
            <p:nvPr/>
          </p:nvSpPr>
          <p:spPr>
            <a:xfrm>
              <a:off x="2068327" y="5470977"/>
              <a:ext cx="201899" cy="36667"/>
            </a:xfrm>
            <a:custGeom>
              <a:avLst/>
              <a:gdLst/>
              <a:ahLst/>
              <a:cxnLst/>
              <a:rect l="l" t="t" r="r" b="b"/>
              <a:pathLst>
                <a:path w="3937" h="715" extrusionOk="0">
                  <a:moveTo>
                    <a:pt x="3903" y="1"/>
                  </a:moveTo>
                  <a:lnTo>
                    <a:pt x="0" y="357"/>
                  </a:lnTo>
                  <a:lnTo>
                    <a:pt x="34" y="714"/>
                  </a:lnTo>
                  <a:lnTo>
                    <a:pt x="3936" y="362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1"/>
            <p:cNvSpPr/>
            <p:nvPr/>
          </p:nvSpPr>
          <p:spPr>
            <a:xfrm>
              <a:off x="2137147" y="5287850"/>
              <a:ext cx="64616" cy="24359"/>
            </a:xfrm>
            <a:custGeom>
              <a:avLst/>
              <a:gdLst/>
              <a:ahLst/>
              <a:cxnLst/>
              <a:rect l="l" t="t" r="r" b="b"/>
              <a:pathLst>
                <a:path w="1260" h="475" extrusionOk="0">
                  <a:moveTo>
                    <a:pt x="236" y="1"/>
                  </a:moveTo>
                  <a:cubicBezTo>
                    <a:pt x="106" y="1"/>
                    <a:pt x="1" y="106"/>
                    <a:pt x="1" y="236"/>
                  </a:cubicBezTo>
                  <a:cubicBezTo>
                    <a:pt x="1" y="370"/>
                    <a:pt x="106" y="475"/>
                    <a:pt x="236" y="475"/>
                  </a:cubicBezTo>
                  <a:lnTo>
                    <a:pt x="1025" y="475"/>
                  </a:lnTo>
                  <a:cubicBezTo>
                    <a:pt x="1155" y="475"/>
                    <a:pt x="1260" y="370"/>
                    <a:pt x="1260" y="236"/>
                  </a:cubicBezTo>
                  <a:cubicBezTo>
                    <a:pt x="1260" y="106"/>
                    <a:pt x="1155" y="1"/>
                    <a:pt x="10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1"/>
            <p:cNvSpPr/>
            <p:nvPr/>
          </p:nvSpPr>
          <p:spPr>
            <a:xfrm>
              <a:off x="1971251" y="5316927"/>
              <a:ext cx="652519" cy="73437"/>
            </a:xfrm>
            <a:custGeom>
              <a:avLst/>
              <a:gdLst/>
              <a:ahLst/>
              <a:cxnLst/>
              <a:rect l="l" t="t" r="r" b="b"/>
              <a:pathLst>
                <a:path w="12724" h="1432" extrusionOk="0">
                  <a:moveTo>
                    <a:pt x="466" y="0"/>
                  </a:moveTo>
                  <a:lnTo>
                    <a:pt x="1" y="474"/>
                  </a:lnTo>
                  <a:lnTo>
                    <a:pt x="513" y="986"/>
                  </a:lnTo>
                  <a:lnTo>
                    <a:pt x="769" y="730"/>
                  </a:lnTo>
                  <a:lnTo>
                    <a:pt x="11507" y="730"/>
                  </a:lnTo>
                  <a:lnTo>
                    <a:pt x="12208" y="1431"/>
                  </a:lnTo>
                  <a:lnTo>
                    <a:pt x="12724" y="919"/>
                  </a:lnTo>
                  <a:lnTo>
                    <a:pt x="118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1"/>
            <p:cNvSpPr/>
            <p:nvPr/>
          </p:nvSpPr>
          <p:spPr>
            <a:xfrm>
              <a:off x="2093917" y="5316927"/>
              <a:ext cx="150924" cy="37488"/>
            </a:xfrm>
            <a:custGeom>
              <a:avLst/>
              <a:gdLst/>
              <a:ahLst/>
              <a:cxnLst/>
              <a:rect l="l" t="t" r="r" b="b"/>
              <a:pathLst>
                <a:path w="2943" h="731" extrusionOk="0">
                  <a:moveTo>
                    <a:pt x="0" y="0"/>
                  </a:moveTo>
                  <a:lnTo>
                    <a:pt x="0" y="730"/>
                  </a:lnTo>
                  <a:lnTo>
                    <a:pt x="2942" y="730"/>
                  </a:lnTo>
                  <a:lnTo>
                    <a:pt x="2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1"/>
            <p:cNvSpPr/>
            <p:nvPr/>
          </p:nvSpPr>
          <p:spPr>
            <a:xfrm>
              <a:off x="1971917" y="5594515"/>
              <a:ext cx="394927" cy="394927"/>
            </a:xfrm>
            <a:custGeom>
              <a:avLst/>
              <a:gdLst/>
              <a:ahLst/>
              <a:cxnLst/>
              <a:rect l="l" t="t" r="r" b="b"/>
              <a:pathLst>
                <a:path w="7701" h="7701" extrusionOk="0">
                  <a:moveTo>
                    <a:pt x="3852" y="0"/>
                  </a:moveTo>
                  <a:cubicBezTo>
                    <a:pt x="1725" y="0"/>
                    <a:pt x="0" y="1725"/>
                    <a:pt x="0" y="3849"/>
                  </a:cubicBezTo>
                  <a:cubicBezTo>
                    <a:pt x="0" y="5976"/>
                    <a:pt x="1725" y="7701"/>
                    <a:pt x="3852" y="7701"/>
                  </a:cubicBezTo>
                  <a:cubicBezTo>
                    <a:pt x="5976" y="7701"/>
                    <a:pt x="7700" y="5976"/>
                    <a:pt x="7700" y="3849"/>
                  </a:cubicBezTo>
                  <a:cubicBezTo>
                    <a:pt x="7700" y="1725"/>
                    <a:pt x="5976" y="0"/>
                    <a:pt x="3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1"/>
            <p:cNvSpPr/>
            <p:nvPr/>
          </p:nvSpPr>
          <p:spPr>
            <a:xfrm>
              <a:off x="2032379" y="5654976"/>
              <a:ext cx="274002" cy="274002"/>
            </a:xfrm>
            <a:custGeom>
              <a:avLst/>
              <a:gdLst/>
              <a:ahLst/>
              <a:cxnLst/>
              <a:rect l="l" t="t" r="r" b="b"/>
              <a:pathLst>
                <a:path w="5343" h="5343" extrusionOk="0">
                  <a:moveTo>
                    <a:pt x="2673" y="1"/>
                  </a:moveTo>
                  <a:cubicBezTo>
                    <a:pt x="1196" y="1"/>
                    <a:pt x="0" y="1197"/>
                    <a:pt x="0" y="2670"/>
                  </a:cubicBezTo>
                  <a:cubicBezTo>
                    <a:pt x="0" y="4147"/>
                    <a:pt x="1196" y="5343"/>
                    <a:pt x="2673" y="5343"/>
                  </a:cubicBezTo>
                  <a:cubicBezTo>
                    <a:pt x="4146" y="5343"/>
                    <a:pt x="5342" y="4147"/>
                    <a:pt x="5342" y="2670"/>
                  </a:cubicBezTo>
                  <a:cubicBezTo>
                    <a:pt x="5342" y="1197"/>
                    <a:pt x="4146" y="1"/>
                    <a:pt x="26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1"/>
            <p:cNvSpPr/>
            <p:nvPr/>
          </p:nvSpPr>
          <p:spPr>
            <a:xfrm>
              <a:off x="1837200" y="5618822"/>
              <a:ext cx="20718" cy="347593"/>
            </a:xfrm>
            <a:custGeom>
              <a:avLst/>
              <a:gdLst/>
              <a:ahLst/>
              <a:cxnLst/>
              <a:rect l="l" t="t" r="r" b="b"/>
              <a:pathLst>
                <a:path w="404" h="6778" extrusionOk="0">
                  <a:moveTo>
                    <a:pt x="0" y="1"/>
                  </a:moveTo>
                  <a:lnTo>
                    <a:pt x="0" y="6778"/>
                  </a:lnTo>
                  <a:lnTo>
                    <a:pt x="403" y="6778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2" name="Google Shape;3242;p21"/>
          <p:cNvGrpSpPr/>
          <p:nvPr/>
        </p:nvGrpSpPr>
        <p:grpSpPr>
          <a:xfrm>
            <a:off x="3203679" y="4906085"/>
            <a:ext cx="3389559" cy="1521178"/>
            <a:chOff x="3730850" y="6745238"/>
            <a:chExt cx="4794962" cy="2151900"/>
          </a:xfrm>
        </p:grpSpPr>
        <p:sp>
          <p:nvSpPr>
            <p:cNvPr id="3243" name="Google Shape;3243;p21"/>
            <p:cNvSpPr/>
            <p:nvPr/>
          </p:nvSpPr>
          <p:spPr>
            <a:xfrm>
              <a:off x="3730850" y="6745238"/>
              <a:ext cx="4794962" cy="2084829"/>
            </a:xfrm>
            <a:custGeom>
              <a:avLst/>
              <a:gdLst/>
              <a:ahLst/>
              <a:cxnLst/>
              <a:rect l="l" t="t" r="r" b="b"/>
              <a:pathLst>
                <a:path w="105645" h="45934" extrusionOk="0">
                  <a:moveTo>
                    <a:pt x="1" y="0"/>
                  </a:moveTo>
                  <a:lnTo>
                    <a:pt x="1" y="4692"/>
                  </a:lnTo>
                  <a:lnTo>
                    <a:pt x="8339" y="4692"/>
                  </a:lnTo>
                  <a:cubicBezTo>
                    <a:pt x="9636" y="4692"/>
                    <a:pt x="10689" y="5749"/>
                    <a:pt x="10689" y="7042"/>
                  </a:cubicBezTo>
                  <a:lnTo>
                    <a:pt x="10689" y="38888"/>
                  </a:lnTo>
                  <a:cubicBezTo>
                    <a:pt x="10689" y="42774"/>
                    <a:pt x="13849" y="45934"/>
                    <a:pt x="17735" y="45934"/>
                  </a:cubicBezTo>
                  <a:lnTo>
                    <a:pt x="62615" y="45934"/>
                  </a:lnTo>
                  <a:cubicBezTo>
                    <a:pt x="66501" y="45934"/>
                    <a:pt x="69661" y="42770"/>
                    <a:pt x="69661" y="38888"/>
                  </a:cubicBezTo>
                  <a:lnTo>
                    <a:pt x="69661" y="33340"/>
                  </a:lnTo>
                  <a:cubicBezTo>
                    <a:pt x="69661" y="32044"/>
                    <a:pt x="70714" y="30990"/>
                    <a:pt x="72011" y="30990"/>
                  </a:cubicBezTo>
                  <a:lnTo>
                    <a:pt x="105644" y="30990"/>
                  </a:lnTo>
                  <a:lnTo>
                    <a:pt x="105644" y="26295"/>
                  </a:lnTo>
                  <a:lnTo>
                    <a:pt x="72015" y="26295"/>
                  </a:lnTo>
                  <a:cubicBezTo>
                    <a:pt x="68129" y="26295"/>
                    <a:pt x="64969" y="29459"/>
                    <a:pt x="64969" y="33340"/>
                  </a:cubicBezTo>
                  <a:lnTo>
                    <a:pt x="64969" y="38888"/>
                  </a:lnTo>
                  <a:cubicBezTo>
                    <a:pt x="64969" y="40185"/>
                    <a:pt x="63916" y="41238"/>
                    <a:pt x="62619" y="41238"/>
                  </a:cubicBezTo>
                  <a:lnTo>
                    <a:pt x="17739" y="41238"/>
                  </a:lnTo>
                  <a:cubicBezTo>
                    <a:pt x="16442" y="41238"/>
                    <a:pt x="15389" y="40185"/>
                    <a:pt x="15389" y="38888"/>
                  </a:cubicBezTo>
                  <a:lnTo>
                    <a:pt x="15389" y="7042"/>
                  </a:lnTo>
                  <a:cubicBezTo>
                    <a:pt x="15389" y="3156"/>
                    <a:pt x="12225" y="0"/>
                    <a:pt x="8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1"/>
            <p:cNvSpPr/>
            <p:nvPr/>
          </p:nvSpPr>
          <p:spPr>
            <a:xfrm>
              <a:off x="3730850" y="6851900"/>
              <a:ext cx="4794962" cy="1978169"/>
            </a:xfrm>
            <a:custGeom>
              <a:avLst/>
              <a:gdLst/>
              <a:ahLst/>
              <a:cxnLst/>
              <a:rect l="l" t="t" r="r" b="b"/>
              <a:pathLst>
                <a:path w="105645" h="43584" extrusionOk="0">
                  <a:moveTo>
                    <a:pt x="1" y="0"/>
                  </a:moveTo>
                  <a:lnTo>
                    <a:pt x="1" y="2342"/>
                  </a:lnTo>
                  <a:lnTo>
                    <a:pt x="8339" y="2342"/>
                  </a:lnTo>
                  <a:cubicBezTo>
                    <a:pt x="9636" y="2342"/>
                    <a:pt x="10689" y="3399"/>
                    <a:pt x="10689" y="4692"/>
                  </a:cubicBezTo>
                  <a:lnTo>
                    <a:pt x="10689" y="36538"/>
                  </a:lnTo>
                  <a:cubicBezTo>
                    <a:pt x="10689" y="40424"/>
                    <a:pt x="13849" y="43584"/>
                    <a:pt x="17735" y="43584"/>
                  </a:cubicBezTo>
                  <a:lnTo>
                    <a:pt x="62615" y="43584"/>
                  </a:lnTo>
                  <a:cubicBezTo>
                    <a:pt x="66501" y="43584"/>
                    <a:pt x="69661" y="40420"/>
                    <a:pt x="69661" y="36538"/>
                  </a:cubicBezTo>
                  <a:lnTo>
                    <a:pt x="69661" y="30990"/>
                  </a:lnTo>
                  <a:cubicBezTo>
                    <a:pt x="69661" y="29694"/>
                    <a:pt x="70714" y="28640"/>
                    <a:pt x="72011" y="28640"/>
                  </a:cubicBezTo>
                  <a:lnTo>
                    <a:pt x="105644" y="28640"/>
                  </a:lnTo>
                  <a:lnTo>
                    <a:pt x="105644" y="26295"/>
                  </a:lnTo>
                  <a:lnTo>
                    <a:pt x="72002" y="26295"/>
                  </a:lnTo>
                  <a:cubicBezTo>
                    <a:pt x="69413" y="26295"/>
                    <a:pt x="67311" y="28397"/>
                    <a:pt x="67311" y="30986"/>
                  </a:cubicBezTo>
                  <a:lnTo>
                    <a:pt x="67311" y="36538"/>
                  </a:lnTo>
                  <a:cubicBezTo>
                    <a:pt x="67311" y="39131"/>
                    <a:pt x="65204" y="41234"/>
                    <a:pt x="62615" y="41234"/>
                  </a:cubicBezTo>
                  <a:lnTo>
                    <a:pt x="17735" y="41234"/>
                  </a:lnTo>
                  <a:cubicBezTo>
                    <a:pt x="15141" y="41234"/>
                    <a:pt x="13039" y="39131"/>
                    <a:pt x="13039" y="36538"/>
                  </a:cubicBezTo>
                  <a:lnTo>
                    <a:pt x="13039" y="4692"/>
                  </a:lnTo>
                  <a:cubicBezTo>
                    <a:pt x="13039" y="2103"/>
                    <a:pt x="10932" y="0"/>
                    <a:pt x="8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1"/>
            <p:cNvSpPr/>
            <p:nvPr/>
          </p:nvSpPr>
          <p:spPr>
            <a:xfrm>
              <a:off x="7085184" y="7938678"/>
              <a:ext cx="510655" cy="213185"/>
            </a:xfrm>
            <a:custGeom>
              <a:avLst/>
              <a:gdLst/>
              <a:ahLst/>
              <a:cxnLst/>
              <a:rect l="l" t="t" r="r" b="b"/>
              <a:pathLst>
                <a:path w="11251" h="4697" extrusionOk="0">
                  <a:moveTo>
                    <a:pt x="214" y="1"/>
                  </a:moveTo>
                  <a:cubicBezTo>
                    <a:pt x="1767" y="1071"/>
                    <a:pt x="1695" y="3777"/>
                    <a:pt x="0" y="4696"/>
                  </a:cubicBezTo>
                  <a:lnTo>
                    <a:pt x="11251" y="4696"/>
                  </a:lnTo>
                  <a:cubicBezTo>
                    <a:pt x="9547" y="3777"/>
                    <a:pt x="9480" y="1071"/>
                    <a:pt x="11032" y="1"/>
                  </a:cubicBez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1"/>
            <p:cNvSpPr/>
            <p:nvPr/>
          </p:nvSpPr>
          <p:spPr>
            <a:xfrm>
              <a:off x="4741467" y="8550286"/>
              <a:ext cx="454692" cy="346851"/>
            </a:xfrm>
            <a:custGeom>
              <a:avLst/>
              <a:gdLst/>
              <a:ahLst/>
              <a:cxnLst/>
              <a:rect l="l" t="t" r="r" b="b"/>
              <a:pathLst>
                <a:path w="10018" h="7642" extrusionOk="0">
                  <a:moveTo>
                    <a:pt x="5011" y="0"/>
                  </a:moveTo>
                  <a:cubicBezTo>
                    <a:pt x="3647" y="0"/>
                    <a:pt x="2451" y="718"/>
                    <a:pt x="1772" y="1796"/>
                  </a:cubicBezTo>
                  <a:lnTo>
                    <a:pt x="1" y="1796"/>
                  </a:lnTo>
                  <a:lnTo>
                    <a:pt x="1" y="5850"/>
                  </a:lnTo>
                  <a:lnTo>
                    <a:pt x="1772" y="5850"/>
                  </a:lnTo>
                  <a:cubicBezTo>
                    <a:pt x="2451" y="6924"/>
                    <a:pt x="3647" y="7642"/>
                    <a:pt x="5011" y="7642"/>
                  </a:cubicBezTo>
                  <a:cubicBezTo>
                    <a:pt x="6375" y="7642"/>
                    <a:pt x="7571" y="6924"/>
                    <a:pt x="8247" y="5850"/>
                  </a:cubicBezTo>
                  <a:lnTo>
                    <a:pt x="10017" y="5850"/>
                  </a:lnTo>
                  <a:lnTo>
                    <a:pt x="10017" y="1796"/>
                  </a:lnTo>
                  <a:lnTo>
                    <a:pt x="8247" y="1796"/>
                  </a:lnTo>
                  <a:cubicBezTo>
                    <a:pt x="7571" y="718"/>
                    <a:pt x="6375" y="0"/>
                    <a:pt x="5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1"/>
            <p:cNvSpPr/>
            <p:nvPr/>
          </p:nvSpPr>
          <p:spPr>
            <a:xfrm>
              <a:off x="4574801" y="8574659"/>
              <a:ext cx="188994" cy="298287"/>
            </a:xfrm>
            <a:custGeom>
              <a:avLst/>
              <a:gdLst/>
              <a:ahLst/>
              <a:cxnLst/>
              <a:rect l="l" t="t" r="r" b="b"/>
              <a:pathLst>
                <a:path w="4164" h="6572" extrusionOk="0">
                  <a:moveTo>
                    <a:pt x="446" y="0"/>
                  </a:moveTo>
                  <a:lnTo>
                    <a:pt x="110" y="768"/>
                  </a:lnTo>
                  <a:lnTo>
                    <a:pt x="1" y="1024"/>
                  </a:lnTo>
                  <a:lnTo>
                    <a:pt x="1" y="5544"/>
                  </a:lnTo>
                  <a:lnTo>
                    <a:pt x="446" y="6572"/>
                  </a:lnTo>
                  <a:lnTo>
                    <a:pt x="3715" y="6572"/>
                  </a:lnTo>
                  <a:lnTo>
                    <a:pt x="4164" y="5544"/>
                  </a:lnTo>
                  <a:lnTo>
                    <a:pt x="4164" y="1024"/>
                  </a:lnTo>
                  <a:lnTo>
                    <a:pt x="4050" y="768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1"/>
            <p:cNvSpPr/>
            <p:nvPr/>
          </p:nvSpPr>
          <p:spPr>
            <a:xfrm>
              <a:off x="4572168" y="8657902"/>
              <a:ext cx="194122" cy="131624"/>
            </a:xfrm>
            <a:custGeom>
              <a:avLst/>
              <a:gdLst/>
              <a:ahLst/>
              <a:cxnLst/>
              <a:rect l="l" t="t" r="r" b="b"/>
              <a:pathLst>
                <a:path w="4277" h="2900" extrusionOk="0">
                  <a:moveTo>
                    <a:pt x="542" y="0"/>
                  </a:moveTo>
                  <a:cubicBezTo>
                    <a:pt x="0" y="944"/>
                    <a:pt x="0" y="1956"/>
                    <a:pt x="542" y="2900"/>
                  </a:cubicBezTo>
                  <a:lnTo>
                    <a:pt x="3731" y="2900"/>
                  </a:lnTo>
                  <a:cubicBezTo>
                    <a:pt x="4276" y="1956"/>
                    <a:pt x="4276" y="944"/>
                    <a:pt x="37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1"/>
            <p:cNvSpPr/>
            <p:nvPr/>
          </p:nvSpPr>
          <p:spPr>
            <a:xfrm>
              <a:off x="4579793" y="8574659"/>
              <a:ext cx="178872" cy="83286"/>
            </a:xfrm>
            <a:custGeom>
              <a:avLst/>
              <a:gdLst/>
              <a:ahLst/>
              <a:cxnLst/>
              <a:rect l="l" t="t" r="r" b="b"/>
              <a:pathLst>
                <a:path w="3941" h="1835" extrusionOk="0">
                  <a:moveTo>
                    <a:pt x="336" y="0"/>
                  </a:moveTo>
                  <a:lnTo>
                    <a:pt x="0" y="768"/>
                  </a:lnTo>
                  <a:cubicBezTo>
                    <a:pt x="46" y="1133"/>
                    <a:pt x="172" y="1490"/>
                    <a:pt x="378" y="1834"/>
                  </a:cubicBezTo>
                  <a:lnTo>
                    <a:pt x="3563" y="1834"/>
                  </a:lnTo>
                  <a:cubicBezTo>
                    <a:pt x="3760" y="1490"/>
                    <a:pt x="3886" y="1125"/>
                    <a:pt x="3940" y="768"/>
                  </a:cubicBezTo>
                  <a:lnTo>
                    <a:pt x="3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1"/>
            <p:cNvSpPr/>
            <p:nvPr/>
          </p:nvSpPr>
          <p:spPr>
            <a:xfrm>
              <a:off x="5157087" y="8574659"/>
              <a:ext cx="189175" cy="298287"/>
            </a:xfrm>
            <a:custGeom>
              <a:avLst/>
              <a:gdLst/>
              <a:ahLst/>
              <a:cxnLst/>
              <a:rect l="l" t="t" r="r" b="b"/>
              <a:pathLst>
                <a:path w="4168" h="6572" extrusionOk="0">
                  <a:moveTo>
                    <a:pt x="449" y="0"/>
                  </a:moveTo>
                  <a:lnTo>
                    <a:pt x="114" y="768"/>
                  </a:lnTo>
                  <a:lnTo>
                    <a:pt x="0" y="1024"/>
                  </a:lnTo>
                  <a:lnTo>
                    <a:pt x="0" y="5544"/>
                  </a:lnTo>
                  <a:lnTo>
                    <a:pt x="449" y="6572"/>
                  </a:lnTo>
                  <a:lnTo>
                    <a:pt x="3714" y="6572"/>
                  </a:lnTo>
                  <a:lnTo>
                    <a:pt x="4167" y="5544"/>
                  </a:lnTo>
                  <a:lnTo>
                    <a:pt x="4167" y="1024"/>
                  </a:lnTo>
                  <a:lnTo>
                    <a:pt x="4050" y="768"/>
                  </a:lnTo>
                  <a:lnTo>
                    <a:pt x="3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1"/>
            <p:cNvSpPr/>
            <p:nvPr/>
          </p:nvSpPr>
          <p:spPr>
            <a:xfrm>
              <a:off x="5154591" y="8657902"/>
              <a:ext cx="193941" cy="131624"/>
            </a:xfrm>
            <a:custGeom>
              <a:avLst/>
              <a:gdLst/>
              <a:ahLst/>
              <a:cxnLst/>
              <a:rect l="l" t="t" r="r" b="b"/>
              <a:pathLst>
                <a:path w="4273" h="2900" extrusionOk="0">
                  <a:moveTo>
                    <a:pt x="538" y="0"/>
                  </a:moveTo>
                  <a:cubicBezTo>
                    <a:pt x="1" y="944"/>
                    <a:pt x="1" y="1956"/>
                    <a:pt x="538" y="2900"/>
                  </a:cubicBezTo>
                  <a:lnTo>
                    <a:pt x="3727" y="2900"/>
                  </a:lnTo>
                  <a:cubicBezTo>
                    <a:pt x="4273" y="1956"/>
                    <a:pt x="4273" y="944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1"/>
            <p:cNvSpPr/>
            <p:nvPr/>
          </p:nvSpPr>
          <p:spPr>
            <a:xfrm>
              <a:off x="5162035" y="8574659"/>
              <a:ext cx="178872" cy="83286"/>
            </a:xfrm>
            <a:custGeom>
              <a:avLst/>
              <a:gdLst/>
              <a:ahLst/>
              <a:cxnLst/>
              <a:rect l="l" t="t" r="r" b="b"/>
              <a:pathLst>
                <a:path w="3941" h="1835" extrusionOk="0">
                  <a:moveTo>
                    <a:pt x="336" y="0"/>
                  </a:moveTo>
                  <a:lnTo>
                    <a:pt x="0" y="768"/>
                  </a:lnTo>
                  <a:cubicBezTo>
                    <a:pt x="51" y="1133"/>
                    <a:pt x="177" y="1490"/>
                    <a:pt x="378" y="1834"/>
                  </a:cubicBezTo>
                  <a:lnTo>
                    <a:pt x="3563" y="1834"/>
                  </a:lnTo>
                  <a:cubicBezTo>
                    <a:pt x="3764" y="1490"/>
                    <a:pt x="3890" y="1125"/>
                    <a:pt x="3941" y="768"/>
                  </a:cubicBezTo>
                  <a:lnTo>
                    <a:pt x="3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1"/>
            <p:cNvSpPr/>
            <p:nvPr/>
          </p:nvSpPr>
          <p:spPr>
            <a:xfrm>
              <a:off x="4928330" y="8404362"/>
              <a:ext cx="80971" cy="145966"/>
            </a:xfrm>
            <a:custGeom>
              <a:avLst/>
              <a:gdLst/>
              <a:ahLst/>
              <a:cxnLst/>
              <a:rect l="l" t="t" r="r" b="b"/>
              <a:pathLst>
                <a:path w="1784" h="3216" extrusionOk="0">
                  <a:moveTo>
                    <a:pt x="0" y="1"/>
                  </a:moveTo>
                  <a:lnTo>
                    <a:pt x="0" y="3215"/>
                  </a:lnTo>
                  <a:lnTo>
                    <a:pt x="1784" y="3215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1"/>
            <p:cNvSpPr/>
            <p:nvPr/>
          </p:nvSpPr>
          <p:spPr>
            <a:xfrm>
              <a:off x="4909086" y="8468769"/>
              <a:ext cx="119460" cy="81561"/>
            </a:xfrm>
            <a:custGeom>
              <a:avLst/>
              <a:gdLst/>
              <a:ahLst/>
              <a:cxnLst/>
              <a:rect l="l" t="t" r="r" b="b"/>
              <a:pathLst>
                <a:path w="2632" h="1797" extrusionOk="0">
                  <a:moveTo>
                    <a:pt x="1" y="0"/>
                  </a:moveTo>
                  <a:lnTo>
                    <a:pt x="1" y="1796"/>
                  </a:lnTo>
                  <a:lnTo>
                    <a:pt x="2632" y="1796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1"/>
            <p:cNvSpPr/>
            <p:nvPr/>
          </p:nvSpPr>
          <p:spPr>
            <a:xfrm>
              <a:off x="4886437" y="8542842"/>
              <a:ext cx="164984" cy="7489"/>
            </a:xfrm>
            <a:custGeom>
              <a:avLst/>
              <a:gdLst/>
              <a:ahLst/>
              <a:cxnLst/>
              <a:rect l="l" t="t" r="r" b="b"/>
              <a:pathLst>
                <a:path w="3635" h="165" extrusionOk="0">
                  <a:moveTo>
                    <a:pt x="0" y="1"/>
                  </a:moveTo>
                  <a:lnTo>
                    <a:pt x="0" y="164"/>
                  </a:lnTo>
                  <a:lnTo>
                    <a:pt x="3634" y="164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1"/>
            <p:cNvSpPr/>
            <p:nvPr/>
          </p:nvSpPr>
          <p:spPr>
            <a:xfrm>
              <a:off x="4886437" y="8550286"/>
              <a:ext cx="164984" cy="36582"/>
            </a:xfrm>
            <a:custGeom>
              <a:avLst/>
              <a:gdLst/>
              <a:ahLst/>
              <a:cxnLst/>
              <a:rect l="l" t="t" r="r" b="b"/>
              <a:pathLst>
                <a:path w="3635" h="806" extrusionOk="0">
                  <a:moveTo>
                    <a:pt x="0" y="0"/>
                  </a:moveTo>
                  <a:lnTo>
                    <a:pt x="0" y="806"/>
                  </a:lnTo>
                  <a:lnTo>
                    <a:pt x="3634" y="806"/>
                  </a:lnTo>
                  <a:lnTo>
                    <a:pt x="3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1"/>
            <p:cNvSpPr/>
            <p:nvPr/>
          </p:nvSpPr>
          <p:spPr>
            <a:xfrm>
              <a:off x="4899736" y="8462641"/>
              <a:ext cx="138523" cy="25372"/>
            </a:xfrm>
            <a:custGeom>
              <a:avLst/>
              <a:gdLst/>
              <a:ahLst/>
              <a:cxnLst/>
              <a:rect l="l" t="t" r="r" b="b"/>
              <a:pathLst>
                <a:path w="3052" h="559" extrusionOk="0">
                  <a:moveTo>
                    <a:pt x="3027" y="1"/>
                  </a:moveTo>
                  <a:lnTo>
                    <a:pt x="1" y="278"/>
                  </a:lnTo>
                  <a:lnTo>
                    <a:pt x="26" y="559"/>
                  </a:lnTo>
                  <a:lnTo>
                    <a:pt x="3052" y="282"/>
                  </a:lnTo>
                  <a:lnTo>
                    <a:pt x="30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1"/>
            <p:cNvSpPr/>
            <p:nvPr/>
          </p:nvSpPr>
          <p:spPr>
            <a:xfrm>
              <a:off x="4899736" y="8488013"/>
              <a:ext cx="138523" cy="25145"/>
            </a:xfrm>
            <a:custGeom>
              <a:avLst/>
              <a:gdLst/>
              <a:ahLst/>
              <a:cxnLst/>
              <a:rect l="l" t="t" r="r" b="b"/>
              <a:pathLst>
                <a:path w="3052" h="554" extrusionOk="0">
                  <a:moveTo>
                    <a:pt x="3027" y="0"/>
                  </a:moveTo>
                  <a:lnTo>
                    <a:pt x="1" y="273"/>
                  </a:lnTo>
                  <a:lnTo>
                    <a:pt x="26" y="554"/>
                  </a:lnTo>
                  <a:lnTo>
                    <a:pt x="3052" y="281"/>
                  </a:lnTo>
                  <a:lnTo>
                    <a:pt x="30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1"/>
            <p:cNvSpPr/>
            <p:nvPr/>
          </p:nvSpPr>
          <p:spPr>
            <a:xfrm>
              <a:off x="4899736" y="8513113"/>
              <a:ext cx="138523" cy="25417"/>
            </a:xfrm>
            <a:custGeom>
              <a:avLst/>
              <a:gdLst/>
              <a:ahLst/>
              <a:cxnLst/>
              <a:rect l="l" t="t" r="r" b="b"/>
              <a:pathLst>
                <a:path w="3052" h="560" extrusionOk="0">
                  <a:moveTo>
                    <a:pt x="3027" y="1"/>
                  </a:moveTo>
                  <a:lnTo>
                    <a:pt x="1" y="278"/>
                  </a:lnTo>
                  <a:lnTo>
                    <a:pt x="26" y="559"/>
                  </a:lnTo>
                  <a:lnTo>
                    <a:pt x="3052" y="282"/>
                  </a:lnTo>
                  <a:lnTo>
                    <a:pt x="30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1"/>
            <p:cNvSpPr/>
            <p:nvPr/>
          </p:nvSpPr>
          <p:spPr>
            <a:xfrm>
              <a:off x="4946622" y="8387614"/>
              <a:ext cx="44434" cy="16793"/>
            </a:xfrm>
            <a:custGeom>
              <a:avLst/>
              <a:gdLst/>
              <a:ahLst/>
              <a:cxnLst/>
              <a:rect l="l" t="t" r="r" b="b"/>
              <a:pathLst>
                <a:path w="979" h="370" extrusionOk="0">
                  <a:moveTo>
                    <a:pt x="185" y="1"/>
                  </a:moveTo>
                  <a:cubicBezTo>
                    <a:pt x="84" y="1"/>
                    <a:pt x="0" y="84"/>
                    <a:pt x="0" y="185"/>
                  </a:cubicBezTo>
                  <a:cubicBezTo>
                    <a:pt x="0" y="286"/>
                    <a:pt x="84" y="370"/>
                    <a:pt x="185" y="370"/>
                  </a:cubicBezTo>
                  <a:lnTo>
                    <a:pt x="793" y="370"/>
                  </a:lnTo>
                  <a:cubicBezTo>
                    <a:pt x="894" y="370"/>
                    <a:pt x="978" y="286"/>
                    <a:pt x="978" y="185"/>
                  </a:cubicBezTo>
                  <a:cubicBezTo>
                    <a:pt x="978" y="84"/>
                    <a:pt x="894" y="1"/>
                    <a:pt x="7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1"/>
            <p:cNvSpPr/>
            <p:nvPr/>
          </p:nvSpPr>
          <p:spPr>
            <a:xfrm>
              <a:off x="4859385" y="8407630"/>
              <a:ext cx="190673" cy="34676"/>
            </a:xfrm>
            <a:custGeom>
              <a:avLst/>
              <a:gdLst/>
              <a:ahLst/>
              <a:cxnLst/>
              <a:rect l="l" t="t" r="r" b="b"/>
              <a:pathLst>
                <a:path w="4201" h="764" extrusionOk="0">
                  <a:moveTo>
                    <a:pt x="361" y="0"/>
                  </a:moveTo>
                  <a:lnTo>
                    <a:pt x="0" y="365"/>
                  </a:lnTo>
                  <a:lnTo>
                    <a:pt x="399" y="764"/>
                  </a:lnTo>
                  <a:lnTo>
                    <a:pt x="596" y="562"/>
                  </a:lnTo>
                  <a:lnTo>
                    <a:pt x="4201" y="562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1"/>
            <p:cNvSpPr/>
            <p:nvPr/>
          </p:nvSpPr>
          <p:spPr>
            <a:xfrm>
              <a:off x="5020514" y="8382848"/>
              <a:ext cx="78112" cy="50335"/>
            </a:xfrm>
            <a:custGeom>
              <a:avLst/>
              <a:gdLst/>
              <a:ahLst/>
              <a:cxnLst/>
              <a:rect l="l" t="t" r="r" b="b"/>
              <a:pathLst>
                <a:path w="1721" h="1109" extrusionOk="0">
                  <a:moveTo>
                    <a:pt x="1322" y="1"/>
                  </a:moveTo>
                  <a:lnTo>
                    <a:pt x="777" y="546"/>
                  </a:lnTo>
                  <a:lnTo>
                    <a:pt x="0" y="546"/>
                  </a:lnTo>
                  <a:lnTo>
                    <a:pt x="0" y="1108"/>
                  </a:lnTo>
                  <a:lnTo>
                    <a:pt x="1008" y="1108"/>
                  </a:lnTo>
                  <a:lnTo>
                    <a:pt x="1721" y="39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1"/>
            <p:cNvSpPr/>
            <p:nvPr/>
          </p:nvSpPr>
          <p:spPr>
            <a:xfrm>
              <a:off x="5080517" y="8350487"/>
              <a:ext cx="260388" cy="50516"/>
            </a:xfrm>
            <a:custGeom>
              <a:avLst/>
              <a:gdLst/>
              <a:ahLst/>
              <a:cxnLst/>
              <a:rect l="l" t="t" r="r" b="b"/>
              <a:pathLst>
                <a:path w="5737" h="1113" extrusionOk="0">
                  <a:moveTo>
                    <a:pt x="709" y="0"/>
                  </a:moveTo>
                  <a:lnTo>
                    <a:pt x="0" y="714"/>
                  </a:lnTo>
                  <a:lnTo>
                    <a:pt x="399" y="1112"/>
                  </a:lnTo>
                  <a:lnTo>
                    <a:pt x="944" y="567"/>
                  </a:lnTo>
                  <a:lnTo>
                    <a:pt x="5737" y="567"/>
                  </a:lnTo>
                  <a:lnTo>
                    <a:pt x="5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1"/>
            <p:cNvSpPr/>
            <p:nvPr/>
          </p:nvSpPr>
          <p:spPr>
            <a:xfrm>
              <a:off x="4917074" y="8407630"/>
              <a:ext cx="103483" cy="25553"/>
            </a:xfrm>
            <a:custGeom>
              <a:avLst/>
              <a:gdLst/>
              <a:ahLst/>
              <a:cxnLst/>
              <a:rect l="l" t="t" r="r" b="b"/>
              <a:pathLst>
                <a:path w="2280" h="563" extrusionOk="0">
                  <a:moveTo>
                    <a:pt x="1" y="0"/>
                  </a:moveTo>
                  <a:lnTo>
                    <a:pt x="1" y="562"/>
                  </a:lnTo>
                  <a:lnTo>
                    <a:pt x="2279" y="562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1"/>
            <p:cNvSpPr/>
            <p:nvPr/>
          </p:nvSpPr>
          <p:spPr>
            <a:xfrm>
              <a:off x="4858614" y="8666843"/>
              <a:ext cx="220402" cy="121729"/>
            </a:xfrm>
            <a:custGeom>
              <a:avLst/>
              <a:gdLst/>
              <a:ahLst/>
              <a:cxnLst/>
              <a:rect l="l" t="t" r="r" b="b"/>
              <a:pathLst>
                <a:path w="4856" h="2682" extrusionOk="0">
                  <a:moveTo>
                    <a:pt x="941" y="0"/>
                  </a:moveTo>
                  <a:cubicBezTo>
                    <a:pt x="420" y="0"/>
                    <a:pt x="1" y="420"/>
                    <a:pt x="1" y="940"/>
                  </a:cubicBezTo>
                  <a:lnTo>
                    <a:pt x="1" y="1746"/>
                  </a:lnTo>
                  <a:cubicBezTo>
                    <a:pt x="1" y="2262"/>
                    <a:pt x="420" y="2682"/>
                    <a:pt x="941" y="2682"/>
                  </a:cubicBezTo>
                  <a:lnTo>
                    <a:pt x="3920" y="2682"/>
                  </a:lnTo>
                  <a:cubicBezTo>
                    <a:pt x="4436" y="2682"/>
                    <a:pt x="4856" y="2262"/>
                    <a:pt x="4856" y="1746"/>
                  </a:cubicBezTo>
                  <a:lnTo>
                    <a:pt x="4856" y="940"/>
                  </a:lnTo>
                  <a:cubicBezTo>
                    <a:pt x="4856" y="420"/>
                    <a:pt x="4436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1"/>
            <p:cNvSpPr/>
            <p:nvPr/>
          </p:nvSpPr>
          <p:spPr>
            <a:xfrm>
              <a:off x="4869280" y="8677691"/>
              <a:ext cx="199070" cy="100216"/>
            </a:xfrm>
            <a:custGeom>
              <a:avLst/>
              <a:gdLst/>
              <a:ahLst/>
              <a:cxnLst/>
              <a:rect l="l" t="t" r="r" b="b"/>
              <a:pathLst>
                <a:path w="4386" h="2208" extrusionOk="0">
                  <a:moveTo>
                    <a:pt x="706" y="1"/>
                  </a:moveTo>
                  <a:cubicBezTo>
                    <a:pt x="315" y="1"/>
                    <a:pt x="1" y="315"/>
                    <a:pt x="1" y="701"/>
                  </a:cubicBezTo>
                  <a:lnTo>
                    <a:pt x="1" y="1507"/>
                  </a:lnTo>
                  <a:cubicBezTo>
                    <a:pt x="1" y="1893"/>
                    <a:pt x="315" y="2208"/>
                    <a:pt x="706" y="2208"/>
                  </a:cubicBezTo>
                  <a:lnTo>
                    <a:pt x="3685" y="2208"/>
                  </a:lnTo>
                  <a:cubicBezTo>
                    <a:pt x="4071" y="2208"/>
                    <a:pt x="4386" y="1893"/>
                    <a:pt x="4386" y="1507"/>
                  </a:cubicBezTo>
                  <a:lnTo>
                    <a:pt x="4386" y="701"/>
                  </a:lnTo>
                  <a:cubicBezTo>
                    <a:pt x="4386" y="315"/>
                    <a:pt x="4071" y="1"/>
                    <a:pt x="36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7" name="Google Shape;3267;p21"/>
          <p:cNvGrpSpPr/>
          <p:nvPr/>
        </p:nvGrpSpPr>
        <p:grpSpPr>
          <a:xfrm>
            <a:off x="4667725" y="4716073"/>
            <a:ext cx="3841168" cy="1754720"/>
            <a:chOff x="-46850" y="3945148"/>
            <a:chExt cx="3841168" cy="1754720"/>
          </a:xfrm>
        </p:grpSpPr>
        <p:grpSp>
          <p:nvGrpSpPr>
            <p:cNvPr id="3268" name="Google Shape;3268;p21"/>
            <p:cNvGrpSpPr/>
            <p:nvPr/>
          </p:nvGrpSpPr>
          <p:grpSpPr>
            <a:xfrm rot="-5400000" flipH="1">
              <a:off x="2037583" y="3943132"/>
              <a:ext cx="1754720" cy="1758751"/>
              <a:chOff x="6633675" y="1434550"/>
              <a:chExt cx="1044725" cy="1047125"/>
            </a:xfrm>
          </p:grpSpPr>
          <p:sp>
            <p:nvSpPr>
              <p:cNvPr id="3269" name="Google Shape;3269;p21"/>
              <p:cNvSpPr/>
              <p:nvPr/>
            </p:nvSpPr>
            <p:spPr>
              <a:xfrm>
                <a:off x="6684025" y="1434550"/>
                <a:ext cx="994375" cy="996675"/>
              </a:xfrm>
              <a:custGeom>
                <a:avLst/>
                <a:gdLst/>
                <a:ahLst/>
                <a:cxnLst/>
                <a:rect l="l" t="t" r="r" b="b"/>
                <a:pathLst>
                  <a:path w="39775" h="39867" extrusionOk="0">
                    <a:moveTo>
                      <a:pt x="18994" y="1"/>
                    </a:moveTo>
                    <a:lnTo>
                      <a:pt x="18994" y="7000"/>
                    </a:lnTo>
                    <a:cubicBezTo>
                      <a:pt x="18994" y="7936"/>
                      <a:pt x="18234" y="8696"/>
                      <a:pt x="17298" y="8696"/>
                    </a:cubicBezTo>
                    <a:lnTo>
                      <a:pt x="5087" y="8696"/>
                    </a:lnTo>
                    <a:cubicBezTo>
                      <a:pt x="2280" y="8696"/>
                      <a:pt x="1" y="10978"/>
                      <a:pt x="1" y="13786"/>
                    </a:cubicBezTo>
                    <a:lnTo>
                      <a:pt x="1" y="34776"/>
                    </a:lnTo>
                    <a:cubicBezTo>
                      <a:pt x="1" y="37583"/>
                      <a:pt x="2280" y="39866"/>
                      <a:pt x="5087" y="39866"/>
                    </a:cubicBezTo>
                    <a:lnTo>
                      <a:pt x="39774" y="39866"/>
                    </a:lnTo>
                    <a:lnTo>
                      <a:pt x="39774" y="36471"/>
                    </a:lnTo>
                    <a:lnTo>
                      <a:pt x="39774" y="36467"/>
                    </a:lnTo>
                    <a:lnTo>
                      <a:pt x="5087" y="36467"/>
                    </a:lnTo>
                    <a:cubicBezTo>
                      <a:pt x="4151" y="36467"/>
                      <a:pt x="3392" y="35703"/>
                      <a:pt x="3392" y="34772"/>
                    </a:cubicBezTo>
                    <a:lnTo>
                      <a:pt x="3392" y="13777"/>
                    </a:lnTo>
                    <a:cubicBezTo>
                      <a:pt x="3392" y="12846"/>
                      <a:pt x="4151" y="12086"/>
                      <a:pt x="5087" y="12086"/>
                    </a:cubicBezTo>
                    <a:lnTo>
                      <a:pt x="17298" y="12086"/>
                    </a:lnTo>
                    <a:cubicBezTo>
                      <a:pt x="20106" y="12086"/>
                      <a:pt x="22389" y="9803"/>
                      <a:pt x="22389" y="6996"/>
                    </a:cubicBezTo>
                    <a:lnTo>
                      <a:pt x="223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21"/>
              <p:cNvSpPr/>
              <p:nvPr/>
            </p:nvSpPr>
            <p:spPr>
              <a:xfrm>
                <a:off x="6726325" y="1434550"/>
                <a:ext cx="952075" cy="954175"/>
              </a:xfrm>
              <a:custGeom>
                <a:avLst/>
                <a:gdLst/>
                <a:ahLst/>
                <a:cxnLst/>
                <a:rect l="l" t="t" r="r" b="b"/>
                <a:pathLst>
                  <a:path w="38083" h="38167" extrusionOk="0">
                    <a:moveTo>
                      <a:pt x="19001" y="1"/>
                    </a:moveTo>
                    <a:lnTo>
                      <a:pt x="19001" y="6992"/>
                    </a:lnTo>
                    <a:cubicBezTo>
                      <a:pt x="19001" y="8863"/>
                      <a:pt x="17478" y="10382"/>
                      <a:pt x="15606" y="10382"/>
                    </a:cubicBezTo>
                    <a:lnTo>
                      <a:pt x="3395" y="10382"/>
                    </a:lnTo>
                    <a:cubicBezTo>
                      <a:pt x="1523" y="10382"/>
                      <a:pt x="0" y="11906"/>
                      <a:pt x="0" y="13777"/>
                    </a:cubicBezTo>
                    <a:lnTo>
                      <a:pt x="0" y="34772"/>
                    </a:lnTo>
                    <a:cubicBezTo>
                      <a:pt x="0" y="36643"/>
                      <a:pt x="1523" y="38167"/>
                      <a:pt x="3395" y="38167"/>
                    </a:cubicBezTo>
                    <a:lnTo>
                      <a:pt x="38082" y="38167"/>
                    </a:lnTo>
                    <a:lnTo>
                      <a:pt x="38082" y="36471"/>
                    </a:lnTo>
                    <a:lnTo>
                      <a:pt x="38082" y="36467"/>
                    </a:lnTo>
                    <a:lnTo>
                      <a:pt x="3395" y="36467"/>
                    </a:lnTo>
                    <a:cubicBezTo>
                      <a:pt x="2459" y="36467"/>
                      <a:pt x="1700" y="35703"/>
                      <a:pt x="1700" y="34772"/>
                    </a:cubicBezTo>
                    <a:lnTo>
                      <a:pt x="1700" y="13777"/>
                    </a:lnTo>
                    <a:cubicBezTo>
                      <a:pt x="1700" y="12846"/>
                      <a:pt x="2459" y="12086"/>
                      <a:pt x="3395" y="12086"/>
                    </a:cubicBezTo>
                    <a:lnTo>
                      <a:pt x="15606" y="12086"/>
                    </a:lnTo>
                    <a:cubicBezTo>
                      <a:pt x="18414" y="12086"/>
                      <a:pt x="20697" y="9803"/>
                      <a:pt x="20697" y="6996"/>
                    </a:cubicBezTo>
                    <a:lnTo>
                      <a:pt x="206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21"/>
              <p:cNvSpPr/>
              <p:nvPr/>
            </p:nvSpPr>
            <p:spPr>
              <a:xfrm>
                <a:off x="6683825" y="2024350"/>
                <a:ext cx="84900" cy="230925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9237" extrusionOk="0">
                    <a:moveTo>
                      <a:pt x="3395" y="1"/>
                    </a:moveTo>
                    <a:cubicBezTo>
                      <a:pt x="3046" y="628"/>
                      <a:pt x="2355" y="942"/>
                      <a:pt x="1663" y="942"/>
                    </a:cubicBezTo>
                    <a:cubicBezTo>
                      <a:pt x="1017" y="942"/>
                      <a:pt x="371" y="669"/>
                      <a:pt x="1" y="122"/>
                    </a:cubicBezTo>
                    <a:lnTo>
                      <a:pt x="1" y="9082"/>
                    </a:lnTo>
                    <a:cubicBezTo>
                      <a:pt x="389" y="8567"/>
                      <a:pt x="998" y="8213"/>
                      <a:pt x="1637" y="8213"/>
                    </a:cubicBezTo>
                    <a:cubicBezTo>
                      <a:pt x="2082" y="8213"/>
                      <a:pt x="2541" y="8384"/>
                      <a:pt x="2951" y="8792"/>
                    </a:cubicBezTo>
                    <a:lnTo>
                      <a:pt x="3395" y="9237"/>
                    </a:lnTo>
                    <a:lnTo>
                      <a:pt x="33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21"/>
              <p:cNvSpPr/>
              <p:nvPr/>
            </p:nvSpPr>
            <p:spPr>
              <a:xfrm>
                <a:off x="6684775" y="1803000"/>
                <a:ext cx="83000" cy="2282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9128" extrusionOk="0">
                    <a:moveTo>
                      <a:pt x="0" y="0"/>
                    </a:moveTo>
                    <a:lnTo>
                      <a:pt x="0" y="9127"/>
                    </a:lnTo>
                    <a:lnTo>
                      <a:pt x="3320" y="9127"/>
                    </a:lnTo>
                    <a:lnTo>
                      <a:pt x="33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21"/>
              <p:cNvSpPr/>
              <p:nvPr/>
            </p:nvSpPr>
            <p:spPr>
              <a:xfrm>
                <a:off x="6684875" y="1841400"/>
                <a:ext cx="82900" cy="185500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420" extrusionOk="0">
                    <a:moveTo>
                      <a:pt x="1658" y="0"/>
                    </a:moveTo>
                    <a:cubicBezTo>
                      <a:pt x="1062" y="0"/>
                      <a:pt x="500" y="143"/>
                      <a:pt x="1" y="395"/>
                    </a:cubicBezTo>
                    <a:lnTo>
                      <a:pt x="1" y="7025"/>
                    </a:lnTo>
                    <a:cubicBezTo>
                      <a:pt x="500" y="7277"/>
                      <a:pt x="1062" y="7419"/>
                      <a:pt x="1658" y="7419"/>
                    </a:cubicBezTo>
                    <a:cubicBezTo>
                      <a:pt x="2258" y="7419"/>
                      <a:pt x="2820" y="7277"/>
                      <a:pt x="3316" y="7025"/>
                    </a:cubicBezTo>
                    <a:lnTo>
                      <a:pt x="3316" y="395"/>
                    </a:lnTo>
                    <a:cubicBezTo>
                      <a:pt x="2820" y="143"/>
                      <a:pt x="2254" y="0"/>
                      <a:pt x="1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21"/>
              <p:cNvSpPr/>
              <p:nvPr/>
            </p:nvSpPr>
            <p:spPr>
              <a:xfrm>
                <a:off x="6684775" y="1803100"/>
                <a:ext cx="41450" cy="2282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9128" extrusionOk="0">
                    <a:moveTo>
                      <a:pt x="0" y="1"/>
                    </a:moveTo>
                    <a:lnTo>
                      <a:pt x="0" y="9128"/>
                    </a:lnTo>
                    <a:lnTo>
                      <a:pt x="1658" y="9128"/>
                    </a:lnTo>
                    <a:lnTo>
                      <a:pt x="16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21"/>
              <p:cNvSpPr/>
              <p:nvPr/>
            </p:nvSpPr>
            <p:spPr>
              <a:xfrm>
                <a:off x="6677850" y="1785800"/>
                <a:ext cx="969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878" h="1041" extrusionOk="0">
                    <a:moveTo>
                      <a:pt x="0" y="0"/>
                    </a:moveTo>
                    <a:lnTo>
                      <a:pt x="0" y="1041"/>
                    </a:lnTo>
                    <a:lnTo>
                      <a:pt x="3878" y="1041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21"/>
              <p:cNvSpPr/>
              <p:nvPr/>
            </p:nvSpPr>
            <p:spPr>
              <a:xfrm>
                <a:off x="6677850" y="1785800"/>
                <a:ext cx="3852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041" extrusionOk="0">
                    <a:moveTo>
                      <a:pt x="0" y="0"/>
                    </a:moveTo>
                    <a:lnTo>
                      <a:pt x="0" y="1041"/>
                    </a:lnTo>
                    <a:lnTo>
                      <a:pt x="1540" y="1041"/>
                    </a:lnTo>
                    <a:lnTo>
                      <a:pt x="15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21"/>
              <p:cNvSpPr/>
              <p:nvPr/>
            </p:nvSpPr>
            <p:spPr>
              <a:xfrm>
                <a:off x="6675425" y="1777500"/>
                <a:ext cx="1015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063" h="333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4063" y="332"/>
                    </a:lnTo>
                    <a:lnTo>
                      <a:pt x="40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21"/>
              <p:cNvSpPr/>
              <p:nvPr/>
            </p:nvSpPr>
            <p:spPr>
              <a:xfrm>
                <a:off x="6675425" y="1777500"/>
                <a:ext cx="40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333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1616" y="332"/>
                    </a:lnTo>
                    <a:lnTo>
                      <a:pt x="16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21"/>
              <p:cNvSpPr/>
              <p:nvPr/>
            </p:nvSpPr>
            <p:spPr>
              <a:xfrm>
                <a:off x="6677850" y="2031275"/>
                <a:ext cx="9695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3878" h="1042" extrusionOk="0">
                    <a:moveTo>
                      <a:pt x="0" y="1"/>
                    </a:moveTo>
                    <a:lnTo>
                      <a:pt x="0" y="1041"/>
                    </a:lnTo>
                    <a:lnTo>
                      <a:pt x="3878" y="1041"/>
                    </a:lnTo>
                    <a:lnTo>
                      <a:pt x="38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21"/>
              <p:cNvSpPr/>
              <p:nvPr/>
            </p:nvSpPr>
            <p:spPr>
              <a:xfrm>
                <a:off x="6677850" y="2031275"/>
                <a:ext cx="4220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1042" extrusionOk="0">
                    <a:moveTo>
                      <a:pt x="0" y="1"/>
                    </a:moveTo>
                    <a:lnTo>
                      <a:pt x="0" y="1041"/>
                    </a:lnTo>
                    <a:lnTo>
                      <a:pt x="1687" y="1041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21"/>
              <p:cNvSpPr/>
              <p:nvPr/>
            </p:nvSpPr>
            <p:spPr>
              <a:xfrm>
                <a:off x="6673650" y="2056975"/>
                <a:ext cx="1056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215" extrusionOk="0">
                    <a:moveTo>
                      <a:pt x="0" y="1"/>
                    </a:moveTo>
                    <a:lnTo>
                      <a:pt x="0" y="215"/>
                    </a:lnTo>
                    <a:lnTo>
                      <a:pt x="4226" y="215"/>
                    </a:lnTo>
                    <a:lnTo>
                      <a:pt x="42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21"/>
              <p:cNvSpPr/>
              <p:nvPr/>
            </p:nvSpPr>
            <p:spPr>
              <a:xfrm>
                <a:off x="6633675" y="1824500"/>
                <a:ext cx="185400" cy="185400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7416" extrusionOk="0">
                    <a:moveTo>
                      <a:pt x="3706" y="1"/>
                    </a:moveTo>
                    <a:cubicBezTo>
                      <a:pt x="1658" y="1"/>
                      <a:pt x="1" y="1662"/>
                      <a:pt x="1" y="3710"/>
                    </a:cubicBezTo>
                    <a:cubicBezTo>
                      <a:pt x="1" y="5758"/>
                      <a:pt x="1658" y="7416"/>
                      <a:pt x="3706" y="7416"/>
                    </a:cubicBezTo>
                    <a:cubicBezTo>
                      <a:pt x="5754" y="7416"/>
                      <a:pt x="7416" y="5758"/>
                      <a:pt x="7416" y="3710"/>
                    </a:cubicBezTo>
                    <a:cubicBezTo>
                      <a:pt x="7416" y="1662"/>
                      <a:pt x="5754" y="1"/>
                      <a:pt x="3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21"/>
              <p:cNvSpPr/>
              <p:nvPr/>
            </p:nvSpPr>
            <p:spPr>
              <a:xfrm>
                <a:off x="6638925" y="1829750"/>
                <a:ext cx="174900" cy="174900"/>
              </a:xfrm>
              <a:custGeom>
                <a:avLst/>
                <a:gdLst/>
                <a:ahLst/>
                <a:cxnLst/>
                <a:rect l="l" t="t" r="r" b="b"/>
                <a:pathLst>
                  <a:path w="6996" h="6996" extrusionOk="0">
                    <a:moveTo>
                      <a:pt x="3496" y="0"/>
                    </a:moveTo>
                    <a:cubicBezTo>
                      <a:pt x="1566" y="0"/>
                      <a:pt x="0" y="1566"/>
                      <a:pt x="0" y="3500"/>
                    </a:cubicBezTo>
                    <a:cubicBezTo>
                      <a:pt x="0" y="5430"/>
                      <a:pt x="1566" y="6996"/>
                      <a:pt x="3496" y="6996"/>
                    </a:cubicBezTo>
                    <a:cubicBezTo>
                      <a:pt x="5431" y="6996"/>
                      <a:pt x="6996" y="5430"/>
                      <a:pt x="6996" y="3500"/>
                    </a:cubicBezTo>
                    <a:cubicBezTo>
                      <a:pt x="6996" y="1566"/>
                      <a:pt x="5431" y="0"/>
                      <a:pt x="3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21"/>
              <p:cNvSpPr/>
              <p:nvPr/>
            </p:nvSpPr>
            <p:spPr>
              <a:xfrm>
                <a:off x="6651300" y="1842450"/>
                <a:ext cx="1498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5985" extrusionOk="0">
                    <a:moveTo>
                      <a:pt x="3005" y="0"/>
                    </a:moveTo>
                    <a:cubicBezTo>
                      <a:pt x="3002" y="0"/>
                      <a:pt x="2999" y="0"/>
                      <a:pt x="2997" y="0"/>
                    </a:cubicBezTo>
                    <a:cubicBezTo>
                      <a:pt x="1960" y="0"/>
                      <a:pt x="1050" y="525"/>
                      <a:pt x="513" y="1322"/>
                    </a:cubicBezTo>
                    <a:cubicBezTo>
                      <a:pt x="190" y="1800"/>
                      <a:pt x="1" y="2371"/>
                      <a:pt x="1" y="2992"/>
                    </a:cubicBezTo>
                    <a:cubicBezTo>
                      <a:pt x="1" y="3479"/>
                      <a:pt x="118" y="3941"/>
                      <a:pt x="328" y="4348"/>
                    </a:cubicBezTo>
                    <a:cubicBezTo>
                      <a:pt x="672" y="5027"/>
                      <a:pt x="1268" y="5556"/>
                      <a:pt x="1990" y="5812"/>
                    </a:cubicBezTo>
                    <a:cubicBezTo>
                      <a:pt x="2304" y="5921"/>
                      <a:pt x="2644" y="5984"/>
                      <a:pt x="2997" y="5984"/>
                    </a:cubicBezTo>
                    <a:cubicBezTo>
                      <a:pt x="4080" y="5984"/>
                      <a:pt x="5028" y="5413"/>
                      <a:pt x="5552" y="4553"/>
                    </a:cubicBezTo>
                    <a:cubicBezTo>
                      <a:pt x="5829" y="4096"/>
                      <a:pt x="5993" y="3563"/>
                      <a:pt x="5993" y="2992"/>
                    </a:cubicBezTo>
                    <a:cubicBezTo>
                      <a:pt x="5993" y="1341"/>
                      <a:pt x="4659" y="0"/>
                      <a:pt x="3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21"/>
              <p:cNvSpPr/>
              <p:nvPr/>
            </p:nvSpPr>
            <p:spPr>
              <a:xfrm>
                <a:off x="6651525" y="1842450"/>
                <a:ext cx="135025" cy="129375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5175" extrusionOk="0">
                    <a:moveTo>
                      <a:pt x="2992" y="0"/>
                    </a:moveTo>
                    <a:cubicBezTo>
                      <a:pt x="1960" y="0"/>
                      <a:pt x="1049" y="525"/>
                      <a:pt x="508" y="1322"/>
                    </a:cubicBezTo>
                    <a:cubicBezTo>
                      <a:pt x="189" y="1800"/>
                      <a:pt x="0" y="2371"/>
                      <a:pt x="0" y="2992"/>
                    </a:cubicBezTo>
                    <a:cubicBezTo>
                      <a:pt x="0" y="3479"/>
                      <a:pt x="113" y="3941"/>
                      <a:pt x="323" y="4352"/>
                    </a:cubicBezTo>
                    <a:cubicBezTo>
                      <a:pt x="483" y="4658"/>
                      <a:pt x="697" y="4939"/>
                      <a:pt x="948" y="5174"/>
                    </a:cubicBezTo>
                    <a:cubicBezTo>
                      <a:pt x="848" y="5044"/>
                      <a:pt x="760" y="4902"/>
                      <a:pt x="684" y="4755"/>
                    </a:cubicBezTo>
                    <a:cubicBezTo>
                      <a:pt x="474" y="4343"/>
                      <a:pt x="361" y="3882"/>
                      <a:pt x="361" y="3395"/>
                    </a:cubicBezTo>
                    <a:cubicBezTo>
                      <a:pt x="361" y="2778"/>
                      <a:pt x="550" y="2203"/>
                      <a:pt x="869" y="1729"/>
                    </a:cubicBezTo>
                    <a:cubicBezTo>
                      <a:pt x="1410" y="932"/>
                      <a:pt x="2316" y="407"/>
                      <a:pt x="3357" y="407"/>
                    </a:cubicBezTo>
                    <a:cubicBezTo>
                      <a:pt x="4146" y="407"/>
                      <a:pt x="4868" y="714"/>
                      <a:pt x="5401" y="1217"/>
                    </a:cubicBezTo>
                    <a:cubicBezTo>
                      <a:pt x="4855" y="479"/>
                      <a:pt x="3978" y="0"/>
                      <a:pt x="29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21"/>
              <p:cNvSpPr/>
              <p:nvPr/>
            </p:nvSpPr>
            <p:spPr>
              <a:xfrm>
                <a:off x="6655700" y="1846325"/>
                <a:ext cx="14145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658" h="5670" extrusionOk="0">
                    <a:moveTo>
                      <a:pt x="2972" y="0"/>
                    </a:moveTo>
                    <a:lnTo>
                      <a:pt x="2951" y="382"/>
                    </a:lnTo>
                    <a:cubicBezTo>
                      <a:pt x="2972" y="382"/>
                      <a:pt x="2989" y="386"/>
                      <a:pt x="3010" y="386"/>
                    </a:cubicBezTo>
                    <a:lnTo>
                      <a:pt x="3043" y="5"/>
                    </a:lnTo>
                    <a:cubicBezTo>
                      <a:pt x="3022" y="0"/>
                      <a:pt x="2993" y="0"/>
                      <a:pt x="2972" y="0"/>
                    </a:cubicBezTo>
                    <a:close/>
                    <a:moveTo>
                      <a:pt x="2426" y="26"/>
                    </a:moveTo>
                    <a:cubicBezTo>
                      <a:pt x="2405" y="30"/>
                      <a:pt x="2380" y="30"/>
                      <a:pt x="2359" y="34"/>
                    </a:cubicBezTo>
                    <a:lnTo>
                      <a:pt x="2422" y="412"/>
                    </a:lnTo>
                    <a:cubicBezTo>
                      <a:pt x="2439" y="412"/>
                      <a:pt x="2460" y="407"/>
                      <a:pt x="2481" y="403"/>
                    </a:cubicBezTo>
                    <a:lnTo>
                      <a:pt x="2426" y="26"/>
                    </a:lnTo>
                    <a:close/>
                    <a:moveTo>
                      <a:pt x="3572" y="105"/>
                    </a:moveTo>
                    <a:lnTo>
                      <a:pt x="3471" y="470"/>
                    </a:lnTo>
                    <a:cubicBezTo>
                      <a:pt x="3492" y="475"/>
                      <a:pt x="3509" y="483"/>
                      <a:pt x="3530" y="487"/>
                    </a:cubicBezTo>
                    <a:lnTo>
                      <a:pt x="3639" y="126"/>
                    </a:lnTo>
                    <a:cubicBezTo>
                      <a:pt x="3614" y="114"/>
                      <a:pt x="3593" y="110"/>
                      <a:pt x="3572" y="105"/>
                    </a:cubicBezTo>
                    <a:close/>
                    <a:moveTo>
                      <a:pt x="1831" y="177"/>
                    </a:moveTo>
                    <a:cubicBezTo>
                      <a:pt x="1810" y="189"/>
                      <a:pt x="1789" y="193"/>
                      <a:pt x="1768" y="202"/>
                    </a:cubicBezTo>
                    <a:lnTo>
                      <a:pt x="1910" y="559"/>
                    </a:lnTo>
                    <a:cubicBezTo>
                      <a:pt x="1931" y="550"/>
                      <a:pt x="1944" y="546"/>
                      <a:pt x="1965" y="533"/>
                    </a:cubicBezTo>
                    <a:lnTo>
                      <a:pt x="1831" y="177"/>
                    </a:lnTo>
                    <a:close/>
                    <a:moveTo>
                      <a:pt x="4143" y="328"/>
                    </a:moveTo>
                    <a:lnTo>
                      <a:pt x="3966" y="663"/>
                    </a:lnTo>
                    <a:cubicBezTo>
                      <a:pt x="3979" y="672"/>
                      <a:pt x="4000" y="680"/>
                      <a:pt x="4017" y="693"/>
                    </a:cubicBezTo>
                    <a:lnTo>
                      <a:pt x="4201" y="361"/>
                    </a:lnTo>
                    <a:cubicBezTo>
                      <a:pt x="4185" y="349"/>
                      <a:pt x="4164" y="340"/>
                      <a:pt x="4143" y="328"/>
                    </a:cubicBezTo>
                    <a:close/>
                    <a:moveTo>
                      <a:pt x="1285" y="454"/>
                    </a:moveTo>
                    <a:cubicBezTo>
                      <a:pt x="1264" y="466"/>
                      <a:pt x="1247" y="483"/>
                      <a:pt x="1226" y="491"/>
                    </a:cubicBezTo>
                    <a:lnTo>
                      <a:pt x="1440" y="806"/>
                    </a:lnTo>
                    <a:cubicBezTo>
                      <a:pt x="1457" y="798"/>
                      <a:pt x="1474" y="785"/>
                      <a:pt x="1495" y="777"/>
                    </a:cubicBezTo>
                    <a:lnTo>
                      <a:pt x="1285" y="454"/>
                    </a:lnTo>
                    <a:close/>
                    <a:moveTo>
                      <a:pt x="4655" y="672"/>
                    </a:moveTo>
                    <a:lnTo>
                      <a:pt x="4411" y="966"/>
                    </a:lnTo>
                    <a:cubicBezTo>
                      <a:pt x="4420" y="974"/>
                      <a:pt x="4436" y="991"/>
                      <a:pt x="4453" y="999"/>
                    </a:cubicBezTo>
                    <a:lnTo>
                      <a:pt x="4709" y="718"/>
                    </a:lnTo>
                    <a:cubicBezTo>
                      <a:pt x="4692" y="701"/>
                      <a:pt x="4671" y="684"/>
                      <a:pt x="4655" y="672"/>
                    </a:cubicBezTo>
                    <a:close/>
                    <a:moveTo>
                      <a:pt x="807" y="844"/>
                    </a:moveTo>
                    <a:lnTo>
                      <a:pt x="760" y="890"/>
                    </a:lnTo>
                    <a:lnTo>
                      <a:pt x="1037" y="1154"/>
                    </a:lnTo>
                    <a:cubicBezTo>
                      <a:pt x="1054" y="1138"/>
                      <a:pt x="1063" y="1121"/>
                      <a:pt x="1079" y="1108"/>
                    </a:cubicBezTo>
                    <a:lnTo>
                      <a:pt x="807" y="844"/>
                    </a:lnTo>
                    <a:close/>
                    <a:moveTo>
                      <a:pt x="5079" y="1108"/>
                    </a:moveTo>
                    <a:lnTo>
                      <a:pt x="4772" y="1343"/>
                    </a:lnTo>
                    <a:cubicBezTo>
                      <a:pt x="4789" y="1356"/>
                      <a:pt x="4797" y="1373"/>
                      <a:pt x="4810" y="1389"/>
                    </a:cubicBezTo>
                    <a:lnTo>
                      <a:pt x="5120" y="1163"/>
                    </a:lnTo>
                    <a:cubicBezTo>
                      <a:pt x="5104" y="1146"/>
                      <a:pt x="5091" y="1125"/>
                      <a:pt x="5079" y="1108"/>
                    </a:cubicBezTo>
                    <a:close/>
                    <a:moveTo>
                      <a:pt x="429" y="1322"/>
                    </a:moveTo>
                    <a:cubicBezTo>
                      <a:pt x="412" y="1343"/>
                      <a:pt x="404" y="1356"/>
                      <a:pt x="391" y="1377"/>
                    </a:cubicBezTo>
                    <a:lnTo>
                      <a:pt x="718" y="1578"/>
                    </a:lnTo>
                    <a:cubicBezTo>
                      <a:pt x="727" y="1557"/>
                      <a:pt x="739" y="1540"/>
                      <a:pt x="756" y="1524"/>
                    </a:cubicBezTo>
                    <a:lnTo>
                      <a:pt x="429" y="1322"/>
                    </a:lnTo>
                    <a:close/>
                    <a:moveTo>
                      <a:pt x="5393" y="1637"/>
                    </a:moveTo>
                    <a:lnTo>
                      <a:pt x="5045" y="1796"/>
                    </a:lnTo>
                    <a:cubicBezTo>
                      <a:pt x="5058" y="1813"/>
                      <a:pt x="5062" y="1834"/>
                      <a:pt x="5070" y="1851"/>
                    </a:cubicBezTo>
                    <a:lnTo>
                      <a:pt x="5418" y="1700"/>
                    </a:lnTo>
                    <a:cubicBezTo>
                      <a:pt x="5414" y="1679"/>
                      <a:pt x="5402" y="1658"/>
                      <a:pt x="5393" y="1637"/>
                    </a:cubicBezTo>
                    <a:close/>
                    <a:moveTo>
                      <a:pt x="156" y="1872"/>
                    </a:moveTo>
                    <a:cubicBezTo>
                      <a:pt x="152" y="1893"/>
                      <a:pt x="139" y="1914"/>
                      <a:pt x="135" y="1935"/>
                    </a:cubicBezTo>
                    <a:lnTo>
                      <a:pt x="496" y="2057"/>
                    </a:lnTo>
                    <a:cubicBezTo>
                      <a:pt x="504" y="2040"/>
                      <a:pt x="509" y="2019"/>
                      <a:pt x="517" y="2002"/>
                    </a:cubicBezTo>
                    <a:lnTo>
                      <a:pt x="156" y="1872"/>
                    </a:lnTo>
                    <a:close/>
                    <a:moveTo>
                      <a:pt x="5590" y="2212"/>
                    </a:moveTo>
                    <a:lnTo>
                      <a:pt x="5217" y="2296"/>
                    </a:lnTo>
                    <a:cubicBezTo>
                      <a:pt x="5225" y="2317"/>
                      <a:pt x="5225" y="2334"/>
                      <a:pt x="5230" y="2355"/>
                    </a:cubicBezTo>
                    <a:lnTo>
                      <a:pt x="5607" y="2279"/>
                    </a:lnTo>
                    <a:cubicBezTo>
                      <a:pt x="5603" y="2254"/>
                      <a:pt x="5595" y="2233"/>
                      <a:pt x="5590" y="2212"/>
                    </a:cubicBezTo>
                    <a:close/>
                    <a:moveTo>
                      <a:pt x="14" y="2464"/>
                    </a:moveTo>
                    <a:cubicBezTo>
                      <a:pt x="9" y="2485"/>
                      <a:pt x="5" y="2510"/>
                      <a:pt x="5" y="2531"/>
                    </a:cubicBezTo>
                    <a:lnTo>
                      <a:pt x="383" y="2573"/>
                    </a:lnTo>
                    <a:cubicBezTo>
                      <a:pt x="387" y="2552"/>
                      <a:pt x="387" y="2539"/>
                      <a:pt x="391" y="2510"/>
                    </a:cubicBezTo>
                    <a:lnTo>
                      <a:pt x="14" y="2464"/>
                    </a:lnTo>
                    <a:close/>
                    <a:moveTo>
                      <a:pt x="5658" y="2825"/>
                    </a:moveTo>
                    <a:lnTo>
                      <a:pt x="5276" y="2837"/>
                    </a:lnTo>
                    <a:lnTo>
                      <a:pt x="5276" y="2896"/>
                    </a:lnTo>
                    <a:lnTo>
                      <a:pt x="5658" y="2904"/>
                    </a:lnTo>
                    <a:lnTo>
                      <a:pt x="5658" y="2837"/>
                    </a:lnTo>
                    <a:lnTo>
                      <a:pt x="5658" y="2825"/>
                    </a:lnTo>
                    <a:close/>
                    <a:moveTo>
                      <a:pt x="383" y="3047"/>
                    </a:moveTo>
                    <a:lnTo>
                      <a:pt x="1" y="3076"/>
                    </a:lnTo>
                    <a:cubicBezTo>
                      <a:pt x="1" y="3097"/>
                      <a:pt x="5" y="3127"/>
                      <a:pt x="5" y="3148"/>
                    </a:cubicBezTo>
                    <a:lnTo>
                      <a:pt x="387" y="3106"/>
                    </a:lnTo>
                    <a:cubicBezTo>
                      <a:pt x="387" y="3085"/>
                      <a:pt x="383" y="3068"/>
                      <a:pt x="383" y="3047"/>
                    </a:cubicBezTo>
                    <a:close/>
                    <a:moveTo>
                      <a:pt x="5225" y="3366"/>
                    </a:moveTo>
                    <a:cubicBezTo>
                      <a:pt x="5217" y="3387"/>
                      <a:pt x="5213" y="3404"/>
                      <a:pt x="5209" y="3425"/>
                    </a:cubicBezTo>
                    <a:lnTo>
                      <a:pt x="5582" y="3513"/>
                    </a:lnTo>
                    <a:cubicBezTo>
                      <a:pt x="5586" y="3488"/>
                      <a:pt x="5590" y="3467"/>
                      <a:pt x="5595" y="3450"/>
                    </a:cubicBezTo>
                    <a:lnTo>
                      <a:pt x="5225" y="3366"/>
                    </a:lnTo>
                    <a:close/>
                    <a:moveTo>
                      <a:pt x="483" y="3567"/>
                    </a:moveTo>
                    <a:lnTo>
                      <a:pt x="114" y="3681"/>
                    </a:lnTo>
                    <a:cubicBezTo>
                      <a:pt x="118" y="3702"/>
                      <a:pt x="131" y="3723"/>
                      <a:pt x="135" y="3744"/>
                    </a:cubicBezTo>
                    <a:lnTo>
                      <a:pt x="504" y="3622"/>
                    </a:lnTo>
                    <a:lnTo>
                      <a:pt x="483" y="3567"/>
                    </a:lnTo>
                    <a:close/>
                    <a:moveTo>
                      <a:pt x="5058" y="3865"/>
                    </a:moveTo>
                    <a:cubicBezTo>
                      <a:pt x="5045" y="3882"/>
                      <a:pt x="5041" y="3903"/>
                      <a:pt x="5028" y="3916"/>
                    </a:cubicBezTo>
                    <a:lnTo>
                      <a:pt x="5372" y="4083"/>
                    </a:lnTo>
                    <a:cubicBezTo>
                      <a:pt x="5381" y="4071"/>
                      <a:pt x="5393" y="4050"/>
                      <a:pt x="5402" y="4029"/>
                    </a:cubicBezTo>
                    <a:lnTo>
                      <a:pt x="5058" y="3865"/>
                    </a:lnTo>
                    <a:close/>
                    <a:moveTo>
                      <a:pt x="693" y="4054"/>
                    </a:moveTo>
                    <a:lnTo>
                      <a:pt x="362" y="4243"/>
                    </a:lnTo>
                    <a:cubicBezTo>
                      <a:pt x="379" y="4264"/>
                      <a:pt x="387" y="4281"/>
                      <a:pt x="400" y="4302"/>
                    </a:cubicBezTo>
                    <a:lnTo>
                      <a:pt x="723" y="4104"/>
                    </a:lnTo>
                    <a:cubicBezTo>
                      <a:pt x="714" y="4083"/>
                      <a:pt x="702" y="4071"/>
                      <a:pt x="693" y="4054"/>
                    </a:cubicBezTo>
                    <a:close/>
                    <a:moveTo>
                      <a:pt x="4776" y="4314"/>
                    </a:moveTo>
                    <a:cubicBezTo>
                      <a:pt x="4768" y="4331"/>
                      <a:pt x="4751" y="4348"/>
                      <a:pt x="4743" y="4365"/>
                    </a:cubicBezTo>
                    <a:lnTo>
                      <a:pt x="5041" y="4604"/>
                    </a:lnTo>
                    <a:cubicBezTo>
                      <a:pt x="5058" y="4587"/>
                      <a:pt x="5066" y="4566"/>
                      <a:pt x="5083" y="4545"/>
                    </a:cubicBezTo>
                    <a:lnTo>
                      <a:pt x="4776" y="4314"/>
                    </a:lnTo>
                    <a:close/>
                    <a:moveTo>
                      <a:pt x="1008" y="4478"/>
                    </a:moveTo>
                    <a:lnTo>
                      <a:pt x="723" y="4734"/>
                    </a:lnTo>
                    <a:cubicBezTo>
                      <a:pt x="739" y="4755"/>
                      <a:pt x="756" y="4772"/>
                      <a:pt x="769" y="4788"/>
                    </a:cubicBezTo>
                    <a:lnTo>
                      <a:pt x="1050" y="4520"/>
                    </a:lnTo>
                    <a:cubicBezTo>
                      <a:pt x="1033" y="4507"/>
                      <a:pt x="1021" y="4495"/>
                      <a:pt x="1008" y="4478"/>
                    </a:cubicBezTo>
                    <a:close/>
                    <a:moveTo>
                      <a:pt x="4415" y="4705"/>
                    </a:moveTo>
                    <a:cubicBezTo>
                      <a:pt x="4399" y="4713"/>
                      <a:pt x="4386" y="4730"/>
                      <a:pt x="4369" y="4742"/>
                    </a:cubicBezTo>
                    <a:lnTo>
                      <a:pt x="4609" y="5040"/>
                    </a:lnTo>
                    <a:cubicBezTo>
                      <a:pt x="4625" y="5023"/>
                      <a:pt x="4646" y="5007"/>
                      <a:pt x="4663" y="4990"/>
                    </a:cubicBezTo>
                    <a:lnTo>
                      <a:pt x="4415" y="4705"/>
                    </a:lnTo>
                    <a:close/>
                    <a:moveTo>
                      <a:pt x="1398" y="4839"/>
                    </a:moveTo>
                    <a:lnTo>
                      <a:pt x="1180" y="5149"/>
                    </a:lnTo>
                    <a:cubicBezTo>
                      <a:pt x="1201" y="5162"/>
                      <a:pt x="1218" y="5175"/>
                      <a:pt x="1239" y="5187"/>
                    </a:cubicBezTo>
                    <a:lnTo>
                      <a:pt x="1449" y="4872"/>
                    </a:lnTo>
                    <a:lnTo>
                      <a:pt x="1398" y="4839"/>
                    </a:lnTo>
                    <a:close/>
                    <a:moveTo>
                      <a:pt x="3975" y="5002"/>
                    </a:moveTo>
                    <a:cubicBezTo>
                      <a:pt x="3958" y="5015"/>
                      <a:pt x="3937" y="5019"/>
                      <a:pt x="3920" y="5028"/>
                    </a:cubicBezTo>
                    <a:lnTo>
                      <a:pt x="4097" y="5372"/>
                    </a:lnTo>
                    <a:cubicBezTo>
                      <a:pt x="4118" y="5359"/>
                      <a:pt x="4134" y="5351"/>
                      <a:pt x="4155" y="5338"/>
                    </a:cubicBezTo>
                    <a:lnTo>
                      <a:pt x="3975" y="5002"/>
                    </a:lnTo>
                    <a:close/>
                    <a:moveTo>
                      <a:pt x="1868" y="5091"/>
                    </a:moveTo>
                    <a:lnTo>
                      <a:pt x="1713" y="5443"/>
                    </a:lnTo>
                    <a:cubicBezTo>
                      <a:pt x="1734" y="5456"/>
                      <a:pt x="1755" y="5460"/>
                      <a:pt x="1776" y="5468"/>
                    </a:cubicBezTo>
                    <a:lnTo>
                      <a:pt x="1919" y="5112"/>
                    </a:lnTo>
                    <a:cubicBezTo>
                      <a:pt x="1902" y="5107"/>
                      <a:pt x="1881" y="5095"/>
                      <a:pt x="1868" y="5091"/>
                    </a:cubicBezTo>
                    <a:close/>
                    <a:moveTo>
                      <a:pt x="3480" y="5196"/>
                    </a:moveTo>
                    <a:cubicBezTo>
                      <a:pt x="3459" y="5204"/>
                      <a:pt x="3446" y="5208"/>
                      <a:pt x="3425" y="5212"/>
                    </a:cubicBezTo>
                    <a:lnTo>
                      <a:pt x="3517" y="5586"/>
                    </a:lnTo>
                    <a:cubicBezTo>
                      <a:pt x="3538" y="5582"/>
                      <a:pt x="3559" y="5573"/>
                      <a:pt x="3580" y="5565"/>
                    </a:cubicBezTo>
                    <a:lnTo>
                      <a:pt x="3480" y="5196"/>
                    </a:lnTo>
                    <a:close/>
                    <a:moveTo>
                      <a:pt x="2376" y="5246"/>
                    </a:moveTo>
                    <a:lnTo>
                      <a:pt x="2301" y="5624"/>
                    </a:lnTo>
                    <a:cubicBezTo>
                      <a:pt x="2322" y="5628"/>
                      <a:pt x="2351" y="5628"/>
                      <a:pt x="2372" y="5632"/>
                    </a:cubicBezTo>
                    <a:lnTo>
                      <a:pt x="2435" y="5254"/>
                    </a:lnTo>
                    <a:cubicBezTo>
                      <a:pt x="2414" y="5250"/>
                      <a:pt x="2397" y="5250"/>
                      <a:pt x="2376" y="5246"/>
                    </a:cubicBezTo>
                    <a:close/>
                    <a:moveTo>
                      <a:pt x="2901" y="5288"/>
                    </a:moveTo>
                    <a:lnTo>
                      <a:pt x="2909" y="5670"/>
                    </a:lnTo>
                    <a:lnTo>
                      <a:pt x="2980" y="5670"/>
                    </a:lnTo>
                    <a:lnTo>
                      <a:pt x="2959" y="528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21"/>
              <p:cNvSpPr/>
              <p:nvPr/>
            </p:nvSpPr>
            <p:spPr>
              <a:xfrm>
                <a:off x="6718350" y="1914525"/>
                <a:ext cx="638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672" extrusionOk="0">
                    <a:moveTo>
                      <a:pt x="336" y="0"/>
                    </a:moveTo>
                    <a:cubicBezTo>
                      <a:pt x="151" y="0"/>
                      <a:pt x="0" y="151"/>
                      <a:pt x="0" y="336"/>
                    </a:cubicBezTo>
                    <a:cubicBezTo>
                      <a:pt x="0" y="516"/>
                      <a:pt x="151" y="671"/>
                      <a:pt x="336" y="671"/>
                    </a:cubicBezTo>
                    <a:cubicBezTo>
                      <a:pt x="520" y="671"/>
                      <a:pt x="2552" y="516"/>
                      <a:pt x="2552" y="336"/>
                    </a:cubicBezTo>
                    <a:cubicBezTo>
                      <a:pt x="2552" y="147"/>
                      <a:pt x="520" y="0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21"/>
              <p:cNvSpPr/>
              <p:nvPr/>
            </p:nvSpPr>
            <p:spPr>
              <a:xfrm>
                <a:off x="6717925" y="1908850"/>
                <a:ext cx="638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672" extrusionOk="0">
                    <a:moveTo>
                      <a:pt x="336" y="0"/>
                    </a:moveTo>
                    <a:cubicBezTo>
                      <a:pt x="156" y="0"/>
                      <a:pt x="0" y="152"/>
                      <a:pt x="0" y="336"/>
                    </a:cubicBezTo>
                    <a:cubicBezTo>
                      <a:pt x="0" y="521"/>
                      <a:pt x="156" y="672"/>
                      <a:pt x="336" y="672"/>
                    </a:cubicBezTo>
                    <a:cubicBezTo>
                      <a:pt x="521" y="672"/>
                      <a:pt x="2552" y="521"/>
                      <a:pt x="2552" y="336"/>
                    </a:cubicBezTo>
                    <a:cubicBezTo>
                      <a:pt x="2552" y="147"/>
                      <a:pt x="521" y="0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21"/>
              <p:cNvSpPr/>
              <p:nvPr/>
            </p:nvSpPr>
            <p:spPr>
              <a:xfrm>
                <a:off x="6717825" y="1908850"/>
                <a:ext cx="638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337" extrusionOk="0">
                    <a:moveTo>
                      <a:pt x="336" y="0"/>
                    </a:moveTo>
                    <a:cubicBezTo>
                      <a:pt x="151" y="0"/>
                      <a:pt x="0" y="152"/>
                      <a:pt x="0" y="336"/>
                    </a:cubicBezTo>
                    <a:lnTo>
                      <a:pt x="2552" y="336"/>
                    </a:lnTo>
                    <a:cubicBezTo>
                      <a:pt x="2552" y="152"/>
                      <a:pt x="521" y="0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21"/>
              <p:cNvSpPr/>
              <p:nvPr/>
            </p:nvSpPr>
            <p:spPr>
              <a:xfrm>
                <a:off x="6734700" y="1914300"/>
                <a:ext cx="341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24" extrusionOk="0">
                    <a:moveTo>
                      <a:pt x="212" y="0"/>
                    </a:moveTo>
                    <a:cubicBezTo>
                      <a:pt x="97" y="0"/>
                      <a:pt x="1" y="46"/>
                      <a:pt x="1" y="114"/>
                    </a:cubicBezTo>
                    <a:cubicBezTo>
                      <a:pt x="1" y="178"/>
                      <a:pt x="97" y="223"/>
                      <a:pt x="212" y="223"/>
                    </a:cubicBezTo>
                    <a:cubicBezTo>
                      <a:pt x="217" y="223"/>
                      <a:pt x="222" y="223"/>
                      <a:pt x="227" y="223"/>
                    </a:cubicBezTo>
                    <a:lnTo>
                      <a:pt x="1344" y="148"/>
                    </a:lnTo>
                    <a:cubicBezTo>
                      <a:pt x="1356" y="148"/>
                      <a:pt x="1365" y="135"/>
                      <a:pt x="1365" y="114"/>
                    </a:cubicBezTo>
                    <a:cubicBezTo>
                      <a:pt x="1365" y="93"/>
                      <a:pt x="1356" y="76"/>
                      <a:pt x="1344" y="76"/>
                    </a:cubicBezTo>
                    <a:lnTo>
                      <a:pt x="227" y="1"/>
                    </a:lnTo>
                    <a:cubicBezTo>
                      <a:pt x="222" y="0"/>
                      <a:pt x="217" y="0"/>
                      <a:pt x="2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21"/>
              <p:cNvSpPr/>
              <p:nvPr/>
            </p:nvSpPr>
            <p:spPr>
              <a:xfrm>
                <a:off x="6718225" y="1909050"/>
                <a:ext cx="1630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324" y="1"/>
                    </a:moveTo>
                    <a:cubicBezTo>
                      <a:pt x="144" y="1"/>
                      <a:pt x="1" y="148"/>
                      <a:pt x="1" y="328"/>
                    </a:cubicBezTo>
                    <a:cubicBezTo>
                      <a:pt x="1" y="509"/>
                      <a:pt x="144" y="651"/>
                      <a:pt x="324" y="651"/>
                    </a:cubicBezTo>
                    <a:cubicBezTo>
                      <a:pt x="505" y="651"/>
                      <a:pt x="651" y="509"/>
                      <a:pt x="651" y="328"/>
                    </a:cubicBezTo>
                    <a:cubicBezTo>
                      <a:pt x="651" y="148"/>
                      <a:pt x="505" y="1"/>
                      <a:pt x="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21"/>
              <p:cNvSpPr/>
              <p:nvPr/>
            </p:nvSpPr>
            <p:spPr>
              <a:xfrm>
                <a:off x="6723475" y="1914300"/>
                <a:ext cx="58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2" extrusionOk="0">
                    <a:moveTo>
                      <a:pt x="114" y="1"/>
                    </a:moveTo>
                    <a:cubicBezTo>
                      <a:pt x="51" y="1"/>
                      <a:pt x="1" y="55"/>
                      <a:pt x="1" y="118"/>
                    </a:cubicBezTo>
                    <a:cubicBezTo>
                      <a:pt x="1" y="181"/>
                      <a:pt x="51" y="231"/>
                      <a:pt x="114" y="231"/>
                    </a:cubicBezTo>
                    <a:cubicBezTo>
                      <a:pt x="177" y="231"/>
                      <a:pt x="232" y="181"/>
                      <a:pt x="232" y="118"/>
                    </a:cubicBezTo>
                    <a:cubicBezTo>
                      <a:pt x="232" y="55"/>
                      <a:pt x="177" y="1"/>
                      <a:pt x="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21"/>
              <p:cNvSpPr/>
              <p:nvPr/>
            </p:nvSpPr>
            <p:spPr>
              <a:xfrm>
                <a:off x="6719275" y="1941475"/>
                <a:ext cx="14400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949" extrusionOk="0">
                    <a:moveTo>
                      <a:pt x="290" y="1"/>
                    </a:moveTo>
                    <a:lnTo>
                      <a:pt x="47" y="504"/>
                    </a:lnTo>
                    <a:cubicBezTo>
                      <a:pt x="39" y="525"/>
                      <a:pt x="26" y="542"/>
                      <a:pt x="22" y="563"/>
                    </a:cubicBezTo>
                    <a:lnTo>
                      <a:pt x="18" y="571"/>
                    </a:lnTo>
                    <a:cubicBezTo>
                      <a:pt x="5" y="596"/>
                      <a:pt x="1" y="630"/>
                      <a:pt x="1" y="659"/>
                    </a:cubicBezTo>
                    <a:cubicBezTo>
                      <a:pt x="1" y="819"/>
                      <a:pt x="131" y="949"/>
                      <a:pt x="290" y="949"/>
                    </a:cubicBezTo>
                    <a:cubicBezTo>
                      <a:pt x="446" y="949"/>
                      <a:pt x="576" y="819"/>
                      <a:pt x="576" y="659"/>
                    </a:cubicBezTo>
                    <a:cubicBezTo>
                      <a:pt x="572" y="634"/>
                      <a:pt x="567" y="605"/>
                      <a:pt x="555" y="580"/>
                    </a:cubicBezTo>
                    <a:lnTo>
                      <a:pt x="555" y="567"/>
                    </a:lnTo>
                    <a:cubicBezTo>
                      <a:pt x="551" y="546"/>
                      <a:pt x="538" y="525"/>
                      <a:pt x="530" y="508"/>
                    </a:cubicBezTo>
                    <a:lnTo>
                      <a:pt x="2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21"/>
              <p:cNvSpPr/>
              <p:nvPr/>
            </p:nvSpPr>
            <p:spPr>
              <a:xfrm>
                <a:off x="7275000" y="2297225"/>
                <a:ext cx="241625" cy="184450"/>
              </a:xfrm>
              <a:custGeom>
                <a:avLst/>
                <a:gdLst/>
                <a:ahLst/>
                <a:cxnLst/>
                <a:rect l="l" t="t" r="r" b="b"/>
                <a:pathLst>
                  <a:path w="9665" h="7378" extrusionOk="0">
                    <a:moveTo>
                      <a:pt x="4834" y="0"/>
                    </a:moveTo>
                    <a:cubicBezTo>
                      <a:pt x="3517" y="0"/>
                      <a:pt x="2363" y="693"/>
                      <a:pt x="1712" y="1734"/>
                    </a:cubicBezTo>
                    <a:lnTo>
                      <a:pt x="0" y="1734"/>
                    </a:lnTo>
                    <a:lnTo>
                      <a:pt x="0" y="5645"/>
                    </a:lnTo>
                    <a:lnTo>
                      <a:pt x="1712" y="5645"/>
                    </a:lnTo>
                    <a:cubicBezTo>
                      <a:pt x="2363" y="6685"/>
                      <a:pt x="3517" y="7378"/>
                      <a:pt x="4834" y="7378"/>
                    </a:cubicBezTo>
                    <a:cubicBezTo>
                      <a:pt x="6148" y="7378"/>
                      <a:pt x="7302" y="6685"/>
                      <a:pt x="7952" y="5645"/>
                    </a:cubicBezTo>
                    <a:lnTo>
                      <a:pt x="9664" y="5645"/>
                    </a:lnTo>
                    <a:lnTo>
                      <a:pt x="9664" y="1734"/>
                    </a:lnTo>
                    <a:lnTo>
                      <a:pt x="7952" y="1734"/>
                    </a:lnTo>
                    <a:cubicBezTo>
                      <a:pt x="7302" y="693"/>
                      <a:pt x="6148" y="0"/>
                      <a:pt x="48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21"/>
              <p:cNvSpPr/>
              <p:nvPr/>
            </p:nvSpPr>
            <p:spPr>
              <a:xfrm>
                <a:off x="7375900" y="2259150"/>
                <a:ext cx="397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524" extrusionOk="0">
                    <a:moveTo>
                      <a:pt x="1" y="0"/>
                    </a:moveTo>
                    <a:lnTo>
                      <a:pt x="1" y="1523"/>
                    </a:lnTo>
                    <a:lnTo>
                      <a:pt x="1587" y="1523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21"/>
              <p:cNvSpPr/>
              <p:nvPr/>
            </p:nvSpPr>
            <p:spPr>
              <a:xfrm>
                <a:off x="7374025" y="2264600"/>
                <a:ext cx="434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02" extrusionOk="0">
                    <a:moveTo>
                      <a:pt x="0" y="0"/>
                    </a:moveTo>
                    <a:lnTo>
                      <a:pt x="0" y="1301"/>
                    </a:lnTo>
                    <a:lnTo>
                      <a:pt x="1738" y="1301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21"/>
              <p:cNvSpPr/>
              <p:nvPr/>
            </p:nvSpPr>
            <p:spPr>
              <a:xfrm>
                <a:off x="7365725" y="2291450"/>
                <a:ext cx="60150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28" extrusionOk="0">
                    <a:moveTo>
                      <a:pt x="1" y="1"/>
                    </a:moveTo>
                    <a:lnTo>
                      <a:pt x="1" y="227"/>
                    </a:lnTo>
                    <a:lnTo>
                      <a:pt x="2405" y="227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21"/>
              <p:cNvSpPr/>
              <p:nvPr/>
            </p:nvSpPr>
            <p:spPr>
              <a:xfrm>
                <a:off x="7348425" y="2297125"/>
                <a:ext cx="94750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538" extrusionOk="0">
                    <a:moveTo>
                      <a:pt x="1" y="0"/>
                    </a:moveTo>
                    <a:lnTo>
                      <a:pt x="1" y="537"/>
                    </a:lnTo>
                    <a:lnTo>
                      <a:pt x="3790" y="537"/>
                    </a:lnTo>
                    <a:lnTo>
                      <a:pt x="37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21"/>
              <p:cNvSpPr/>
              <p:nvPr/>
            </p:nvSpPr>
            <p:spPr>
              <a:xfrm>
                <a:off x="7370550" y="2262400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0"/>
                    </a:moveTo>
                    <a:lnTo>
                      <a:pt x="1" y="181"/>
                    </a:lnTo>
                    <a:lnTo>
                      <a:pt x="18" y="365"/>
                    </a:lnTo>
                    <a:lnTo>
                      <a:pt x="2015" y="181"/>
                    </a:lnTo>
                    <a:lnTo>
                      <a:pt x="19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21"/>
              <p:cNvSpPr/>
              <p:nvPr/>
            </p:nvSpPr>
            <p:spPr>
              <a:xfrm>
                <a:off x="7370550" y="2271525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0"/>
                    </a:moveTo>
                    <a:lnTo>
                      <a:pt x="1" y="185"/>
                    </a:lnTo>
                    <a:lnTo>
                      <a:pt x="18" y="365"/>
                    </a:lnTo>
                    <a:lnTo>
                      <a:pt x="2015" y="185"/>
                    </a:lnTo>
                    <a:lnTo>
                      <a:pt x="19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21"/>
              <p:cNvSpPr/>
              <p:nvPr/>
            </p:nvSpPr>
            <p:spPr>
              <a:xfrm>
                <a:off x="7370550" y="2280750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1"/>
                    </a:moveTo>
                    <a:lnTo>
                      <a:pt x="1" y="181"/>
                    </a:lnTo>
                    <a:lnTo>
                      <a:pt x="18" y="366"/>
                    </a:lnTo>
                    <a:lnTo>
                      <a:pt x="2015" y="181"/>
                    </a:lnTo>
                    <a:lnTo>
                      <a:pt x="19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21"/>
              <p:cNvSpPr/>
              <p:nvPr/>
            </p:nvSpPr>
            <p:spPr>
              <a:xfrm>
                <a:off x="7252325" y="2336450"/>
                <a:ext cx="22475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4244" extrusionOk="0">
                    <a:moveTo>
                      <a:pt x="1" y="1"/>
                    </a:moveTo>
                    <a:lnTo>
                      <a:pt x="1" y="4243"/>
                    </a:lnTo>
                    <a:lnTo>
                      <a:pt x="899" y="4243"/>
                    </a:lnTo>
                    <a:lnTo>
                      <a:pt x="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21"/>
              <p:cNvSpPr/>
              <p:nvPr/>
            </p:nvSpPr>
            <p:spPr>
              <a:xfrm>
                <a:off x="7252325" y="2396250"/>
                <a:ext cx="22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852" extrusionOk="0">
                    <a:moveTo>
                      <a:pt x="1" y="1"/>
                    </a:moveTo>
                    <a:lnTo>
                      <a:pt x="1" y="1851"/>
                    </a:lnTo>
                    <a:lnTo>
                      <a:pt x="899" y="1851"/>
                    </a:lnTo>
                    <a:lnTo>
                      <a:pt x="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21"/>
              <p:cNvSpPr/>
              <p:nvPr/>
            </p:nvSpPr>
            <p:spPr>
              <a:xfrm>
                <a:off x="7247825" y="2345700"/>
                <a:ext cx="4750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496" extrusionOk="0">
                    <a:moveTo>
                      <a:pt x="0" y="0"/>
                    </a:moveTo>
                    <a:lnTo>
                      <a:pt x="0" y="3496"/>
                    </a:lnTo>
                    <a:lnTo>
                      <a:pt x="189" y="3496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21"/>
              <p:cNvSpPr/>
              <p:nvPr/>
            </p:nvSpPr>
            <p:spPr>
              <a:xfrm>
                <a:off x="7516600" y="2336450"/>
                <a:ext cx="22475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4244" extrusionOk="0">
                    <a:moveTo>
                      <a:pt x="0" y="1"/>
                    </a:moveTo>
                    <a:lnTo>
                      <a:pt x="0" y="4243"/>
                    </a:lnTo>
                    <a:lnTo>
                      <a:pt x="898" y="4243"/>
                    </a:lnTo>
                    <a:lnTo>
                      <a:pt x="8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21"/>
              <p:cNvSpPr/>
              <p:nvPr/>
            </p:nvSpPr>
            <p:spPr>
              <a:xfrm>
                <a:off x="7516600" y="2396250"/>
                <a:ext cx="22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852" extrusionOk="0">
                    <a:moveTo>
                      <a:pt x="0" y="1"/>
                    </a:moveTo>
                    <a:lnTo>
                      <a:pt x="0" y="1851"/>
                    </a:lnTo>
                    <a:lnTo>
                      <a:pt x="898" y="1851"/>
                    </a:lnTo>
                    <a:lnTo>
                      <a:pt x="8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21"/>
              <p:cNvSpPr/>
              <p:nvPr/>
            </p:nvSpPr>
            <p:spPr>
              <a:xfrm>
                <a:off x="7538825" y="2345700"/>
                <a:ext cx="4750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496" extrusionOk="0">
                    <a:moveTo>
                      <a:pt x="1" y="0"/>
                    </a:moveTo>
                    <a:lnTo>
                      <a:pt x="1" y="3496"/>
                    </a:lnTo>
                    <a:lnTo>
                      <a:pt x="190" y="3496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21"/>
              <p:cNvSpPr/>
              <p:nvPr/>
            </p:nvSpPr>
            <p:spPr>
              <a:xfrm>
                <a:off x="7336350" y="2174575"/>
                <a:ext cx="118575" cy="1083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332" extrusionOk="0">
                    <a:moveTo>
                      <a:pt x="2367" y="1"/>
                    </a:moveTo>
                    <a:cubicBezTo>
                      <a:pt x="1370" y="1"/>
                      <a:pt x="474" y="690"/>
                      <a:pt x="253" y="1705"/>
                    </a:cubicBezTo>
                    <a:cubicBezTo>
                      <a:pt x="1" y="2875"/>
                      <a:pt x="740" y="4029"/>
                      <a:pt x="1910" y="4281"/>
                    </a:cubicBezTo>
                    <a:cubicBezTo>
                      <a:pt x="2066" y="4315"/>
                      <a:pt x="2222" y="4332"/>
                      <a:pt x="2376" y="4332"/>
                    </a:cubicBezTo>
                    <a:cubicBezTo>
                      <a:pt x="3370" y="4332"/>
                      <a:pt x="4265" y="3642"/>
                      <a:pt x="4487" y="2628"/>
                    </a:cubicBezTo>
                    <a:cubicBezTo>
                      <a:pt x="4743" y="1461"/>
                      <a:pt x="4000" y="307"/>
                      <a:pt x="2833" y="51"/>
                    </a:cubicBezTo>
                    <a:cubicBezTo>
                      <a:pt x="2677" y="17"/>
                      <a:pt x="2521" y="1"/>
                      <a:pt x="23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21"/>
              <p:cNvSpPr/>
              <p:nvPr/>
            </p:nvSpPr>
            <p:spPr>
              <a:xfrm>
                <a:off x="7349675" y="2182875"/>
                <a:ext cx="92050" cy="92025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3681" extrusionOk="0">
                    <a:moveTo>
                      <a:pt x="1847" y="0"/>
                    </a:moveTo>
                    <a:cubicBezTo>
                      <a:pt x="1844" y="0"/>
                      <a:pt x="1841" y="0"/>
                      <a:pt x="1839" y="0"/>
                    </a:cubicBezTo>
                    <a:cubicBezTo>
                      <a:pt x="1205" y="0"/>
                      <a:pt x="643" y="323"/>
                      <a:pt x="316" y="814"/>
                    </a:cubicBezTo>
                    <a:cubicBezTo>
                      <a:pt x="114" y="1108"/>
                      <a:pt x="1" y="1465"/>
                      <a:pt x="1" y="1843"/>
                    </a:cubicBezTo>
                    <a:cubicBezTo>
                      <a:pt x="1" y="2141"/>
                      <a:pt x="72" y="2426"/>
                      <a:pt x="198" y="2678"/>
                    </a:cubicBezTo>
                    <a:cubicBezTo>
                      <a:pt x="412" y="3093"/>
                      <a:pt x="777" y="3416"/>
                      <a:pt x="1222" y="3576"/>
                    </a:cubicBezTo>
                    <a:cubicBezTo>
                      <a:pt x="1415" y="3643"/>
                      <a:pt x="1625" y="3681"/>
                      <a:pt x="1839" y="3681"/>
                    </a:cubicBezTo>
                    <a:cubicBezTo>
                      <a:pt x="2502" y="3681"/>
                      <a:pt x="3085" y="3328"/>
                      <a:pt x="3408" y="2799"/>
                    </a:cubicBezTo>
                    <a:cubicBezTo>
                      <a:pt x="3580" y="2518"/>
                      <a:pt x="3681" y="2191"/>
                      <a:pt x="3681" y="1838"/>
                    </a:cubicBezTo>
                    <a:cubicBezTo>
                      <a:pt x="3681" y="821"/>
                      <a:pt x="2863" y="0"/>
                      <a:pt x="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21"/>
              <p:cNvSpPr/>
              <p:nvPr/>
            </p:nvSpPr>
            <p:spPr>
              <a:xfrm>
                <a:off x="7350850" y="2183825"/>
                <a:ext cx="89825" cy="90025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3601" extrusionOk="0">
                    <a:moveTo>
                      <a:pt x="1800" y="0"/>
                    </a:moveTo>
                    <a:cubicBezTo>
                      <a:pt x="1175" y="0"/>
                      <a:pt x="629" y="319"/>
                      <a:pt x="302" y="797"/>
                    </a:cubicBezTo>
                    <a:cubicBezTo>
                      <a:pt x="109" y="1083"/>
                      <a:pt x="0" y="1427"/>
                      <a:pt x="0" y="1800"/>
                    </a:cubicBezTo>
                    <a:cubicBezTo>
                      <a:pt x="0" y="2094"/>
                      <a:pt x="67" y="2371"/>
                      <a:pt x="193" y="2619"/>
                    </a:cubicBezTo>
                    <a:cubicBezTo>
                      <a:pt x="403" y="3022"/>
                      <a:pt x="760" y="3340"/>
                      <a:pt x="1196" y="3496"/>
                    </a:cubicBezTo>
                    <a:cubicBezTo>
                      <a:pt x="1385" y="3563"/>
                      <a:pt x="1590" y="3601"/>
                      <a:pt x="1800" y="3601"/>
                    </a:cubicBezTo>
                    <a:cubicBezTo>
                      <a:pt x="2442" y="3601"/>
                      <a:pt x="3017" y="3252"/>
                      <a:pt x="3332" y="2740"/>
                    </a:cubicBezTo>
                    <a:cubicBezTo>
                      <a:pt x="3496" y="2468"/>
                      <a:pt x="3592" y="2144"/>
                      <a:pt x="3592" y="1800"/>
                    </a:cubicBezTo>
                    <a:cubicBezTo>
                      <a:pt x="3592" y="810"/>
                      <a:pt x="2791" y="0"/>
                      <a:pt x="18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21"/>
              <p:cNvSpPr/>
              <p:nvPr/>
            </p:nvSpPr>
            <p:spPr>
              <a:xfrm>
                <a:off x="7352300" y="2185700"/>
                <a:ext cx="86800" cy="86575"/>
              </a:xfrm>
              <a:custGeom>
                <a:avLst/>
                <a:gdLst/>
                <a:ahLst/>
                <a:cxnLst/>
                <a:rect l="l" t="t" r="r" b="b"/>
                <a:pathLst>
                  <a:path w="3472" h="3463" extrusionOk="0">
                    <a:moveTo>
                      <a:pt x="1749" y="1"/>
                    </a:moveTo>
                    <a:cubicBezTo>
                      <a:pt x="1744" y="1"/>
                      <a:pt x="1739" y="1"/>
                      <a:pt x="1734" y="1"/>
                    </a:cubicBezTo>
                    <a:cubicBezTo>
                      <a:pt x="1134" y="1"/>
                      <a:pt x="601" y="303"/>
                      <a:pt x="295" y="764"/>
                    </a:cubicBezTo>
                    <a:cubicBezTo>
                      <a:pt x="110" y="1037"/>
                      <a:pt x="1" y="1373"/>
                      <a:pt x="1" y="1730"/>
                    </a:cubicBezTo>
                    <a:cubicBezTo>
                      <a:pt x="1" y="2015"/>
                      <a:pt x="68" y="2279"/>
                      <a:pt x="190" y="2518"/>
                    </a:cubicBezTo>
                    <a:cubicBezTo>
                      <a:pt x="387" y="2905"/>
                      <a:pt x="735" y="3215"/>
                      <a:pt x="1155" y="3362"/>
                    </a:cubicBezTo>
                    <a:cubicBezTo>
                      <a:pt x="1335" y="3425"/>
                      <a:pt x="1532" y="3463"/>
                      <a:pt x="1734" y="3463"/>
                    </a:cubicBezTo>
                    <a:cubicBezTo>
                      <a:pt x="2359" y="3463"/>
                      <a:pt x="2909" y="3131"/>
                      <a:pt x="3215" y="2632"/>
                    </a:cubicBezTo>
                    <a:cubicBezTo>
                      <a:pt x="3379" y="2363"/>
                      <a:pt x="3471" y="2057"/>
                      <a:pt x="3471" y="1725"/>
                    </a:cubicBezTo>
                    <a:cubicBezTo>
                      <a:pt x="3471" y="774"/>
                      <a:pt x="2703" y="1"/>
                      <a:pt x="17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21"/>
              <p:cNvSpPr/>
              <p:nvPr/>
            </p:nvSpPr>
            <p:spPr>
              <a:xfrm>
                <a:off x="7352400" y="2185500"/>
                <a:ext cx="82925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3317" h="2749" extrusionOk="0">
                    <a:moveTo>
                      <a:pt x="1738" y="0"/>
                    </a:moveTo>
                    <a:cubicBezTo>
                      <a:pt x="1138" y="0"/>
                      <a:pt x="609" y="307"/>
                      <a:pt x="295" y="768"/>
                    </a:cubicBezTo>
                    <a:cubicBezTo>
                      <a:pt x="110" y="1045"/>
                      <a:pt x="1" y="1377"/>
                      <a:pt x="1" y="1733"/>
                    </a:cubicBezTo>
                    <a:cubicBezTo>
                      <a:pt x="1" y="2015"/>
                      <a:pt x="68" y="2283"/>
                      <a:pt x="190" y="2518"/>
                    </a:cubicBezTo>
                    <a:cubicBezTo>
                      <a:pt x="232" y="2598"/>
                      <a:pt x="278" y="2678"/>
                      <a:pt x="333" y="2749"/>
                    </a:cubicBezTo>
                    <a:cubicBezTo>
                      <a:pt x="232" y="2535"/>
                      <a:pt x="177" y="2296"/>
                      <a:pt x="177" y="2036"/>
                    </a:cubicBezTo>
                    <a:cubicBezTo>
                      <a:pt x="177" y="1679"/>
                      <a:pt x="291" y="1343"/>
                      <a:pt x="471" y="1070"/>
                    </a:cubicBezTo>
                    <a:cubicBezTo>
                      <a:pt x="782" y="609"/>
                      <a:pt x="1310" y="307"/>
                      <a:pt x="1915" y="307"/>
                    </a:cubicBezTo>
                    <a:cubicBezTo>
                      <a:pt x="2494" y="307"/>
                      <a:pt x="3001" y="584"/>
                      <a:pt x="3316" y="1020"/>
                    </a:cubicBezTo>
                    <a:cubicBezTo>
                      <a:pt x="3043" y="420"/>
                      <a:pt x="2439" y="0"/>
                      <a:pt x="1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21"/>
              <p:cNvSpPr/>
              <p:nvPr/>
            </p:nvSpPr>
            <p:spPr>
              <a:xfrm>
                <a:off x="7355550" y="2188425"/>
                <a:ext cx="80700" cy="8080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232" extrusionOk="0">
                    <a:moveTo>
                      <a:pt x="1478" y="0"/>
                    </a:moveTo>
                    <a:cubicBezTo>
                      <a:pt x="1475" y="0"/>
                      <a:pt x="1472" y="1"/>
                      <a:pt x="1470" y="1"/>
                    </a:cubicBezTo>
                    <a:cubicBezTo>
                      <a:pt x="1428" y="1"/>
                      <a:pt x="1394" y="39"/>
                      <a:pt x="1402" y="81"/>
                    </a:cubicBezTo>
                    <a:cubicBezTo>
                      <a:pt x="1407" y="122"/>
                      <a:pt x="1436" y="148"/>
                      <a:pt x="1474" y="148"/>
                    </a:cubicBezTo>
                    <a:lnTo>
                      <a:pt x="1478" y="148"/>
                    </a:lnTo>
                    <a:cubicBezTo>
                      <a:pt x="1520" y="148"/>
                      <a:pt x="1554" y="110"/>
                      <a:pt x="1549" y="68"/>
                    </a:cubicBezTo>
                    <a:cubicBezTo>
                      <a:pt x="1549" y="29"/>
                      <a:pt x="1516" y="0"/>
                      <a:pt x="1478" y="0"/>
                    </a:cubicBezTo>
                    <a:close/>
                    <a:moveTo>
                      <a:pt x="1976" y="39"/>
                    </a:moveTo>
                    <a:cubicBezTo>
                      <a:pt x="1946" y="39"/>
                      <a:pt x="1917" y="59"/>
                      <a:pt x="1910" y="93"/>
                    </a:cubicBezTo>
                    <a:cubicBezTo>
                      <a:pt x="1898" y="131"/>
                      <a:pt x="1927" y="173"/>
                      <a:pt x="1961" y="185"/>
                    </a:cubicBezTo>
                    <a:cubicBezTo>
                      <a:pt x="1973" y="190"/>
                      <a:pt x="1977" y="190"/>
                      <a:pt x="1977" y="190"/>
                    </a:cubicBezTo>
                    <a:cubicBezTo>
                      <a:pt x="2015" y="190"/>
                      <a:pt x="2040" y="164"/>
                      <a:pt x="2049" y="131"/>
                    </a:cubicBezTo>
                    <a:cubicBezTo>
                      <a:pt x="2061" y="93"/>
                      <a:pt x="2040" y="51"/>
                      <a:pt x="1998" y="43"/>
                    </a:cubicBezTo>
                    <a:cubicBezTo>
                      <a:pt x="1991" y="40"/>
                      <a:pt x="1983" y="39"/>
                      <a:pt x="1976" y="39"/>
                    </a:cubicBezTo>
                    <a:close/>
                    <a:moveTo>
                      <a:pt x="979" y="124"/>
                    </a:moveTo>
                    <a:cubicBezTo>
                      <a:pt x="969" y="124"/>
                      <a:pt x="959" y="126"/>
                      <a:pt x="949" y="131"/>
                    </a:cubicBezTo>
                    <a:cubicBezTo>
                      <a:pt x="911" y="152"/>
                      <a:pt x="895" y="194"/>
                      <a:pt x="911" y="232"/>
                    </a:cubicBezTo>
                    <a:cubicBezTo>
                      <a:pt x="924" y="257"/>
                      <a:pt x="953" y="274"/>
                      <a:pt x="983" y="274"/>
                    </a:cubicBezTo>
                    <a:cubicBezTo>
                      <a:pt x="991" y="274"/>
                      <a:pt x="1004" y="274"/>
                      <a:pt x="1012" y="269"/>
                    </a:cubicBezTo>
                    <a:cubicBezTo>
                      <a:pt x="1050" y="248"/>
                      <a:pt x="1067" y="206"/>
                      <a:pt x="1050" y="169"/>
                    </a:cubicBezTo>
                    <a:cubicBezTo>
                      <a:pt x="1035" y="141"/>
                      <a:pt x="1008" y="124"/>
                      <a:pt x="979" y="124"/>
                    </a:cubicBezTo>
                    <a:close/>
                    <a:moveTo>
                      <a:pt x="2453" y="246"/>
                    </a:moveTo>
                    <a:cubicBezTo>
                      <a:pt x="2427" y="246"/>
                      <a:pt x="2402" y="258"/>
                      <a:pt x="2389" y="278"/>
                    </a:cubicBezTo>
                    <a:cubicBezTo>
                      <a:pt x="2363" y="311"/>
                      <a:pt x="2376" y="357"/>
                      <a:pt x="2410" y="378"/>
                    </a:cubicBezTo>
                    <a:cubicBezTo>
                      <a:pt x="2422" y="387"/>
                      <a:pt x="2435" y="387"/>
                      <a:pt x="2452" y="391"/>
                    </a:cubicBezTo>
                    <a:cubicBezTo>
                      <a:pt x="2477" y="391"/>
                      <a:pt x="2498" y="383"/>
                      <a:pt x="2515" y="362"/>
                    </a:cubicBezTo>
                    <a:cubicBezTo>
                      <a:pt x="2535" y="324"/>
                      <a:pt x="2523" y="278"/>
                      <a:pt x="2494" y="257"/>
                    </a:cubicBezTo>
                    <a:cubicBezTo>
                      <a:pt x="2481" y="250"/>
                      <a:pt x="2467" y="246"/>
                      <a:pt x="2453" y="246"/>
                    </a:cubicBezTo>
                    <a:close/>
                    <a:moveTo>
                      <a:pt x="562" y="406"/>
                    </a:moveTo>
                    <a:cubicBezTo>
                      <a:pt x="544" y="406"/>
                      <a:pt x="525" y="413"/>
                      <a:pt x="509" y="425"/>
                    </a:cubicBezTo>
                    <a:cubicBezTo>
                      <a:pt x="479" y="450"/>
                      <a:pt x="479" y="500"/>
                      <a:pt x="504" y="530"/>
                    </a:cubicBezTo>
                    <a:cubicBezTo>
                      <a:pt x="513" y="546"/>
                      <a:pt x="534" y="555"/>
                      <a:pt x="555" y="555"/>
                    </a:cubicBezTo>
                    <a:cubicBezTo>
                      <a:pt x="576" y="555"/>
                      <a:pt x="593" y="551"/>
                      <a:pt x="609" y="534"/>
                    </a:cubicBezTo>
                    <a:cubicBezTo>
                      <a:pt x="639" y="509"/>
                      <a:pt x="639" y="462"/>
                      <a:pt x="614" y="429"/>
                    </a:cubicBezTo>
                    <a:cubicBezTo>
                      <a:pt x="600" y="414"/>
                      <a:pt x="582" y="406"/>
                      <a:pt x="562" y="406"/>
                    </a:cubicBezTo>
                    <a:close/>
                    <a:moveTo>
                      <a:pt x="2826" y="587"/>
                    </a:moveTo>
                    <a:cubicBezTo>
                      <a:pt x="2810" y="587"/>
                      <a:pt x="2793" y="592"/>
                      <a:pt x="2779" y="605"/>
                    </a:cubicBezTo>
                    <a:cubicBezTo>
                      <a:pt x="2750" y="630"/>
                      <a:pt x="2745" y="676"/>
                      <a:pt x="2770" y="710"/>
                    </a:cubicBezTo>
                    <a:cubicBezTo>
                      <a:pt x="2779" y="723"/>
                      <a:pt x="2808" y="735"/>
                      <a:pt x="2829" y="735"/>
                    </a:cubicBezTo>
                    <a:cubicBezTo>
                      <a:pt x="2842" y="735"/>
                      <a:pt x="2859" y="731"/>
                      <a:pt x="2875" y="718"/>
                    </a:cubicBezTo>
                    <a:cubicBezTo>
                      <a:pt x="2905" y="693"/>
                      <a:pt x="2913" y="647"/>
                      <a:pt x="2884" y="613"/>
                    </a:cubicBezTo>
                    <a:cubicBezTo>
                      <a:pt x="2869" y="597"/>
                      <a:pt x="2848" y="587"/>
                      <a:pt x="2826" y="587"/>
                    </a:cubicBezTo>
                    <a:close/>
                    <a:moveTo>
                      <a:pt x="244" y="812"/>
                    </a:moveTo>
                    <a:cubicBezTo>
                      <a:pt x="217" y="812"/>
                      <a:pt x="192" y="825"/>
                      <a:pt x="177" y="848"/>
                    </a:cubicBezTo>
                    <a:cubicBezTo>
                      <a:pt x="165" y="886"/>
                      <a:pt x="173" y="928"/>
                      <a:pt x="211" y="949"/>
                    </a:cubicBezTo>
                    <a:cubicBezTo>
                      <a:pt x="219" y="953"/>
                      <a:pt x="232" y="953"/>
                      <a:pt x="248" y="953"/>
                    </a:cubicBezTo>
                    <a:cubicBezTo>
                      <a:pt x="274" y="953"/>
                      <a:pt x="295" y="945"/>
                      <a:pt x="311" y="920"/>
                    </a:cubicBezTo>
                    <a:cubicBezTo>
                      <a:pt x="324" y="882"/>
                      <a:pt x="316" y="840"/>
                      <a:pt x="278" y="819"/>
                    </a:cubicBezTo>
                    <a:cubicBezTo>
                      <a:pt x="267" y="814"/>
                      <a:pt x="255" y="812"/>
                      <a:pt x="244" y="812"/>
                    </a:cubicBezTo>
                    <a:close/>
                    <a:moveTo>
                      <a:pt x="3070" y="1034"/>
                    </a:moveTo>
                    <a:cubicBezTo>
                      <a:pt x="3062" y="1034"/>
                      <a:pt x="3055" y="1035"/>
                      <a:pt x="3047" y="1037"/>
                    </a:cubicBezTo>
                    <a:cubicBezTo>
                      <a:pt x="3005" y="1054"/>
                      <a:pt x="2984" y="1096"/>
                      <a:pt x="3001" y="1134"/>
                    </a:cubicBezTo>
                    <a:cubicBezTo>
                      <a:pt x="3010" y="1163"/>
                      <a:pt x="3039" y="1180"/>
                      <a:pt x="3068" y="1184"/>
                    </a:cubicBezTo>
                    <a:cubicBezTo>
                      <a:pt x="3081" y="1184"/>
                      <a:pt x="3085" y="1184"/>
                      <a:pt x="3094" y="1180"/>
                    </a:cubicBezTo>
                    <a:cubicBezTo>
                      <a:pt x="3136" y="1163"/>
                      <a:pt x="3157" y="1121"/>
                      <a:pt x="3144" y="1088"/>
                    </a:cubicBezTo>
                    <a:cubicBezTo>
                      <a:pt x="3130" y="1054"/>
                      <a:pt x="3101" y="1034"/>
                      <a:pt x="3070" y="1034"/>
                    </a:cubicBezTo>
                    <a:close/>
                    <a:moveTo>
                      <a:pt x="80" y="1289"/>
                    </a:moveTo>
                    <a:cubicBezTo>
                      <a:pt x="42" y="1289"/>
                      <a:pt x="9" y="1313"/>
                      <a:pt x="5" y="1352"/>
                    </a:cubicBezTo>
                    <a:cubicBezTo>
                      <a:pt x="1" y="1390"/>
                      <a:pt x="26" y="1432"/>
                      <a:pt x="68" y="1436"/>
                    </a:cubicBezTo>
                    <a:lnTo>
                      <a:pt x="81" y="1436"/>
                    </a:lnTo>
                    <a:cubicBezTo>
                      <a:pt x="114" y="1436"/>
                      <a:pt x="148" y="1411"/>
                      <a:pt x="152" y="1373"/>
                    </a:cubicBezTo>
                    <a:cubicBezTo>
                      <a:pt x="156" y="1339"/>
                      <a:pt x="131" y="1297"/>
                      <a:pt x="89" y="1289"/>
                    </a:cubicBezTo>
                    <a:cubicBezTo>
                      <a:pt x="86" y="1289"/>
                      <a:pt x="83" y="1289"/>
                      <a:pt x="80" y="1289"/>
                    </a:cubicBezTo>
                    <a:close/>
                    <a:moveTo>
                      <a:pt x="3152" y="1537"/>
                    </a:moveTo>
                    <a:cubicBezTo>
                      <a:pt x="3110" y="1537"/>
                      <a:pt x="3081" y="1570"/>
                      <a:pt x="3081" y="1612"/>
                    </a:cubicBezTo>
                    <a:lnTo>
                      <a:pt x="3081" y="1616"/>
                    </a:lnTo>
                    <a:cubicBezTo>
                      <a:pt x="3081" y="1658"/>
                      <a:pt x="3115" y="1688"/>
                      <a:pt x="3152" y="1696"/>
                    </a:cubicBezTo>
                    <a:cubicBezTo>
                      <a:pt x="3194" y="1696"/>
                      <a:pt x="3228" y="1663"/>
                      <a:pt x="3228" y="1621"/>
                    </a:cubicBezTo>
                    <a:lnTo>
                      <a:pt x="3228" y="1616"/>
                    </a:lnTo>
                    <a:lnTo>
                      <a:pt x="3228" y="1612"/>
                    </a:lnTo>
                    <a:cubicBezTo>
                      <a:pt x="3228" y="1570"/>
                      <a:pt x="3194" y="1537"/>
                      <a:pt x="3152" y="1537"/>
                    </a:cubicBezTo>
                    <a:close/>
                    <a:moveTo>
                      <a:pt x="77" y="1805"/>
                    </a:moveTo>
                    <a:cubicBezTo>
                      <a:pt x="74" y="1805"/>
                      <a:pt x="71" y="1805"/>
                      <a:pt x="68" y="1805"/>
                    </a:cubicBezTo>
                    <a:cubicBezTo>
                      <a:pt x="26" y="1809"/>
                      <a:pt x="1" y="1847"/>
                      <a:pt x="5" y="1889"/>
                    </a:cubicBezTo>
                    <a:cubicBezTo>
                      <a:pt x="18" y="1919"/>
                      <a:pt x="43" y="1948"/>
                      <a:pt x="81" y="1952"/>
                    </a:cubicBezTo>
                    <a:lnTo>
                      <a:pt x="89" y="1952"/>
                    </a:lnTo>
                    <a:cubicBezTo>
                      <a:pt x="131" y="1948"/>
                      <a:pt x="156" y="1910"/>
                      <a:pt x="152" y="1868"/>
                    </a:cubicBezTo>
                    <a:cubicBezTo>
                      <a:pt x="148" y="1829"/>
                      <a:pt x="115" y="1805"/>
                      <a:pt x="77" y="1805"/>
                    </a:cubicBezTo>
                    <a:close/>
                    <a:moveTo>
                      <a:pt x="3078" y="2043"/>
                    </a:moveTo>
                    <a:cubicBezTo>
                      <a:pt x="3048" y="2043"/>
                      <a:pt x="3016" y="2063"/>
                      <a:pt x="3001" y="2095"/>
                    </a:cubicBezTo>
                    <a:cubicBezTo>
                      <a:pt x="2989" y="2128"/>
                      <a:pt x="3010" y="2170"/>
                      <a:pt x="3047" y="2187"/>
                    </a:cubicBezTo>
                    <a:cubicBezTo>
                      <a:pt x="3060" y="2191"/>
                      <a:pt x="3064" y="2191"/>
                      <a:pt x="3073" y="2191"/>
                    </a:cubicBezTo>
                    <a:cubicBezTo>
                      <a:pt x="3102" y="2191"/>
                      <a:pt x="3131" y="2170"/>
                      <a:pt x="3144" y="2141"/>
                    </a:cubicBezTo>
                    <a:cubicBezTo>
                      <a:pt x="3152" y="2103"/>
                      <a:pt x="3131" y="2061"/>
                      <a:pt x="3094" y="2044"/>
                    </a:cubicBezTo>
                    <a:cubicBezTo>
                      <a:pt x="3089" y="2043"/>
                      <a:pt x="3084" y="2043"/>
                      <a:pt x="3078" y="2043"/>
                    </a:cubicBezTo>
                    <a:close/>
                    <a:moveTo>
                      <a:pt x="250" y="2283"/>
                    </a:moveTo>
                    <a:cubicBezTo>
                      <a:pt x="238" y="2283"/>
                      <a:pt x="226" y="2286"/>
                      <a:pt x="215" y="2292"/>
                    </a:cubicBezTo>
                    <a:cubicBezTo>
                      <a:pt x="177" y="2313"/>
                      <a:pt x="165" y="2355"/>
                      <a:pt x="186" y="2393"/>
                    </a:cubicBezTo>
                    <a:cubicBezTo>
                      <a:pt x="194" y="2418"/>
                      <a:pt x="219" y="2430"/>
                      <a:pt x="248" y="2435"/>
                    </a:cubicBezTo>
                    <a:cubicBezTo>
                      <a:pt x="257" y="2435"/>
                      <a:pt x="274" y="2426"/>
                      <a:pt x="282" y="2422"/>
                    </a:cubicBezTo>
                    <a:cubicBezTo>
                      <a:pt x="320" y="2401"/>
                      <a:pt x="337" y="2359"/>
                      <a:pt x="316" y="2321"/>
                    </a:cubicBezTo>
                    <a:cubicBezTo>
                      <a:pt x="301" y="2298"/>
                      <a:pt x="276" y="2283"/>
                      <a:pt x="250" y="2283"/>
                    </a:cubicBezTo>
                    <a:close/>
                    <a:moveTo>
                      <a:pt x="2828" y="2490"/>
                    </a:moveTo>
                    <a:cubicBezTo>
                      <a:pt x="2806" y="2490"/>
                      <a:pt x="2785" y="2499"/>
                      <a:pt x="2770" y="2519"/>
                    </a:cubicBezTo>
                    <a:cubicBezTo>
                      <a:pt x="2750" y="2548"/>
                      <a:pt x="2754" y="2598"/>
                      <a:pt x="2787" y="2624"/>
                    </a:cubicBezTo>
                    <a:cubicBezTo>
                      <a:pt x="2796" y="2640"/>
                      <a:pt x="2812" y="2640"/>
                      <a:pt x="2829" y="2640"/>
                    </a:cubicBezTo>
                    <a:cubicBezTo>
                      <a:pt x="2850" y="2640"/>
                      <a:pt x="2867" y="2632"/>
                      <a:pt x="2884" y="2611"/>
                    </a:cubicBezTo>
                    <a:cubicBezTo>
                      <a:pt x="2913" y="2582"/>
                      <a:pt x="2905" y="2535"/>
                      <a:pt x="2875" y="2506"/>
                    </a:cubicBezTo>
                    <a:cubicBezTo>
                      <a:pt x="2861" y="2495"/>
                      <a:pt x="2844" y="2490"/>
                      <a:pt x="2828" y="2490"/>
                    </a:cubicBezTo>
                    <a:close/>
                    <a:moveTo>
                      <a:pt x="556" y="2682"/>
                    </a:moveTo>
                    <a:cubicBezTo>
                      <a:pt x="536" y="2682"/>
                      <a:pt x="517" y="2690"/>
                      <a:pt x="504" y="2707"/>
                    </a:cubicBezTo>
                    <a:cubicBezTo>
                      <a:pt x="479" y="2737"/>
                      <a:pt x="479" y="2787"/>
                      <a:pt x="509" y="2812"/>
                    </a:cubicBezTo>
                    <a:cubicBezTo>
                      <a:pt x="525" y="2829"/>
                      <a:pt x="542" y="2833"/>
                      <a:pt x="563" y="2833"/>
                    </a:cubicBezTo>
                    <a:cubicBezTo>
                      <a:pt x="576" y="2833"/>
                      <a:pt x="597" y="2821"/>
                      <a:pt x="614" y="2808"/>
                    </a:cubicBezTo>
                    <a:cubicBezTo>
                      <a:pt x="639" y="2775"/>
                      <a:pt x="639" y="2728"/>
                      <a:pt x="609" y="2703"/>
                    </a:cubicBezTo>
                    <a:cubicBezTo>
                      <a:pt x="593" y="2689"/>
                      <a:pt x="574" y="2682"/>
                      <a:pt x="556" y="2682"/>
                    </a:cubicBezTo>
                    <a:close/>
                    <a:moveTo>
                      <a:pt x="2452" y="2839"/>
                    </a:moveTo>
                    <a:cubicBezTo>
                      <a:pt x="2438" y="2839"/>
                      <a:pt x="2425" y="2842"/>
                      <a:pt x="2414" y="2850"/>
                    </a:cubicBezTo>
                    <a:cubicBezTo>
                      <a:pt x="2380" y="2875"/>
                      <a:pt x="2372" y="2921"/>
                      <a:pt x="2393" y="2955"/>
                    </a:cubicBezTo>
                    <a:cubicBezTo>
                      <a:pt x="2410" y="2976"/>
                      <a:pt x="2431" y="2984"/>
                      <a:pt x="2456" y="2984"/>
                    </a:cubicBezTo>
                    <a:cubicBezTo>
                      <a:pt x="2473" y="2984"/>
                      <a:pt x="2485" y="2984"/>
                      <a:pt x="2498" y="2976"/>
                    </a:cubicBezTo>
                    <a:cubicBezTo>
                      <a:pt x="2527" y="2947"/>
                      <a:pt x="2540" y="2900"/>
                      <a:pt x="2519" y="2871"/>
                    </a:cubicBezTo>
                    <a:cubicBezTo>
                      <a:pt x="2503" y="2850"/>
                      <a:pt x="2477" y="2839"/>
                      <a:pt x="2452" y="2839"/>
                    </a:cubicBezTo>
                    <a:close/>
                    <a:moveTo>
                      <a:pt x="983" y="2969"/>
                    </a:moveTo>
                    <a:cubicBezTo>
                      <a:pt x="954" y="2969"/>
                      <a:pt x="929" y="2985"/>
                      <a:pt x="920" y="3010"/>
                    </a:cubicBezTo>
                    <a:cubicBezTo>
                      <a:pt x="903" y="3047"/>
                      <a:pt x="920" y="3089"/>
                      <a:pt x="953" y="3106"/>
                    </a:cubicBezTo>
                    <a:cubicBezTo>
                      <a:pt x="966" y="3106"/>
                      <a:pt x="974" y="3110"/>
                      <a:pt x="987" y="3114"/>
                    </a:cubicBezTo>
                    <a:cubicBezTo>
                      <a:pt x="1016" y="3114"/>
                      <a:pt x="1046" y="3102"/>
                      <a:pt x="1054" y="3073"/>
                    </a:cubicBezTo>
                    <a:cubicBezTo>
                      <a:pt x="1071" y="3031"/>
                      <a:pt x="1054" y="2989"/>
                      <a:pt x="1016" y="2976"/>
                    </a:cubicBezTo>
                    <a:cubicBezTo>
                      <a:pt x="1005" y="2972"/>
                      <a:pt x="994" y="2969"/>
                      <a:pt x="983" y="2969"/>
                    </a:cubicBezTo>
                    <a:close/>
                    <a:moveTo>
                      <a:pt x="1982" y="3046"/>
                    </a:moveTo>
                    <a:cubicBezTo>
                      <a:pt x="1978" y="3046"/>
                      <a:pt x="1973" y="3046"/>
                      <a:pt x="1969" y="3047"/>
                    </a:cubicBezTo>
                    <a:cubicBezTo>
                      <a:pt x="1931" y="3060"/>
                      <a:pt x="1906" y="3102"/>
                      <a:pt x="1914" y="3135"/>
                    </a:cubicBezTo>
                    <a:cubicBezTo>
                      <a:pt x="1927" y="3169"/>
                      <a:pt x="1956" y="3190"/>
                      <a:pt x="1982" y="3190"/>
                    </a:cubicBezTo>
                    <a:lnTo>
                      <a:pt x="2003" y="3190"/>
                    </a:lnTo>
                    <a:cubicBezTo>
                      <a:pt x="2040" y="3177"/>
                      <a:pt x="2065" y="3144"/>
                      <a:pt x="2057" y="3102"/>
                    </a:cubicBezTo>
                    <a:cubicBezTo>
                      <a:pt x="2046" y="3069"/>
                      <a:pt x="2013" y="3046"/>
                      <a:pt x="1982" y="3046"/>
                    </a:cubicBezTo>
                    <a:close/>
                    <a:moveTo>
                      <a:pt x="1478" y="3085"/>
                    </a:moveTo>
                    <a:cubicBezTo>
                      <a:pt x="1440" y="3085"/>
                      <a:pt x="1411" y="3113"/>
                      <a:pt x="1407" y="3152"/>
                    </a:cubicBezTo>
                    <a:cubicBezTo>
                      <a:pt x="1402" y="3194"/>
                      <a:pt x="1432" y="3228"/>
                      <a:pt x="1474" y="3232"/>
                    </a:cubicBezTo>
                    <a:lnTo>
                      <a:pt x="1478" y="3232"/>
                    </a:lnTo>
                    <a:cubicBezTo>
                      <a:pt x="1516" y="3232"/>
                      <a:pt x="1549" y="3198"/>
                      <a:pt x="1554" y="3165"/>
                    </a:cubicBezTo>
                    <a:cubicBezTo>
                      <a:pt x="1558" y="3123"/>
                      <a:pt x="1528" y="3089"/>
                      <a:pt x="1486" y="3085"/>
                    </a:cubicBezTo>
                    <a:cubicBezTo>
                      <a:pt x="1484" y="3085"/>
                      <a:pt x="1481" y="3085"/>
                      <a:pt x="1478" y="30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21"/>
              <p:cNvSpPr/>
              <p:nvPr/>
            </p:nvSpPr>
            <p:spPr>
              <a:xfrm>
                <a:off x="7407175" y="2208375"/>
                <a:ext cx="175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819" extrusionOk="0">
                    <a:moveTo>
                      <a:pt x="366" y="0"/>
                    </a:moveTo>
                    <a:lnTo>
                      <a:pt x="0" y="361"/>
                    </a:lnTo>
                    <a:cubicBezTo>
                      <a:pt x="122" y="483"/>
                      <a:pt x="189" y="646"/>
                      <a:pt x="189" y="818"/>
                    </a:cubicBezTo>
                    <a:lnTo>
                      <a:pt x="701" y="818"/>
                    </a:lnTo>
                    <a:cubicBezTo>
                      <a:pt x="701" y="508"/>
                      <a:pt x="580" y="218"/>
                      <a:pt x="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21"/>
              <p:cNvSpPr/>
              <p:nvPr/>
            </p:nvSpPr>
            <p:spPr>
              <a:xfrm>
                <a:off x="7395625" y="2199975"/>
                <a:ext cx="205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97" extrusionOk="0">
                    <a:moveTo>
                      <a:pt x="1" y="0"/>
                    </a:moveTo>
                    <a:lnTo>
                      <a:pt x="1" y="508"/>
                    </a:lnTo>
                    <a:cubicBezTo>
                      <a:pt x="177" y="508"/>
                      <a:pt x="337" y="575"/>
                      <a:pt x="458" y="697"/>
                    </a:cubicBezTo>
                    <a:lnTo>
                      <a:pt x="819" y="340"/>
                    </a:lnTo>
                    <a:cubicBezTo>
                      <a:pt x="601" y="122"/>
                      <a:pt x="311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21"/>
              <p:cNvSpPr/>
              <p:nvPr/>
            </p:nvSpPr>
            <p:spPr>
              <a:xfrm>
                <a:off x="7375175" y="2199875"/>
                <a:ext cx="204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701" extrusionOk="0">
                    <a:moveTo>
                      <a:pt x="819" y="0"/>
                    </a:moveTo>
                    <a:cubicBezTo>
                      <a:pt x="508" y="0"/>
                      <a:pt x="223" y="118"/>
                      <a:pt x="1" y="340"/>
                    </a:cubicBezTo>
                    <a:lnTo>
                      <a:pt x="366" y="701"/>
                    </a:lnTo>
                    <a:cubicBezTo>
                      <a:pt x="492" y="579"/>
                      <a:pt x="647" y="512"/>
                      <a:pt x="819" y="508"/>
                    </a:cubicBez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21"/>
              <p:cNvSpPr/>
              <p:nvPr/>
            </p:nvSpPr>
            <p:spPr>
              <a:xfrm>
                <a:off x="7366775" y="2208375"/>
                <a:ext cx="175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819" extrusionOk="0">
                    <a:moveTo>
                      <a:pt x="337" y="0"/>
                    </a:moveTo>
                    <a:cubicBezTo>
                      <a:pt x="123" y="218"/>
                      <a:pt x="1" y="508"/>
                      <a:pt x="1" y="818"/>
                    </a:cubicBezTo>
                    <a:lnTo>
                      <a:pt x="513" y="818"/>
                    </a:lnTo>
                    <a:cubicBezTo>
                      <a:pt x="513" y="646"/>
                      <a:pt x="580" y="483"/>
                      <a:pt x="702" y="361"/>
                    </a:cubicBezTo>
                    <a:lnTo>
                      <a:pt x="3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21"/>
              <p:cNvSpPr/>
              <p:nvPr/>
            </p:nvSpPr>
            <p:spPr>
              <a:xfrm>
                <a:off x="7362900" y="2217100"/>
                <a:ext cx="319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492" extrusionOk="0">
                    <a:moveTo>
                      <a:pt x="50" y="1"/>
                    </a:moveTo>
                    <a:cubicBezTo>
                      <a:pt x="36" y="1"/>
                      <a:pt x="25" y="11"/>
                      <a:pt x="22" y="25"/>
                    </a:cubicBezTo>
                    <a:lnTo>
                      <a:pt x="5" y="71"/>
                    </a:lnTo>
                    <a:cubicBezTo>
                      <a:pt x="1" y="88"/>
                      <a:pt x="9" y="108"/>
                      <a:pt x="26" y="113"/>
                    </a:cubicBezTo>
                    <a:lnTo>
                      <a:pt x="1209" y="490"/>
                    </a:lnTo>
                    <a:cubicBezTo>
                      <a:pt x="1212" y="491"/>
                      <a:pt x="1215" y="491"/>
                      <a:pt x="1218" y="491"/>
                    </a:cubicBezTo>
                    <a:cubicBezTo>
                      <a:pt x="1233" y="491"/>
                      <a:pt x="1248" y="483"/>
                      <a:pt x="1255" y="469"/>
                    </a:cubicBezTo>
                    <a:lnTo>
                      <a:pt x="1268" y="423"/>
                    </a:lnTo>
                    <a:cubicBezTo>
                      <a:pt x="1276" y="406"/>
                      <a:pt x="1264" y="385"/>
                      <a:pt x="1247" y="381"/>
                    </a:cubicBezTo>
                    <a:lnTo>
                      <a:pt x="64" y="4"/>
                    </a:lnTo>
                    <a:cubicBezTo>
                      <a:pt x="59" y="2"/>
                      <a:pt x="55" y="1"/>
                      <a:pt x="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21"/>
              <p:cNvSpPr/>
              <p:nvPr/>
            </p:nvSpPr>
            <p:spPr>
              <a:xfrm>
                <a:off x="7391975" y="2225450"/>
                <a:ext cx="75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66" extrusionOk="0">
                    <a:moveTo>
                      <a:pt x="152" y="1"/>
                    </a:moveTo>
                    <a:cubicBezTo>
                      <a:pt x="99" y="1"/>
                      <a:pt x="49" y="30"/>
                      <a:pt x="29" y="81"/>
                    </a:cubicBezTo>
                    <a:cubicBezTo>
                      <a:pt x="0" y="152"/>
                      <a:pt x="34" y="228"/>
                      <a:pt x="101" y="257"/>
                    </a:cubicBezTo>
                    <a:cubicBezTo>
                      <a:pt x="116" y="263"/>
                      <a:pt x="132" y="265"/>
                      <a:pt x="147" y="265"/>
                    </a:cubicBezTo>
                    <a:cubicBezTo>
                      <a:pt x="201" y="265"/>
                      <a:pt x="253" y="234"/>
                      <a:pt x="273" y="182"/>
                    </a:cubicBezTo>
                    <a:cubicBezTo>
                      <a:pt x="302" y="114"/>
                      <a:pt x="264" y="35"/>
                      <a:pt x="201" y="9"/>
                    </a:cubicBezTo>
                    <a:cubicBezTo>
                      <a:pt x="185" y="3"/>
                      <a:pt x="169" y="1"/>
                      <a:pt x="1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21"/>
              <p:cNvSpPr/>
              <p:nvPr/>
            </p:nvSpPr>
            <p:spPr>
              <a:xfrm>
                <a:off x="7393000" y="2226525"/>
                <a:ext cx="517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81" extrusionOk="0">
                    <a:moveTo>
                      <a:pt x="103" y="0"/>
                    </a:moveTo>
                    <a:cubicBezTo>
                      <a:pt x="69" y="0"/>
                      <a:pt x="37" y="21"/>
                      <a:pt x="22" y="55"/>
                    </a:cubicBezTo>
                    <a:cubicBezTo>
                      <a:pt x="1" y="101"/>
                      <a:pt x="22" y="155"/>
                      <a:pt x="72" y="172"/>
                    </a:cubicBezTo>
                    <a:cubicBezTo>
                      <a:pt x="84" y="178"/>
                      <a:pt x="97" y="180"/>
                      <a:pt x="109" y="180"/>
                    </a:cubicBezTo>
                    <a:cubicBezTo>
                      <a:pt x="142" y="180"/>
                      <a:pt x="173" y="159"/>
                      <a:pt x="186" y="122"/>
                    </a:cubicBezTo>
                    <a:cubicBezTo>
                      <a:pt x="207" y="76"/>
                      <a:pt x="186" y="29"/>
                      <a:pt x="139" y="8"/>
                    </a:cubicBezTo>
                    <a:cubicBezTo>
                      <a:pt x="127" y="3"/>
                      <a:pt x="115" y="0"/>
                      <a:pt x="1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21"/>
              <p:cNvSpPr/>
              <p:nvPr/>
            </p:nvSpPr>
            <p:spPr>
              <a:xfrm>
                <a:off x="7347275" y="2341075"/>
                <a:ext cx="96750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870" extrusionOk="0">
                    <a:moveTo>
                      <a:pt x="1935" y="0"/>
                    </a:moveTo>
                    <a:cubicBezTo>
                      <a:pt x="869" y="0"/>
                      <a:pt x="0" y="865"/>
                      <a:pt x="0" y="1935"/>
                    </a:cubicBezTo>
                    <a:cubicBezTo>
                      <a:pt x="0" y="3005"/>
                      <a:pt x="869" y="3870"/>
                      <a:pt x="1935" y="3870"/>
                    </a:cubicBezTo>
                    <a:cubicBezTo>
                      <a:pt x="3005" y="3870"/>
                      <a:pt x="3869" y="3005"/>
                      <a:pt x="3869" y="1935"/>
                    </a:cubicBezTo>
                    <a:cubicBezTo>
                      <a:pt x="3869" y="865"/>
                      <a:pt x="3005" y="0"/>
                      <a:pt x="19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21"/>
              <p:cNvSpPr/>
              <p:nvPr/>
            </p:nvSpPr>
            <p:spPr>
              <a:xfrm>
                <a:off x="7351475" y="2351050"/>
                <a:ext cx="88550" cy="76700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3068" extrusionOk="0">
                    <a:moveTo>
                      <a:pt x="886" y="0"/>
                    </a:moveTo>
                    <a:lnTo>
                      <a:pt x="0" y="1536"/>
                    </a:lnTo>
                    <a:lnTo>
                      <a:pt x="886" y="3068"/>
                    </a:lnTo>
                    <a:lnTo>
                      <a:pt x="2657" y="3068"/>
                    </a:lnTo>
                    <a:lnTo>
                      <a:pt x="3542" y="1536"/>
                    </a:lnTo>
                    <a:lnTo>
                      <a:pt x="26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21"/>
              <p:cNvSpPr/>
              <p:nvPr/>
            </p:nvSpPr>
            <p:spPr>
              <a:xfrm>
                <a:off x="7357875" y="2351775"/>
                <a:ext cx="753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3014" extrusionOk="0">
                    <a:moveTo>
                      <a:pt x="1507" y="1"/>
                    </a:moveTo>
                    <a:cubicBezTo>
                      <a:pt x="676" y="1"/>
                      <a:pt x="0" y="676"/>
                      <a:pt x="0" y="1507"/>
                    </a:cubicBezTo>
                    <a:cubicBezTo>
                      <a:pt x="0" y="2338"/>
                      <a:pt x="676" y="3014"/>
                      <a:pt x="1507" y="3014"/>
                    </a:cubicBezTo>
                    <a:cubicBezTo>
                      <a:pt x="2338" y="3014"/>
                      <a:pt x="3013" y="2338"/>
                      <a:pt x="3013" y="1507"/>
                    </a:cubicBezTo>
                    <a:cubicBezTo>
                      <a:pt x="3013" y="676"/>
                      <a:pt x="2338" y="1"/>
                      <a:pt x="15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21"/>
              <p:cNvSpPr/>
              <p:nvPr/>
            </p:nvSpPr>
            <p:spPr>
              <a:xfrm>
                <a:off x="7368875" y="2362800"/>
                <a:ext cx="533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132" extrusionOk="0">
                    <a:moveTo>
                      <a:pt x="1067" y="0"/>
                    </a:moveTo>
                    <a:cubicBezTo>
                      <a:pt x="479" y="0"/>
                      <a:pt x="1" y="479"/>
                      <a:pt x="1" y="1066"/>
                    </a:cubicBezTo>
                    <a:cubicBezTo>
                      <a:pt x="1" y="1654"/>
                      <a:pt x="479" y="2132"/>
                      <a:pt x="1067" y="2132"/>
                    </a:cubicBezTo>
                    <a:cubicBezTo>
                      <a:pt x="1654" y="2132"/>
                      <a:pt x="2133" y="1654"/>
                      <a:pt x="2133" y="1066"/>
                    </a:cubicBezTo>
                    <a:cubicBezTo>
                      <a:pt x="2133" y="479"/>
                      <a:pt x="1654" y="0"/>
                      <a:pt x="1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21"/>
              <p:cNvSpPr/>
              <p:nvPr/>
            </p:nvSpPr>
            <p:spPr>
              <a:xfrm>
                <a:off x="7315800" y="2309600"/>
                <a:ext cx="159800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6388" extrusionOk="0">
                    <a:moveTo>
                      <a:pt x="3194" y="781"/>
                    </a:moveTo>
                    <a:cubicBezTo>
                      <a:pt x="4528" y="781"/>
                      <a:pt x="5607" y="1864"/>
                      <a:pt x="5607" y="3194"/>
                    </a:cubicBezTo>
                    <a:cubicBezTo>
                      <a:pt x="5607" y="4528"/>
                      <a:pt x="4528" y="5607"/>
                      <a:pt x="3194" y="5607"/>
                    </a:cubicBezTo>
                    <a:cubicBezTo>
                      <a:pt x="1864" y="5607"/>
                      <a:pt x="781" y="4528"/>
                      <a:pt x="781" y="3194"/>
                    </a:cubicBezTo>
                    <a:cubicBezTo>
                      <a:pt x="781" y="1864"/>
                      <a:pt x="1864" y="781"/>
                      <a:pt x="3194" y="781"/>
                    </a:cubicBezTo>
                    <a:close/>
                    <a:moveTo>
                      <a:pt x="3194" y="1"/>
                    </a:moveTo>
                    <a:cubicBezTo>
                      <a:pt x="1431" y="1"/>
                      <a:pt x="0" y="1432"/>
                      <a:pt x="0" y="3194"/>
                    </a:cubicBezTo>
                    <a:cubicBezTo>
                      <a:pt x="0" y="4957"/>
                      <a:pt x="1431" y="6387"/>
                      <a:pt x="3194" y="6387"/>
                    </a:cubicBezTo>
                    <a:cubicBezTo>
                      <a:pt x="4956" y="6387"/>
                      <a:pt x="6392" y="4957"/>
                      <a:pt x="6392" y="3194"/>
                    </a:cubicBezTo>
                    <a:cubicBezTo>
                      <a:pt x="6392" y="1432"/>
                      <a:pt x="4965" y="1"/>
                      <a:pt x="31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21"/>
              <p:cNvSpPr/>
              <p:nvPr/>
            </p:nvSpPr>
            <p:spPr>
              <a:xfrm>
                <a:off x="7368575" y="2362275"/>
                <a:ext cx="54250" cy="54350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174" extrusionOk="0">
                    <a:moveTo>
                      <a:pt x="1083" y="0"/>
                    </a:moveTo>
                    <a:cubicBezTo>
                      <a:pt x="483" y="0"/>
                      <a:pt x="0" y="491"/>
                      <a:pt x="0" y="1087"/>
                    </a:cubicBezTo>
                    <a:cubicBezTo>
                      <a:pt x="0" y="1691"/>
                      <a:pt x="487" y="2174"/>
                      <a:pt x="1083" y="2174"/>
                    </a:cubicBezTo>
                    <a:cubicBezTo>
                      <a:pt x="1687" y="2174"/>
                      <a:pt x="2170" y="1687"/>
                      <a:pt x="2170" y="1087"/>
                    </a:cubicBezTo>
                    <a:cubicBezTo>
                      <a:pt x="2170" y="491"/>
                      <a:pt x="1683" y="0"/>
                      <a:pt x="10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21"/>
              <p:cNvSpPr/>
              <p:nvPr/>
            </p:nvSpPr>
            <p:spPr>
              <a:xfrm>
                <a:off x="7406550" y="2378950"/>
                <a:ext cx="645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2582" h="840" extrusionOk="0">
                    <a:moveTo>
                      <a:pt x="1293" y="0"/>
                    </a:moveTo>
                    <a:cubicBezTo>
                      <a:pt x="579" y="0"/>
                      <a:pt x="0" y="189"/>
                      <a:pt x="0" y="420"/>
                    </a:cubicBezTo>
                    <a:cubicBezTo>
                      <a:pt x="0" y="651"/>
                      <a:pt x="579" y="840"/>
                      <a:pt x="1293" y="840"/>
                    </a:cubicBezTo>
                    <a:cubicBezTo>
                      <a:pt x="2002" y="840"/>
                      <a:pt x="2581" y="651"/>
                      <a:pt x="2581" y="420"/>
                    </a:cubicBezTo>
                    <a:cubicBezTo>
                      <a:pt x="2581" y="189"/>
                      <a:pt x="2002" y="0"/>
                      <a:pt x="12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21"/>
              <p:cNvSpPr/>
              <p:nvPr/>
            </p:nvSpPr>
            <p:spPr>
              <a:xfrm>
                <a:off x="7384400" y="2318950"/>
                <a:ext cx="22600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2195" extrusionOk="0">
                    <a:moveTo>
                      <a:pt x="232" y="0"/>
                    </a:moveTo>
                    <a:cubicBezTo>
                      <a:pt x="1" y="713"/>
                      <a:pt x="1" y="1481"/>
                      <a:pt x="232" y="2195"/>
                    </a:cubicBezTo>
                    <a:lnTo>
                      <a:pt x="672" y="2195"/>
                    </a:lnTo>
                    <a:cubicBezTo>
                      <a:pt x="903" y="1481"/>
                      <a:pt x="903" y="713"/>
                      <a:pt x="6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21"/>
              <p:cNvSpPr/>
              <p:nvPr/>
            </p:nvSpPr>
            <p:spPr>
              <a:xfrm>
                <a:off x="7325125" y="2379650"/>
                <a:ext cx="5500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788" extrusionOk="0">
                    <a:moveTo>
                      <a:pt x="1100" y="1"/>
                    </a:moveTo>
                    <a:cubicBezTo>
                      <a:pt x="729" y="1"/>
                      <a:pt x="358" y="58"/>
                      <a:pt x="1" y="174"/>
                    </a:cubicBezTo>
                    <a:lnTo>
                      <a:pt x="1" y="614"/>
                    </a:lnTo>
                    <a:cubicBezTo>
                      <a:pt x="358" y="730"/>
                      <a:pt x="729" y="788"/>
                      <a:pt x="1100" y="788"/>
                    </a:cubicBezTo>
                    <a:cubicBezTo>
                      <a:pt x="1472" y="788"/>
                      <a:pt x="1843" y="730"/>
                      <a:pt x="2200" y="614"/>
                    </a:cubicBezTo>
                    <a:lnTo>
                      <a:pt x="2200" y="174"/>
                    </a:lnTo>
                    <a:cubicBezTo>
                      <a:pt x="1843" y="58"/>
                      <a:pt x="1472" y="1"/>
                      <a:pt x="11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21"/>
              <p:cNvSpPr/>
              <p:nvPr/>
            </p:nvSpPr>
            <p:spPr>
              <a:xfrm>
                <a:off x="7384525" y="2405075"/>
                <a:ext cx="22575" cy="5500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2200" extrusionOk="0">
                    <a:moveTo>
                      <a:pt x="231" y="0"/>
                    </a:moveTo>
                    <a:cubicBezTo>
                      <a:pt x="0" y="714"/>
                      <a:pt x="0" y="1486"/>
                      <a:pt x="231" y="2199"/>
                    </a:cubicBezTo>
                    <a:lnTo>
                      <a:pt x="671" y="2199"/>
                    </a:lnTo>
                    <a:cubicBezTo>
                      <a:pt x="902" y="1486"/>
                      <a:pt x="902" y="714"/>
                      <a:pt x="6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21"/>
              <p:cNvSpPr/>
              <p:nvPr/>
            </p:nvSpPr>
            <p:spPr>
              <a:xfrm>
                <a:off x="7315900" y="2388700"/>
                <a:ext cx="159800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3220" extrusionOk="0">
                    <a:moveTo>
                      <a:pt x="2158" y="349"/>
                    </a:moveTo>
                    <a:cubicBezTo>
                      <a:pt x="2262" y="693"/>
                      <a:pt x="2531" y="953"/>
                      <a:pt x="2871" y="1062"/>
                    </a:cubicBezTo>
                    <a:cubicBezTo>
                      <a:pt x="2783" y="1511"/>
                      <a:pt x="2783" y="1973"/>
                      <a:pt x="2867" y="2418"/>
                    </a:cubicBezTo>
                    <a:cubicBezTo>
                      <a:pt x="1797" y="2271"/>
                      <a:pt x="953" y="1427"/>
                      <a:pt x="802" y="357"/>
                    </a:cubicBezTo>
                    <a:lnTo>
                      <a:pt x="802" y="357"/>
                    </a:lnTo>
                    <a:cubicBezTo>
                      <a:pt x="1021" y="398"/>
                      <a:pt x="1243" y="419"/>
                      <a:pt x="1465" y="419"/>
                    </a:cubicBezTo>
                    <a:cubicBezTo>
                      <a:pt x="1698" y="419"/>
                      <a:pt x="1930" y="396"/>
                      <a:pt x="2158" y="349"/>
                    </a:cubicBezTo>
                    <a:close/>
                    <a:moveTo>
                      <a:pt x="4231" y="349"/>
                    </a:moveTo>
                    <a:cubicBezTo>
                      <a:pt x="4458" y="396"/>
                      <a:pt x="4690" y="419"/>
                      <a:pt x="4922" y="419"/>
                    </a:cubicBezTo>
                    <a:cubicBezTo>
                      <a:pt x="5144" y="419"/>
                      <a:pt x="5365" y="398"/>
                      <a:pt x="5582" y="357"/>
                    </a:cubicBezTo>
                    <a:lnTo>
                      <a:pt x="5582" y="357"/>
                    </a:lnTo>
                    <a:cubicBezTo>
                      <a:pt x="5435" y="1427"/>
                      <a:pt x="4591" y="2271"/>
                      <a:pt x="3521" y="2418"/>
                    </a:cubicBezTo>
                    <a:cubicBezTo>
                      <a:pt x="3605" y="1973"/>
                      <a:pt x="3605" y="1511"/>
                      <a:pt x="3517" y="1062"/>
                    </a:cubicBezTo>
                    <a:cubicBezTo>
                      <a:pt x="3857" y="957"/>
                      <a:pt x="4121" y="693"/>
                      <a:pt x="4231" y="349"/>
                    </a:cubicBezTo>
                    <a:close/>
                    <a:moveTo>
                      <a:pt x="1" y="1"/>
                    </a:moveTo>
                    <a:lnTo>
                      <a:pt x="1" y="26"/>
                    </a:lnTo>
                    <a:cubicBezTo>
                      <a:pt x="1" y="1788"/>
                      <a:pt x="1436" y="3219"/>
                      <a:pt x="3198" y="3219"/>
                    </a:cubicBezTo>
                    <a:cubicBezTo>
                      <a:pt x="4961" y="3219"/>
                      <a:pt x="6392" y="1788"/>
                      <a:pt x="6392" y="26"/>
                    </a:cubicBezTo>
                    <a:lnTo>
                      <a:pt x="6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21"/>
              <p:cNvSpPr/>
              <p:nvPr/>
            </p:nvSpPr>
            <p:spPr>
              <a:xfrm>
                <a:off x="7378000" y="2371825"/>
                <a:ext cx="351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1406" extrusionOk="0">
                    <a:moveTo>
                      <a:pt x="702" y="0"/>
                    </a:moveTo>
                    <a:cubicBezTo>
                      <a:pt x="311" y="0"/>
                      <a:pt x="1" y="315"/>
                      <a:pt x="1" y="705"/>
                    </a:cubicBezTo>
                    <a:cubicBezTo>
                      <a:pt x="1" y="1095"/>
                      <a:pt x="311" y="1406"/>
                      <a:pt x="702" y="1406"/>
                    </a:cubicBezTo>
                    <a:cubicBezTo>
                      <a:pt x="1092" y="1406"/>
                      <a:pt x="1407" y="1095"/>
                      <a:pt x="1407" y="705"/>
                    </a:cubicBezTo>
                    <a:cubicBezTo>
                      <a:pt x="1407" y="315"/>
                      <a:pt x="1092" y="0"/>
                      <a:pt x="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21"/>
              <p:cNvSpPr/>
              <p:nvPr/>
            </p:nvSpPr>
            <p:spPr>
              <a:xfrm>
                <a:off x="7382950" y="2376850"/>
                <a:ext cx="252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1008" extrusionOk="0">
                    <a:moveTo>
                      <a:pt x="504" y="0"/>
                    </a:moveTo>
                    <a:cubicBezTo>
                      <a:pt x="227" y="0"/>
                      <a:pt x="0" y="227"/>
                      <a:pt x="0" y="504"/>
                    </a:cubicBezTo>
                    <a:cubicBezTo>
                      <a:pt x="0" y="781"/>
                      <a:pt x="227" y="1008"/>
                      <a:pt x="504" y="1008"/>
                    </a:cubicBezTo>
                    <a:cubicBezTo>
                      <a:pt x="781" y="1008"/>
                      <a:pt x="1007" y="781"/>
                      <a:pt x="1007" y="504"/>
                    </a:cubicBezTo>
                    <a:cubicBezTo>
                      <a:pt x="1007" y="227"/>
                      <a:pt x="781" y="0"/>
                      <a:pt x="5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4" name="Google Shape;3334;p21"/>
            <p:cNvSpPr/>
            <p:nvPr/>
          </p:nvSpPr>
          <p:spPr>
            <a:xfrm>
              <a:off x="-46850" y="4827300"/>
              <a:ext cx="2136000" cy="142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5" name="Google Shape;3335;p21"/>
          <p:cNvGrpSpPr/>
          <p:nvPr/>
        </p:nvGrpSpPr>
        <p:grpSpPr>
          <a:xfrm flipH="1">
            <a:off x="8755864" y="-1838783"/>
            <a:ext cx="1071145" cy="8309578"/>
            <a:chOff x="5465087" y="-4172503"/>
            <a:chExt cx="1324854" cy="10277771"/>
          </a:xfrm>
        </p:grpSpPr>
        <p:grpSp>
          <p:nvGrpSpPr>
            <p:cNvPr id="3336" name="Google Shape;3336;p21"/>
            <p:cNvGrpSpPr/>
            <p:nvPr/>
          </p:nvGrpSpPr>
          <p:grpSpPr>
            <a:xfrm>
              <a:off x="5465087" y="440400"/>
              <a:ext cx="1324854" cy="4428942"/>
              <a:chOff x="7220691" y="-16375"/>
              <a:chExt cx="1561776" cy="5220962"/>
            </a:xfrm>
          </p:grpSpPr>
          <p:sp>
            <p:nvSpPr>
              <p:cNvPr id="3337" name="Google Shape;3337;p21"/>
              <p:cNvSpPr/>
              <p:nvPr/>
            </p:nvSpPr>
            <p:spPr>
              <a:xfrm>
                <a:off x="7768968" y="3598359"/>
                <a:ext cx="332248" cy="722512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11171" extrusionOk="0">
                    <a:moveTo>
                      <a:pt x="1553" y="0"/>
                    </a:moveTo>
                    <a:lnTo>
                      <a:pt x="1553" y="3663"/>
                    </a:lnTo>
                    <a:cubicBezTo>
                      <a:pt x="1553" y="4339"/>
                      <a:pt x="1079" y="4910"/>
                      <a:pt x="445" y="5057"/>
                    </a:cubicBezTo>
                    <a:cubicBezTo>
                      <a:pt x="336" y="5086"/>
                      <a:pt x="231" y="5094"/>
                      <a:pt x="114" y="5094"/>
                    </a:cubicBezTo>
                    <a:lnTo>
                      <a:pt x="0" y="5094"/>
                    </a:lnTo>
                    <a:lnTo>
                      <a:pt x="0" y="7910"/>
                    </a:lnTo>
                    <a:lnTo>
                      <a:pt x="114" y="7910"/>
                    </a:lnTo>
                    <a:cubicBezTo>
                      <a:pt x="911" y="7910"/>
                      <a:pt x="1553" y="8556"/>
                      <a:pt x="1553" y="9350"/>
                    </a:cubicBezTo>
                    <a:lnTo>
                      <a:pt x="1553" y="11171"/>
                    </a:lnTo>
                    <a:lnTo>
                      <a:pt x="5137" y="11171"/>
                    </a:lnTo>
                    <a:lnTo>
                      <a:pt x="5137" y="8"/>
                    </a:lnTo>
                    <a:lnTo>
                      <a:pt x="51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21"/>
              <p:cNvSpPr/>
              <p:nvPr/>
            </p:nvSpPr>
            <p:spPr>
              <a:xfrm>
                <a:off x="7869349" y="-16375"/>
                <a:ext cx="913117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10370"/>
                      <a:pt x="2414" y="12783"/>
                      <a:pt x="5381" y="12783"/>
                    </a:cubicBezTo>
                    <a:lnTo>
                      <a:pt x="8734" y="12783"/>
                    </a:lnTo>
                    <a:cubicBezTo>
                      <a:pt x="9720" y="12783"/>
                      <a:pt x="10530" y="13589"/>
                      <a:pt x="10530" y="14575"/>
                    </a:cubicBezTo>
                    <a:lnTo>
                      <a:pt x="10530" y="47714"/>
                    </a:lnTo>
                    <a:cubicBezTo>
                      <a:pt x="10530" y="48700"/>
                      <a:pt x="9720" y="49505"/>
                      <a:pt x="8734" y="49505"/>
                    </a:cubicBezTo>
                    <a:lnTo>
                      <a:pt x="5381" y="49505"/>
                    </a:lnTo>
                    <a:cubicBezTo>
                      <a:pt x="2414" y="49505"/>
                      <a:pt x="1" y="51918"/>
                      <a:pt x="1" y="54889"/>
                    </a:cubicBezTo>
                    <a:lnTo>
                      <a:pt x="1" y="80722"/>
                    </a:lnTo>
                    <a:lnTo>
                      <a:pt x="3589" y="80722"/>
                    </a:lnTo>
                    <a:lnTo>
                      <a:pt x="3589" y="54885"/>
                    </a:lnTo>
                    <a:cubicBezTo>
                      <a:pt x="3589" y="53903"/>
                      <a:pt x="4395" y="53093"/>
                      <a:pt x="5381" y="53093"/>
                    </a:cubicBezTo>
                    <a:lnTo>
                      <a:pt x="8734" y="53093"/>
                    </a:lnTo>
                    <a:cubicBezTo>
                      <a:pt x="11705" y="53093"/>
                      <a:pt x="14118" y="50680"/>
                      <a:pt x="14118" y="47714"/>
                    </a:cubicBezTo>
                    <a:lnTo>
                      <a:pt x="14118" y="14575"/>
                    </a:lnTo>
                    <a:cubicBezTo>
                      <a:pt x="14118" y="11612"/>
                      <a:pt x="11705" y="9195"/>
                      <a:pt x="8734" y="9195"/>
                    </a:cubicBezTo>
                    <a:lnTo>
                      <a:pt x="5381" y="9195"/>
                    </a:lnTo>
                    <a:cubicBezTo>
                      <a:pt x="4395" y="9195"/>
                      <a:pt x="3589" y="8385"/>
                      <a:pt x="3589" y="7399"/>
                    </a:cubicBezTo>
                    <a:lnTo>
                      <a:pt x="35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21"/>
              <p:cNvSpPr/>
              <p:nvPr/>
            </p:nvSpPr>
            <p:spPr>
              <a:xfrm>
                <a:off x="7985252" y="-16375"/>
                <a:ext cx="797215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2326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9380"/>
                      <a:pt x="1612" y="10987"/>
                      <a:pt x="3589" y="10987"/>
                    </a:cubicBezTo>
                    <a:lnTo>
                      <a:pt x="6942" y="10987"/>
                    </a:lnTo>
                    <a:cubicBezTo>
                      <a:pt x="8918" y="10987"/>
                      <a:pt x="10530" y="12598"/>
                      <a:pt x="10530" y="14575"/>
                    </a:cubicBezTo>
                    <a:lnTo>
                      <a:pt x="10530" y="47714"/>
                    </a:lnTo>
                    <a:cubicBezTo>
                      <a:pt x="10530" y="49690"/>
                      <a:pt x="8918" y="51301"/>
                      <a:pt x="6942" y="51301"/>
                    </a:cubicBezTo>
                    <a:lnTo>
                      <a:pt x="3589" y="51301"/>
                    </a:lnTo>
                    <a:cubicBezTo>
                      <a:pt x="1612" y="51301"/>
                      <a:pt x="1" y="52909"/>
                      <a:pt x="1" y="54889"/>
                    </a:cubicBezTo>
                    <a:lnTo>
                      <a:pt x="1" y="80722"/>
                    </a:lnTo>
                    <a:lnTo>
                      <a:pt x="1797" y="80722"/>
                    </a:lnTo>
                    <a:lnTo>
                      <a:pt x="1797" y="54885"/>
                    </a:lnTo>
                    <a:cubicBezTo>
                      <a:pt x="1797" y="53903"/>
                      <a:pt x="2603" y="53093"/>
                      <a:pt x="3589" y="53093"/>
                    </a:cubicBezTo>
                    <a:lnTo>
                      <a:pt x="6942" y="53093"/>
                    </a:lnTo>
                    <a:cubicBezTo>
                      <a:pt x="9913" y="53093"/>
                      <a:pt x="12326" y="50680"/>
                      <a:pt x="12326" y="47714"/>
                    </a:cubicBezTo>
                    <a:lnTo>
                      <a:pt x="12326" y="14575"/>
                    </a:lnTo>
                    <a:cubicBezTo>
                      <a:pt x="12326" y="11612"/>
                      <a:pt x="9913" y="9195"/>
                      <a:pt x="6942" y="9195"/>
                    </a:cubicBezTo>
                    <a:lnTo>
                      <a:pt x="3589" y="9195"/>
                    </a:lnTo>
                    <a:cubicBezTo>
                      <a:pt x="2603" y="9195"/>
                      <a:pt x="1797" y="8385"/>
                      <a:pt x="1797" y="7399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21"/>
              <p:cNvSpPr/>
              <p:nvPr/>
            </p:nvSpPr>
            <p:spPr>
              <a:xfrm>
                <a:off x="7869349" y="377450"/>
                <a:ext cx="450932" cy="432951"/>
              </a:xfrm>
              <a:custGeom>
                <a:avLst/>
                <a:gdLst/>
                <a:ahLst/>
                <a:cxnLst/>
                <a:rect l="l" t="t" r="r" b="b"/>
                <a:pathLst>
                  <a:path w="6972" h="6694" extrusionOk="0">
                    <a:moveTo>
                      <a:pt x="1" y="1"/>
                    </a:moveTo>
                    <a:lnTo>
                      <a:pt x="1" y="1310"/>
                    </a:lnTo>
                    <a:cubicBezTo>
                      <a:pt x="1" y="4281"/>
                      <a:pt x="2418" y="6694"/>
                      <a:pt x="5381" y="6694"/>
                    </a:cubicBezTo>
                    <a:lnTo>
                      <a:pt x="6971" y="6694"/>
                    </a:lnTo>
                    <a:lnTo>
                      <a:pt x="6971" y="3106"/>
                    </a:lnTo>
                    <a:lnTo>
                      <a:pt x="5381" y="3106"/>
                    </a:lnTo>
                    <a:cubicBezTo>
                      <a:pt x="4395" y="3106"/>
                      <a:pt x="3589" y="2296"/>
                      <a:pt x="3589" y="1310"/>
                    </a:cubicBezTo>
                    <a:lnTo>
                      <a:pt x="3589" y="51"/>
                    </a:lnTo>
                    <a:lnTo>
                      <a:pt x="3207" y="437"/>
                    </a:lnTo>
                    <a:cubicBezTo>
                      <a:pt x="2775" y="868"/>
                      <a:pt x="2289" y="1049"/>
                      <a:pt x="1820" y="1049"/>
                    </a:cubicBezTo>
                    <a:cubicBezTo>
                      <a:pt x="1091" y="1049"/>
                      <a:pt x="399" y="613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21"/>
              <p:cNvSpPr/>
              <p:nvPr/>
            </p:nvSpPr>
            <p:spPr>
              <a:xfrm>
                <a:off x="7869349" y="578341"/>
                <a:ext cx="913117" cy="4356741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67361" extrusionOk="0">
                    <a:moveTo>
                      <a:pt x="7303" y="0"/>
                    </a:moveTo>
                    <a:lnTo>
                      <a:pt x="7303" y="3588"/>
                    </a:lnTo>
                    <a:lnTo>
                      <a:pt x="8734" y="3588"/>
                    </a:lnTo>
                    <a:cubicBezTo>
                      <a:pt x="9720" y="3588"/>
                      <a:pt x="10530" y="4394"/>
                      <a:pt x="10530" y="5380"/>
                    </a:cubicBezTo>
                    <a:lnTo>
                      <a:pt x="10530" y="38519"/>
                    </a:lnTo>
                    <a:cubicBezTo>
                      <a:pt x="10530" y="39505"/>
                      <a:pt x="9720" y="40310"/>
                      <a:pt x="8734" y="40310"/>
                    </a:cubicBezTo>
                    <a:lnTo>
                      <a:pt x="5381" y="40310"/>
                    </a:lnTo>
                    <a:cubicBezTo>
                      <a:pt x="2414" y="40310"/>
                      <a:pt x="1" y="42723"/>
                      <a:pt x="1" y="45690"/>
                    </a:cubicBezTo>
                    <a:lnTo>
                      <a:pt x="1" y="67163"/>
                    </a:lnTo>
                    <a:cubicBezTo>
                      <a:pt x="392" y="66605"/>
                      <a:pt x="1062" y="66326"/>
                      <a:pt x="1733" y="66326"/>
                    </a:cubicBezTo>
                    <a:cubicBezTo>
                      <a:pt x="2478" y="66326"/>
                      <a:pt x="3224" y="66671"/>
                      <a:pt x="3589" y="67360"/>
                    </a:cubicBezTo>
                    <a:lnTo>
                      <a:pt x="3589" y="45694"/>
                    </a:lnTo>
                    <a:cubicBezTo>
                      <a:pt x="3589" y="44708"/>
                      <a:pt x="4395" y="43898"/>
                      <a:pt x="5381" y="43898"/>
                    </a:cubicBezTo>
                    <a:lnTo>
                      <a:pt x="8734" y="43898"/>
                    </a:lnTo>
                    <a:cubicBezTo>
                      <a:pt x="11705" y="43898"/>
                      <a:pt x="14118" y="41485"/>
                      <a:pt x="14118" y="38519"/>
                    </a:cubicBezTo>
                    <a:lnTo>
                      <a:pt x="14118" y="5380"/>
                    </a:lnTo>
                    <a:cubicBezTo>
                      <a:pt x="14118" y="2417"/>
                      <a:pt x="11705" y="0"/>
                      <a:pt x="8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21"/>
              <p:cNvSpPr/>
              <p:nvPr/>
            </p:nvSpPr>
            <p:spPr>
              <a:xfrm>
                <a:off x="7797750" y="3659933"/>
                <a:ext cx="162599" cy="266083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4114" extrusionOk="0">
                    <a:moveTo>
                      <a:pt x="1108" y="1"/>
                    </a:moveTo>
                    <a:lnTo>
                      <a:pt x="1108" y="2716"/>
                    </a:lnTo>
                    <a:cubicBezTo>
                      <a:pt x="1108" y="3391"/>
                      <a:pt x="634" y="3966"/>
                      <a:pt x="0" y="4113"/>
                    </a:cubicBezTo>
                    <a:lnTo>
                      <a:pt x="718" y="4113"/>
                    </a:lnTo>
                    <a:cubicBezTo>
                      <a:pt x="1708" y="4113"/>
                      <a:pt x="2514" y="3307"/>
                      <a:pt x="2514" y="2317"/>
                    </a:cubicBezTo>
                    <a:lnTo>
                      <a:pt x="25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21"/>
              <p:cNvSpPr/>
              <p:nvPr/>
            </p:nvSpPr>
            <p:spPr>
              <a:xfrm>
                <a:off x="7857706" y="4320814"/>
                <a:ext cx="258193" cy="118942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1839" extrusionOk="0">
                    <a:moveTo>
                      <a:pt x="1" y="1"/>
                    </a:moveTo>
                    <a:lnTo>
                      <a:pt x="1" y="1839"/>
                    </a:lnTo>
                    <a:lnTo>
                      <a:pt x="3991" y="1839"/>
                    </a:lnTo>
                    <a:lnTo>
                      <a:pt x="39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21"/>
              <p:cNvSpPr/>
              <p:nvPr/>
            </p:nvSpPr>
            <p:spPr>
              <a:xfrm>
                <a:off x="7846841" y="3598618"/>
                <a:ext cx="226436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2007" extrusionOk="0">
                    <a:moveTo>
                      <a:pt x="1" y="0"/>
                    </a:moveTo>
                    <a:lnTo>
                      <a:pt x="1" y="2006"/>
                    </a:lnTo>
                    <a:lnTo>
                      <a:pt x="3500" y="2006"/>
                    </a:lnTo>
                    <a:lnTo>
                      <a:pt x="35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21"/>
              <p:cNvSpPr/>
              <p:nvPr/>
            </p:nvSpPr>
            <p:spPr>
              <a:xfrm>
                <a:off x="8008083" y="3598618"/>
                <a:ext cx="118360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007" extrusionOk="0">
                    <a:moveTo>
                      <a:pt x="0" y="0"/>
                    </a:moveTo>
                    <a:lnTo>
                      <a:pt x="0" y="2006"/>
                    </a:lnTo>
                    <a:lnTo>
                      <a:pt x="1830" y="2006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21"/>
              <p:cNvSpPr/>
              <p:nvPr/>
            </p:nvSpPr>
            <p:spPr>
              <a:xfrm>
                <a:off x="7846841" y="3618150"/>
                <a:ext cx="279601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299" extrusionOk="0">
                    <a:moveTo>
                      <a:pt x="1" y="0"/>
                    </a:moveTo>
                    <a:lnTo>
                      <a:pt x="1" y="298"/>
                    </a:lnTo>
                    <a:lnTo>
                      <a:pt x="4323" y="298"/>
                    </a:lnTo>
                    <a:lnTo>
                      <a:pt x="4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21"/>
              <p:cNvSpPr/>
              <p:nvPr/>
            </p:nvSpPr>
            <p:spPr>
              <a:xfrm>
                <a:off x="8008083" y="3618150"/>
                <a:ext cx="118360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99" extrusionOk="0">
                    <a:moveTo>
                      <a:pt x="0" y="0"/>
                    </a:moveTo>
                    <a:lnTo>
                      <a:pt x="0" y="298"/>
                    </a:lnTo>
                    <a:lnTo>
                      <a:pt x="1830" y="298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21"/>
              <p:cNvSpPr/>
              <p:nvPr/>
            </p:nvSpPr>
            <p:spPr>
              <a:xfrm>
                <a:off x="7585217" y="3964437"/>
                <a:ext cx="189764" cy="109499"/>
              </a:xfrm>
              <a:custGeom>
                <a:avLst/>
                <a:gdLst/>
                <a:ahLst/>
                <a:cxnLst/>
                <a:rect l="l" t="t" r="r" b="b"/>
                <a:pathLst>
                  <a:path w="2934" h="1693" extrusionOk="0">
                    <a:moveTo>
                      <a:pt x="0" y="1"/>
                    </a:moveTo>
                    <a:lnTo>
                      <a:pt x="0" y="1692"/>
                    </a:lnTo>
                    <a:lnTo>
                      <a:pt x="2934" y="1692"/>
                    </a:lnTo>
                    <a:lnTo>
                      <a:pt x="29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21"/>
              <p:cNvSpPr/>
              <p:nvPr/>
            </p:nvSpPr>
            <p:spPr>
              <a:xfrm>
                <a:off x="7663931" y="3938437"/>
                <a:ext cx="110793" cy="1615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497" extrusionOk="0">
                    <a:moveTo>
                      <a:pt x="0" y="0"/>
                    </a:moveTo>
                    <a:lnTo>
                      <a:pt x="0" y="2497"/>
                    </a:lnTo>
                    <a:lnTo>
                      <a:pt x="1712" y="2497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21"/>
              <p:cNvSpPr/>
              <p:nvPr/>
            </p:nvSpPr>
            <p:spPr>
              <a:xfrm>
                <a:off x="7764893" y="3925954"/>
                <a:ext cx="9831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888" extrusionOk="0">
                    <a:moveTo>
                      <a:pt x="0" y="0"/>
                    </a:moveTo>
                    <a:lnTo>
                      <a:pt x="0" y="2887"/>
                    </a:lnTo>
                    <a:lnTo>
                      <a:pt x="151" y="2887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21"/>
              <p:cNvSpPr/>
              <p:nvPr/>
            </p:nvSpPr>
            <p:spPr>
              <a:xfrm>
                <a:off x="7655522" y="3925954"/>
                <a:ext cx="34538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4" h="2888" extrusionOk="0">
                    <a:moveTo>
                      <a:pt x="269" y="0"/>
                    </a:moveTo>
                    <a:lnTo>
                      <a:pt x="0" y="21"/>
                    </a:lnTo>
                    <a:lnTo>
                      <a:pt x="265" y="2887"/>
                    </a:lnTo>
                    <a:lnTo>
                      <a:pt x="533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21"/>
              <p:cNvSpPr/>
              <p:nvPr/>
            </p:nvSpPr>
            <p:spPr>
              <a:xfrm>
                <a:off x="7689996" y="3925954"/>
                <a:ext cx="34214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888" extrusionOk="0">
                    <a:moveTo>
                      <a:pt x="265" y="0"/>
                    </a:moveTo>
                    <a:lnTo>
                      <a:pt x="0" y="21"/>
                    </a:lnTo>
                    <a:lnTo>
                      <a:pt x="260" y="2887"/>
                    </a:lnTo>
                    <a:lnTo>
                      <a:pt x="529" y="2862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21"/>
              <p:cNvSpPr/>
              <p:nvPr/>
            </p:nvSpPr>
            <p:spPr>
              <a:xfrm>
                <a:off x="7724146" y="3925954"/>
                <a:ext cx="34279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888" extrusionOk="0">
                    <a:moveTo>
                      <a:pt x="269" y="0"/>
                    </a:moveTo>
                    <a:lnTo>
                      <a:pt x="1" y="21"/>
                    </a:lnTo>
                    <a:lnTo>
                      <a:pt x="261" y="2887"/>
                    </a:lnTo>
                    <a:lnTo>
                      <a:pt x="530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21"/>
              <p:cNvSpPr/>
              <p:nvPr/>
            </p:nvSpPr>
            <p:spPr>
              <a:xfrm>
                <a:off x="7220691" y="3778294"/>
                <a:ext cx="481847" cy="481783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7449" extrusionOk="0">
                    <a:moveTo>
                      <a:pt x="3723" y="0"/>
                    </a:moveTo>
                    <a:cubicBezTo>
                      <a:pt x="1667" y="0"/>
                      <a:pt x="1" y="1666"/>
                      <a:pt x="1" y="3722"/>
                    </a:cubicBezTo>
                    <a:cubicBezTo>
                      <a:pt x="1" y="5779"/>
                      <a:pt x="1667" y="7449"/>
                      <a:pt x="3723" y="7449"/>
                    </a:cubicBezTo>
                    <a:cubicBezTo>
                      <a:pt x="5779" y="7449"/>
                      <a:pt x="7449" y="5779"/>
                      <a:pt x="7449" y="3722"/>
                    </a:cubicBezTo>
                    <a:cubicBezTo>
                      <a:pt x="7449" y="1666"/>
                      <a:pt x="5779" y="0"/>
                      <a:pt x="37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21"/>
              <p:cNvSpPr/>
              <p:nvPr/>
            </p:nvSpPr>
            <p:spPr>
              <a:xfrm>
                <a:off x="7237507" y="3795110"/>
                <a:ext cx="447892" cy="447892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6925" extrusionOk="0">
                    <a:moveTo>
                      <a:pt x="3463" y="0"/>
                    </a:moveTo>
                    <a:cubicBezTo>
                      <a:pt x="1553" y="0"/>
                      <a:pt x="1" y="1553"/>
                      <a:pt x="1" y="3462"/>
                    </a:cubicBezTo>
                    <a:cubicBezTo>
                      <a:pt x="1" y="5376"/>
                      <a:pt x="1553" y="6924"/>
                      <a:pt x="3463" y="6924"/>
                    </a:cubicBezTo>
                    <a:cubicBezTo>
                      <a:pt x="5376" y="6924"/>
                      <a:pt x="6925" y="5376"/>
                      <a:pt x="6925" y="3462"/>
                    </a:cubicBezTo>
                    <a:cubicBezTo>
                      <a:pt x="6925" y="1553"/>
                      <a:pt x="5376" y="0"/>
                      <a:pt x="34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21"/>
              <p:cNvSpPr/>
              <p:nvPr/>
            </p:nvSpPr>
            <p:spPr>
              <a:xfrm>
                <a:off x="7248632" y="3806493"/>
                <a:ext cx="425643" cy="425384"/>
              </a:xfrm>
              <a:custGeom>
                <a:avLst/>
                <a:gdLst/>
                <a:ahLst/>
                <a:cxnLst/>
                <a:rect l="l" t="t" r="r" b="b"/>
                <a:pathLst>
                  <a:path w="6581" h="6577" extrusionOk="0">
                    <a:moveTo>
                      <a:pt x="3291" y="1"/>
                    </a:moveTo>
                    <a:cubicBezTo>
                      <a:pt x="1474" y="1"/>
                      <a:pt x="1" y="1469"/>
                      <a:pt x="1" y="3286"/>
                    </a:cubicBezTo>
                    <a:cubicBezTo>
                      <a:pt x="1" y="5103"/>
                      <a:pt x="1474" y="6576"/>
                      <a:pt x="3291" y="6576"/>
                    </a:cubicBezTo>
                    <a:cubicBezTo>
                      <a:pt x="5108" y="6576"/>
                      <a:pt x="6581" y="5103"/>
                      <a:pt x="6581" y="3286"/>
                    </a:cubicBezTo>
                    <a:cubicBezTo>
                      <a:pt x="6581" y="1469"/>
                      <a:pt x="5108" y="1"/>
                      <a:pt x="32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7" name="Google Shape;3357;p21"/>
              <p:cNvSpPr/>
              <p:nvPr/>
            </p:nvSpPr>
            <p:spPr>
              <a:xfrm>
                <a:off x="7277673" y="3835275"/>
                <a:ext cx="367821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5687" h="5687" extrusionOk="0">
                    <a:moveTo>
                      <a:pt x="2842" y="0"/>
                    </a:moveTo>
                    <a:cubicBezTo>
                      <a:pt x="1272" y="0"/>
                      <a:pt x="1" y="1272"/>
                      <a:pt x="1" y="2841"/>
                    </a:cubicBezTo>
                    <a:cubicBezTo>
                      <a:pt x="1" y="4411"/>
                      <a:pt x="1272" y="5687"/>
                      <a:pt x="2842" y="5687"/>
                    </a:cubicBezTo>
                    <a:cubicBezTo>
                      <a:pt x="4411" y="5687"/>
                      <a:pt x="5687" y="4411"/>
                      <a:pt x="5687" y="2841"/>
                    </a:cubicBezTo>
                    <a:cubicBezTo>
                      <a:pt x="5687" y="1272"/>
                      <a:pt x="4411" y="0"/>
                      <a:pt x="28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8" name="Google Shape;3358;p21"/>
              <p:cNvSpPr/>
              <p:nvPr/>
            </p:nvSpPr>
            <p:spPr>
              <a:xfrm>
                <a:off x="7461423" y="3835534"/>
                <a:ext cx="184072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5687" extrusionOk="0">
                    <a:moveTo>
                      <a:pt x="1" y="1"/>
                    </a:moveTo>
                    <a:lnTo>
                      <a:pt x="1" y="5687"/>
                    </a:lnTo>
                    <a:cubicBezTo>
                      <a:pt x="1570" y="5687"/>
                      <a:pt x="2846" y="4411"/>
                      <a:pt x="2846" y="2846"/>
                    </a:cubicBezTo>
                    <a:cubicBezTo>
                      <a:pt x="2846" y="1276"/>
                      <a:pt x="1570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21"/>
              <p:cNvSpPr/>
              <p:nvPr/>
            </p:nvSpPr>
            <p:spPr>
              <a:xfrm>
                <a:off x="7435358" y="3992960"/>
                <a:ext cx="52453" cy="5245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404" y="1"/>
                    </a:moveTo>
                    <a:cubicBezTo>
                      <a:pt x="186" y="1"/>
                      <a:pt x="1" y="181"/>
                      <a:pt x="1" y="403"/>
                    </a:cubicBezTo>
                    <a:cubicBezTo>
                      <a:pt x="1" y="626"/>
                      <a:pt x="186" y="810"/>
                      <a:pt x="404" y="810"/>
                    </a:cubicBezTo>
                    <a:cubicBezTo>
                      <a:pt x="626" y="810"/>
                      <a:pt x="811" y="630"/>
                      <a:pt x="811" y="403"/>
                    </a:cubicBezTo>
                    <a:cubicBezTo>
                      <a:pt x="811" y="185"/>
                      <a:pt x="626" y="1"/>
                      <a:pt x="4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21"/>
              <p:cNvSpPr/>
              <p:nvPr/>
            </p:nvSpPr>
            <p:spPr>
              <a:xfrm>
                <a:off x="7282329" y="3839867"/>
                <a:ext cx="358831" cy="358895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5549" extrusionOk="0">
                    <a:moveTo>
                      <a:pt x="3210" y="1"/>
                    </a:moveTo>
                    <a:lnTo>
                      <a:pt x="3072" y="853"/>
                    </a:lnTo>
                    <a:cubicBezTo>
                      <a:pt x="3181" y="869"/>
                      <a:pt x="3290" y="899"/>
                      <a:pt x="3395" y="937"/>
                    </a:cubicBezTo>
                    <a:lnTo>
                      <a:pt x="3685" y="123"/>
                    </a:lnTo>
                    <a:cubicBezTo>
                      <a:pt x="3534" y="72"/>
                      <a:pt x="3370" y="30"/>
                      <a:pt x="3210" y="1"/>
                    </a:cubicBezTo>
                    <a:close/>
                    <a:moveTo>
                      <a:pt x="1771" y="135"/>
                    </a:moveTo>
                    <a:cubicBezTo>
                      <a:pt x="1624" y="190"/>
                      <a:pt x="1473" y="261"/>
                      <a:pt x="1335" y="345"/>
                    </a:cubicBezTo>
                    <a:lnTo>
                      <a:pt x="1771" y="1088"/>
                    </a:lnTo>
                    <a:cubicBezTo>
                      <a:pt x="1868" y="1037"/>
                      <a:pt x="1968" y="983"/>
                      <a:pt x="2073" y="941"/>
                    </a:cubicBezTo>
                    <a:lnTo>
                      <a:pt x="1771" y="135"/>
                    </a:lnTo>
                    <a:close/>
                    <a:moveTo>
                      <a:pt x="4868" y="941"/>
                    </a:moveTo>
                    <a:lnTo>
                      <a:pt x="4213" y="1503"/>
                    </a:lnTo>
                    <a:cubicBezTo>
                      <a:pt x="4289" y="1587"/>
                      <a:pt x="4356" y="1679"/>
                      <a:pt x="4415" y="1776"/>
                    </a:cubicBezTo>
                    <a:lnTo>
                      <a:pt x="5153" y="1335"/>
                    </a:lnTo>
                    <a:cubicBezTo>
                      <a:pt x="5069" y="1193"/>
                      <a:pt x="4973" y="1063"/>
                      <a:pt x="4868" y="941"/>
                    </a:cubicBezTo>
                    <a:close/>
                    <a:moveTo>
                      <a:pt x="323" y="1373"/>
                    </a:moveTo>
                    <a:cubicBezTo>
                      <a:pt x="244" y="1512"/>
                      <a:pt x="176" y="1667"/>
                      <a:pt x="118" y="1818"/>
                    </a:cubicBezTo>
                    <a:lnTo>
                      <a:pt x="932" y="2107"/>
                    </a:lnTo>
                    <a:cubicBezTo>
                      <a:pt x="965" y="2002"/>
                      <a:pt x="1016" y="1898"/>
                      <a:pt x="1070" y="1801"/>
                    </a:cubicBezTo>
                    <a:lnTo>
                      <a:pt x="323" y="1373"/>
                    </a:lnTo>
                    <a:close/>
                    <a:moveTo>
                      <a:pt x="5367" y="2733"/>
                    </a:moveTo>
                    <a:lnTo>
                      <a:pt x="4679" y="2758"/>
                    </a:lnTo>
                    <a:cubicBezTo>
                      <a:pt x="4679" y="2867"/>
                      <a:pt x="4671" y="2980"/>
                      <a:pt x="4650" y="3094"/>
                    </a:cubicBezTo>
                    <a:lnTo>
                      <a:pt x="5497" y="3240"/>
                    </a:lnTo>
                    <a:cubicBezTo>
                      <a:pt x="5531" y="3081"/>
                      <a:pt x="5539" y="2917"/>
                      <a:pt x="5548" y="2741"/>
                    </a:cubicBezTo>
                    <a:lnTo>
                      <a:pt x="5367" y="2733"/>
                    </a:lnTo>
                    <a:close/>
                    <a:moveTo>
                      <a:pt x="852" y="3102"/>
                    </a:moveTo>
                    <a:lnTo>
                      <a:pt x="0" y="3253"/>
                    </a:lnTo>
                    <a:cubicBezTo>
                      <a:pt x="30" y="3417"/>
                      <a:pt x="72" y="3576"/>
                      <a:pt x="126" y="3727"/>
                    </a:cubicBezTo>
                    <a:lnTo>
                      <a:pt x="940" y="3421"/>
                    </a:lnTo>
                    <a:cubicBezTo>
                      <a:pt x="898" y="3324"/>
                      <a:pt x="873" y="3211"/>
                      <a:pt x="852" y="3102"/>
                    </a:cubicBezTo>
                    <a:close/>
                    <a:moveTo>
                      <a:pt x="4230" y="3996"/>
                    </a:moveTo>
                    <a:cubicBezTo>
                      <a:pt x="4155" y="4080"/>
                      <a:pt x="4079" y="4155"/>
                      <a:pt x="3995" y="4231"/>
                    </a:cubicBezTo>
                    <a:lnTo>
                      <a:pt x="4549" y="4890"/>
                    </a:lnTo>
                    <a:cubicBezTo>
                      <a:pt x="4671" y="4785"/>
                      <a:pt x="4784" y="4671"/>
                      <a:pt x="4889" y="4550"/>
                    </a:cubicBezTo>
                    <a:lnTo>
                      <a:pt x="4230" y="3996"/>
                    </a:lnTo>
                    <a:close/>
                    <a:moveTo>
                      <a:pt x="1511" y="4239"/>
                    </a:moveTo>
                    <a:lnTo>
                      <a:pt x="961" y="4902"/>
                    </a:lnTo>
                    <a:cubicBezTo>
                      <a:pt x="1087" y="5007"/>
                      <a:pt x="1217" y="5099"/>
                      <a:pt x="1360" y="5179"/>
                    </a:cubicBezTo>
                    <a:lnTo>
                      <a:pt x="1792" y="4436"/>
                    </a:lnTo>
                    <a:cubicBezTo>
                      <a:pt x="1691" y="4378"/>
                      <a:pt x="1595" y="4315"/>
                      <a:pt x="1511" y="4239"/>
                    </a:cubicBezTo>
                    <a:close/>
                    <a:moveTo>
                      <a:pt x="3093" y="4650"/>
                    </a:moveTo>
                    <a:cubicBezTo>
                      <a:pt x="2980" y="4671"/>
                      <a:pt x="2871" y="4680"/>
                      <a:pt x="2757" y="4680"/>
                    </a:cubicBezTo>
                    <a:lnTo>
                      <a:pt x="2757" y="5548"/>
                    </a:lnTo>
                    <a:cubicBezTo>
                      <a:pt x="2917" y="5548"/>
                      <a:pt x="3080" y="5532"/>
                      <a:pt x="3244" y="5498"/>
                    </a:cubicBezTo>
                    <a:lnTo>
                      <a:pt x="3093" y="46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21"/>
              <p:cNvSpPr/>
              <p:nvPr/>
            </p:nvSpPr>
            <p:spPr>
              <a:xfrm>
                <a:off x="7453015" y="3920586"/>
                <a:ext cx="84210" cy="102837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590" extrusionOk="0">
                    <a:moveTo>
                      <a:pt x="995" y="0"/>
                    </a:moveTo>
                    <a:cubicBezTo>
                      <a:pt x="975" y="0"/>
                      <a:pt x="954" y="10"/>
                      <a:pt x="941" y="29"/>
                    </a:cubicBezTo>
                    <a:lnTo>
                      <a:pt x="1" y="1350"/>
                    </a:lnTo>
                    <a:lnTo>
                      <a:pt x="341" y="1590"/>
                    </a:lnTo>
                    <a:lnTo>
                      <a:pt x="1281" y="272"/>
                    </a:lnTo>
                    <a:cubicBezTo>
                      <a:pt x="1302" y="243"/>
                      <a:pt x="1293" y="201"/>
                      <a:pt x="1260" y="175"/>
                    </a:cubicBezTo>
                    <a:lnTo>
                      <a:pt x="1029" y="12"/>
                    </a:lnTo>
                    <a:cubicBezTo>
                      <a:pt x="1019" y="4"/>
                      <a:pt x="1007" y="0"/>
                      <a:pt x="9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21"/>
              <p:cNvSpPr/>
              <p:nvPr/>
            </p:nvSpPr>
            <p:spPr>
              <a:xfrm>
                <a:off x="7460065" y="3935073"/>
                <a:ext cx="63319" cy="834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291" extrusionOk="0">
                    <a:moveTo>
                      <a:pt x="872" y="0"/>
                    </a:moveTo>
                    <a:cubicBezTo>
                      <a:pt x="865" y="0"/>
                      <a:pt x="859" y="3"/>
                      <a:pt x="857" y="10"/>
                    </a:cubicBezTo>
                    <a:lnTo>
                      <a:pt x="1" y="1210"/>
                    </a:lnTo>
                    <a:lnTo>
                      <a:pt x="110" y="1290"/>
                    </a:lnTo>
                    <a:lnTo>
                      <a:pt x="966" y="90"/>
                    </a:lnTo>
                    <a:cubicBezTo>
                      <a:pt x="979" y="77"/>
                      <a:pt x="974" y="69"/>
                      <a:pt x="962" y="56"/>
                    </a:cubicBezTo>
                    <a:lnTo>
                      <a:pt x="890" y="6"/>
                    </a:lnTo>
                    <a:cubicBezTo>
                      <a:pt x="885" y="2"/>
                      <a:pt x="878" y="0"/>
                      <a:pt x="8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21"/>
              <p:cNvSpPr/>
              <p:nvPr/>
            </p:nvSpPr>
            <p:spPr>
              <a:xfrm>
                <a:off x="7452498" y="4010035"/>
                <a:ext cx="18239" cy="1830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39" y="1"/>
                    </a:moveTo>
                    <a:cubicBezTo>
                      <a:pt x="63" y="1"/>
                      <a:pt x="0" y="64"/>
                      <a:pt x="0" y="139"/>
                    </a:cubicBezTo>
                    <a:cubicBezTo>
                      <a:pt x="0" y="219"/>
                      <a:pt x="63" y="282"/>
                      <a:pt x="139" y="282"/>
                    </a:cubicBezTo>
                    <a:cubicBezTo>
                      <a:pt x="219" y="282"/>
                      <a:pt x="282" y="219"/>
                      <a:pt x="282" y="139"/>
                    </a:cubicBezTo>
                    <a:cubicBezTo>
                      <a:pt x="282" y="64"/>
                      <a:pt x="219" y="1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21"/>
              <p:cNvSpPr/>
              <p:nvPr/>
            </p:nvSpPr>
            <p:spPr>
              <a:xfrm>
                <a:off x="7774918" y="4028275"/>
                <a:ext cx="185430" cy="292601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4524" extrusionOk="0">
                    <a:moveTo>
                      <a:pt x="1" y="0"/>
                    </a:moveTo>
                    <a:lnTo>
                      <a:pt x="1" y="1263"/>
                    </a:lnTo>
                    <a:lnTo>
                      <a:pt x="22" y="1263"/>
                    </a:lnTo>
                    <a:cubicBezTo>
                      <a:pt x="819" y="1263"/>
                      <a:pt x="1461" y="1909"/>
                      <a:pt x="1461" y="2703"/>
                    </a:cubicBezTo>
                    <a:lnTo>
                      <a:pt x="1461" y="4524"/>
                    </a:lnTo>
                    <a:lnTo>
                      <a:pt x="2867" y="4524"/>
                    </a:lnTo>
                    <a:lnTo>
                      <a:pt x="2867" y="1796"/>
                    </a:lnTo>
                    <a:cubicBezTo>
                      <a:pt x="2867" y="802"/>
                      <a:pt x="2065" y="0"/>
                      <a:pt x="10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5" name="Google Shape;3365;p21"/>
            <p:cNvGrpSpPr/>
            <p:nvPr/>
          </p:nvGrpSpPr>
          <p:grpSpPr>
            <a:xfrm>
              <a:off x="6016150" y="4712425"/>
              <a:ext cx="196447" cy="1392844"/>
              <a:chOff x="8049200" y="-918250"/>
              <a:chExt cx="196447" cy="1392844"/>
            </a:xfrm>
          </p:grpSpPr>
          <p:sp>
            <p:nvSpPr>
              <p:cNvPr id="3366" name="Google Shape;3366;p21"/>
              <p:cNvSpPr/>
              <p:nvPr/>
            </p:nvSpPr>
            <p:spPr>
              <a:xfrm>
                <a:off x="8049200" y="-918250"/>
                <a:ext cx="98246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21"/>
              <p:cNvSpPr/>
              <p:nvPr/>
            </p:nvSpPr>
            <p:spPr>
              <a:xfrm>
                <a:off x="8147424" y="-918250"/>
                <a:ext cx="98223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8" name="Google Shape;3368;p21"/>
            <p:cNvGrpSpPr/>
            <p:nvPr/>
          </p:nvGrpSpPr>
          <p:grpSpPr>
            <a:xfrm>
              <a:off x="6016142" y="-4172503"/>
              <a:ext cx="196449" cy="4684379"/>
              <a:chOff x="8049192" y="-4147928"/>
              <a:chExt cx="196449" cy="4684379"/>
            </a:xfrm>
          </p:grpSpPr>
          <p:sp>
            <p:nvSpPr>
              <p:cNvPr id="3369" name="Google Shape;3369;p21"/>
              <p:cNvSpPr/>
              <p:nvPr/>
            </p:nvSpPr>
            <p:spPr>
              <a:xfrm>
                <a:off x="8049192" y="-4147928"/>
                <a:ext cx="98246" cy="4684379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21"/>
              <p:cNvSpPr/>
              <p:nvPr/>
            </p:nvSpPr>
            <p:spPr>
              <a:xfrm>
                <a:off x="8147419" y="-4147928"/>
                <a:ext cx="98223" cy="4684379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71" name="Google Shape;3371;p21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72" name="Google Shape;3372;p21"/>
          <p:cNvSpPr txBox="1">
            <a:spLocks noGrp="1"/>
          </p:cNvSpPr>
          <p:nvPr>
            <p:ph type="subTitle" idx="1"/>
          </p:nvPr>
        </p:nvSpPr>
        <p:spPr>
          <a:xfrm>
            <a:off x="1247850" y="1772950"/>
            <a:ext cx="18453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3" name="Google Shape;3373;p21"/>
          <p:cNvSpPr txBox="1">
            <a:spLocks noGrp="1"/>
          </p:cNvSpPr>
          <p:nvPr>
            <p:ph type="subTitle" idx="2"/>
          </p:nvPr>
        </p:nvSpPr>
        <p:spPr>
          <a:xfrm>
            <a:off x="3921217" y="1772950"/>
            <a:ext cx="18453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4" name="Google Shape;3374;p21"/>
          <p:cNvSpPr txBox="1">
            <a:spLocks noGrp="1"/>
          </p:cNvSpPr>
          <p:nvPr>
            <p:ph type="subTitle" idx="3"/>
          </p:nvPr>
        </p:nvSpPr>
        <p:spPr>
          <a:xfrm>
            <a:off x="1247850" y="3535699"/>
            <a:ext cx="18453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5" name="Google Shape;3375;p21"/>
          <p:cNvSpPr txBox="1">
            <a:spLocks noGrp="1"/>
          </p:cNvSpPr>
          <p:nvPr>
            <p:ph type="subTitle" idx="4"/>
          </p:nvPr>
        </p:nvSpPr>
        <p:spPr>
          <a:xfrm>
            <a:off x="3921217" y="3535699"/>
            <a:ext cx="18453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6" name="Google Shape;3376;p21"/>
          <p:cNvSpPr txBox="1">
            <a:spLocks noGrp="1"/>
          </p:cNvSpPr>
          <p:nvPr>
            <p:ph type="subTitle" idx="5"/>
          </p:nvPr>
        </p:nvSpPr>
        <p:spPr>
          <a:xfrm>
            <a:off x="6577447" y="1772950"/>
            <a:ext cx="18453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7" name="Google Shape;3377;p21"/>
          <p:cNvSpPr txBox="1">
            <a:spLocks noGrp="1"/>
          </p:cNvSpPr>
          <p:nvPr>
            <p:ph type="subTitle" idx="6"/>
          </p:nvPr>
        </p:nvSpPr>
        <p:spPr>
          <a:xfrm>
            <a:off x="6577447" y="3535699"/>
            <a:ext cx="18453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78" name="Google Shape;3378;p21"/>
          <p:cNvSpPr txBox="1">
            <a:spLocks noGrp="1"/>
          </p:cNvSpPr>
          <p:nvPr>
            <p:ph type="subTitle" idx="7"/>
          </p:nvPr>
        </p:nvSpPr>
        <p:spPr>
          <a:xfrm>
            <a:off x="1251476" y="1520075"/>
            <a:ext cx="1837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79" name="Google Shape;3379;p21"/>
          <p:cNvSpPr txBox="1">
            <a:spLocks noGrp="1"/>
          </p:cNvSpPr>
          <p:nvPr>
            <p:ph type="subTitle" idx="8"/>
          </p:nvPr>
        </p:nvSpPr>
        <p:spPr>
          <a:xfrm>
            <a:off x="3924836" y="1520075"/>
            <a:ext cx="1837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80" name="Google Shape;3380;p21"/>
          <p:cNvSpPr txBox="1">
            <a:spLocks noGrp="1"/>
          </p:cNvSpPr>
          <p:nvPr>
            <p:ph type="subTitle" idx="9"/>
          </p:nvPr>
        </p:nvSpPr>
        <p:spPr>
          <a:xfrm>
            <a:off x="6581060" y="1520075"/>
            <a:ext cx="1837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81" name="Google Shape;3381;p21"/>
          <p:cNvSpPr txBox="1">
            <a:spLocks noGrp="1"/>
          </p:cNvSpPr>
          <p:nvPr>
            <p:ph type="subTitle" idx="13"/>
          </p:nvPr>
        </p:nvSpPr>
        <p:spPr>
          <a:xfrm>
            <a:off x="1251476" y="3279636"/>
            <a:ext cx="1837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82" name="Google Shape;3382;p21"/>
          <p:cNvSpPr txBox="1">
            <a:spLocks noGrp="1"/>
          </p:cNvSpPr>
          <p:nvPr>
            <p:ph type="subTitle" idx="14"/>
          </p:nvPr>
        </p:nvSpPr>
        <p:spPr>
          <a:xfrm>
            <a:off x="3924836" y="3279636"/>
            <a:ext cx="1837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83" name="Google Shape;3383;p21"/>
          <p:cNvSpPr txBox="1">
            <a:spLocks noGrp="1"/>
          </p:cNvSpPr>
          <p:nvPr>
            <p:ph type="subTitle" idx="15"/>
          </p:nvPr>
        </p:nvSpPr>
        <p:spPr>
          <a:xfrm>
            <a:off x="6581060" y="3279630"/>
            <a:ext cx="1845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5" name="Google Shape;3385;p22"/>
          <p:cNvGrpSpPr/>
          <p:nvPr/>
        </p:nvGrpSpPr>
        <p:grpSpPr>
          <a:xfrm rot="-5400000" flipH="1">
            <a:off x="3957093" y="188768"/>
            <a:ext cx="1181373" cy="9267466"/>
            <a:chOff x="5465087" y="-4172503"/>
            <a:chExt cx="1324854" cy="10277771"/>
          </a:xfrm>
        </p:grpSpPr>
        <p:grpSp>
          <p:nvGrpSpPr>
            <p:cNvPr id="3386" name="Google Shape;3386;p22"/>
            <p:cNvGrpSpPr/>
            <p:nvPr/>
          </p:nvGrpSpPr>
          <p:grpSpPr>
            <a:xfrm>
              <a:off x="5465087" y="440400"/>
              <a:ext cx="1324854" cy="4428942"/>
              <a:chOff x="7220691" y="-16375"/>
              <a:chExt cx="1561776" cy="5220962"/>
            </a:xfrm>
          </p:grpSpPr>
          <p:sp>
            <p:nvSpPr>
              <p:cNvPr id="3387" name="Google Shape;3387;p22"/>
              <p:cNvSpPr/>
              <p:nvPr/>
            </p:nvSpPr>
            <p:spPr>
              <a:xfrm>
                <a:off x="7768968" y="3598359"/>
                <a:ext cx="332248" cy="722512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11171" extrusionOk="0">
                    <a:moveTo>
                      <a:pt x="1553" y="0"/>
                    </a:moveTo>
                    <a:lnTo>
                      <a:pt x="1553" y="3663"/>
                    </a:lnTo>
                    <a:cubicBezTo>
                      <a:pt x="1553" y="4339"/>
                      <a:pt x="1079" y="4910"/>
                      <a:pt x="445" y="5057"/>
                    </a:cubicBezTo>
                    <a:cubicBezTo>
                      <a:pt x="336" y="5086"/>
                      <a:pt x="231" y="5094"/>
                      <a:pt x="114" y="5094"/>
                    </a:cubicBezTo>
                    <a:lnTo>
                      <a:pt x="0" y="5094"/>
                    </a:lnTo>
                    <a:lnTo>
                      <a:pt x="0" y="7910"/>
                    </a:lnTo>
                    <a:lnTo>
                      <a:pt x="114" y="7910"/>
                    </a:lnTo>
                    <a:cubicBezTo>
                      <a:pt x="911" y="7910"/>
                      <a:pt x="1553" y="8556"/>
                      <a:pt x="1553" y="9350"/>
                    </a:cubicBezTo>
                    <a:lnTo>
                      <a:pt x="1553" y="11171"/>
                    </a:lnTo>
                    <a:lnTo>
                      <a:pt x="5137" y="11171"/>
                    </a:lnTo>
                    <a:lnTo>
                      <a:pt x="5137" y="8"/>
                    </a:lnTo>
                    <a:lnTo>
                      <a:pt x="51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22"/>
              <p:cNvSpPr/>
              <p:nvPr/>
            </p:nvSpPr>
            <p:spPr>
              <a:xfrm>
                <a:off x="7869349" y="-16375"/>
                <a:ext cx="913117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10370"/>
                      <a:pt x="2414" y="12783"/>
                      <a:pt x="5381" y="12783"/>
                    </a:cubicBezTo>
                    <a:lnTo>
                      <a:pt x="8734" y="12783"/>
                    </a:lnTo>
                    <a:cubicBezTo>
                      <a:pt x="9720" y="12783"/>
                      <a:pt x="10530" y="13589"/>
                      <a:pt x="10530" y="14575"/>
                    </a:cubicBezTo>
                    <a:lnTo>
                      <a:pt x="10530" y="47714"/>
                    </a:lnTo>
                    <a:cubicBezTo>
                      <a:pt x="10530" y="48700"/>
                      <a:pt x="9720" y="49505"/>
                      <a:pt x="8734" y="49505"/>
                    </a:cubicBezTo>
                    <a:lnTo>
                      <a:pt x="5381" y="49505"/>
                    </a:lnTo>
                    <a:cubicBezTo>
                      <a:pt x="2414" y="49505"/>
                      <a:pt x="1" y="51918"/>
                      <a:pt x="1" y="54889"/>
                    </a:cubicBezTo>
                    <a:lnTo>
                      <a:pt x="1" y="80722"/>
                    </a:lnTo>
                    <a:lnTo>
                      <a:pt x="3589" y="80722"/>
                    </a:lnTo>
                    <a:lnTo>
                      <a:pt x="3589" y="54885"/>
                    </a:lnTo>
                    <a:cubicBezTo>
                      <a:pt x="3589" y="53903"/>
                      <a:pt x="4395" y="53093"/>
                      <a:pt x="5381" y="53093"/>
                    </a:cubicBezTo>
                    <a:lnTo>
                      <a:pt x="8734" y="53093"/>
                    </a:lnTo>
                    <a:cubicBezTo>
                      <a:pt x="11705" y="53093"/>
                      <a:pt x="14118" y="50680"/>
                      <a:pt x="14118" y="47714"/>
                    </a:cubicBezTo>
                    <a:lnTo>
                      <a:pt x="14118" y="14575"/>
                    </a:lnTo>
                    <a:cubicBezTo>
                      <a:pt x="14118" y="11612"/>
                      <a:pt x="11705" y="9195"/>
                      <a:pt x="8734" y="9195"/>
                    </a:cubicBezTo>
                    <a:lnTo>
                      <a:pt x="5381" y="9195"/>
                    </a:lnTo>
                    <a:cubicBezTo>
                      <a:pt x="4395" y="9195"/>
                      <a:pt x="3589" y="8385"/>
                      <a:pt x="3589" y="7399"/>
                    </a:cubicBezTo>
                    <a:lnTo>
                      <a:pt x="35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22"/>
              <p:cNvSpPr/>
              <p:nvPr/>
            </p:nvSpPr>
            <p:spPr>
              <a:xfrm>
                <a:off x="7985252" y="-16375"/>
                <a:ext cx="797215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2326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9380"/>
                      <a:pt x="1612" y="10987"/>
                      <a:pt x="3589" y="10987"/>
                    </a:cubicBezTo>
                    <a:lnTo>
                      <a:pt x="6942" y="10987"/>
                    </a:lnTo>
                    <a:cubicBezTo>
                      <a:pt x="8918" y="10987"/>
                      <a:pt x="10530" y="12598"/>
                      <a:pt x="10530" y="14575"/>
                    </a:cubicBezTo>
                    <a:lnTo>
                      <a:pt x="10530" y="47714"/>
                    </a:lnTo>
                    <a:cubicBezTo>
                      <a:pt x="10530" y="49690"/>
                      <a:pt x="8918" y="51301"/>
                      <a:pt x="6942" y="51301"/>
                    </a:cubicBezTo>
                    <a:lnTo>
                      <a:pt x="3589" y="51301"/>
                    </a:lnTo>
                    <a:cubicBezTo>
                      <a:pt x="1612" y="51301"/>
                      <a:pt x="1" y="52909"/>
                      <a:pt x="1" y="54889"/>
                    </a:cubicBezTo>
                    <a:lnTo>
                      <a:pt x="1" y="80722"/>
                    </a:lnTo>
                    <a:lnTo>
                      <a:pt x="1797" y="80722"/>
                    </a:lnTo>
                    <a:lnTo>
                      <a:pt x="1797" y="54885"/>
                    </a:lnTo>
                    <a:cubicBezTo>
                      <a:pt x="1797" y="53903"/>
                      <a:pt x="2603" y="53093"/>
                      <a:pt x="3589" y="53093"/>
                    </a:cubicBezTo>
                    <a:lnTo>
                      <a:pt x="6942" y="53093"/>
                    </a:lnTo>
                    <a:cubicBezTo>
                      <a:pt x="9913" y="53093"/>
                      <a:pt x="12326" y="50680"/>
                      <a:pt x="12326" y="47714"/>
                    </a:cubicBezTo>
                    <a:lnTo>
                      <a:pt x="12326" y="14575"/>
                    </a:lnTo>
                    <a:cubicBezTo>
                      <a:pt x="12326" y="11612"/>
                      <a:pt x="9913" y="9195"/>
                      <a:pt x="6942" y="9195"/>
                    </a:cubicBezTo>
                    <a:lnTo>
                      <a:pt x="3589" y="9195"/>
                    </a:lnTo>
                    <a:cubicBezTo>
                      <a:pt x="2603" y="9195"/>
                      <a:pt x="1797" y="8385"/>
                      <a:pt x="1797" y="7399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22"/>
              <p:cNvSpPr/>
              <p:nvPr/>
            </p:nvSpPr>
            <p:spPr>
              <a:xfrm>
                <a:off x="7869349" y="377450"/>
                <a:ext cx="450932" cy="432951"/>
              </a:xfrm>
              <a:custGeom>
                <a:avLst/>
                <a:gdLst/>
                <a:ahLst/>
                <a:cxnLst/>
                <a:rect l="l" t="t" r="r" b="b"/>
                <a:pathLst>
                  <a:path w="6972" h="6694" extrusionOk="0">
                    <a:moveTo>
                      <a:pt x="1" y="1"/>
                    </a:moveTo>
                    <a:lnTo>
                      <a:pt x="1" y="1310"/>
                    </a:lnTo>
                    <a:cubicBezTo>
                      <a:pt x="1" y="4281"/>
                      <a:pt x="2418" y="6694"/>
                      <a:pt x="5381" y="6694"/>
                    </a:cubicBezTo>
                    <a:lnTo>
                      <a:pt x="6971" y="6694"/>
                    </a:lnTo>
                    <a:lnTo>
                      <a:pt x="6971" y="3106"/>
                    </a:lnTo>
                    <a:lnTo>
                      <a:pt x="5381" y="3106"/>
                    </a:lnTo>
                    <a:cubicBezTo>
                      <a:pt x="4395" y="3106"/>
                      <a:pt x="3589" y="2296"/>
                      <a:pt x="3589" y="1310"/>
                    </a:cubicBezTo>
                    <a:lnTo>
                      <a:pt x="3589" y="51"/>
                    </a:lnTo>
                    <a:lnTo>
                      <a:pt x="3207" y="437"/>
                    </a:lnTo>
                    <a:cubicBezTo>
                      <a:pt x="2775" y="868"/>
                      <a:pt x="2289" y="1049"/>
                      <a:pt x="1820" y="1049"/>
                    </a:cubicBezTo>
                    <a:cubicBezTo>
                      <a:pt x="1091" y="1049"/>
                      <a:pt x="399" y="613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22"/>
              <p:cNvSpPr/>
              <p:nvPr/>
            </p:nvSpPr>
            <p:spPr>
              <a:xfrm>
                <a:off x="7869349" y="578341"/>
                <a:ext cx="913117" cy="4356741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67361" extrusionOk="0">
                    <a:moveTo>
                      <a:pt x="7303" y="0"/>
                    </a:moveTo>
                    <a:lnTo>
                      <a:pt x="7303" y="3588"/>
                    </a:lnTo>
                    <a:lnTo>
                      <a:pt x="8734" y="3588"/>
                    </a:lnTo>
                    <a:cubicBezTo>
                      <a:pt x="9720" y="3588"/>
                      <a:pt x="10530" y="4394"/>
                      <a:pt x="10530" y="5380"/>
                    </a:cubicBezTo>
                    <a:lnTo>
                      <a:pt x="10530" y="38519"/>
                    </a:lnTo>
                    <a:cubicBezTo>
                      <a:pt x="10530" y="39505"/>
                      <a:pt x="9720" y="40310"/>
                      <a:pt x="8734" y="40310"/>
                    </a:cubicBezTo>
                    <a:lnTo>
                      <a:pt x="5381" y="40310"/>
                    </a:lnTo>
                    <a:cubicBezTo>
                      <a:pt x="2414" y="40310"/>
                      <a:pt x="1" y="42723"/>
                      <a:pt x="1" y="45690"/>
                    </a:cubicBezTo>
                    <a:lnTo>
                      <a:pt x="1" y="67163"/>
                    </a:lnTo>
                    <a:cubicBezTo>
                      <a:pt x="392" y="66605"/>
                      <a:pt x="1062" y="66326"/>
                      <a:pt x="1733" y="66326"/>
                    </a:cubicBezTo>
                    <a:cubicBezTo>
                      <a:pt x="2478" y="66326"/>
                      <a:pt x="3224" y="66671"/>
                      <a:pt x="3589" y="67360"/>
                    </a:cubicBezTo>
                    <a:lnTo>
                      <a:pt x="3589" y="45694"/>
                    </a:lnTo>
                    <a:cubicBezTo>
                      <a:pt x="3589" y="44708"/>
                      <a:pt x="4395" y="43898"/>
                      <a:pt x="5381" y="43898"/>
                    </a:cubicBezTo>
                    <a:lnTo>
                      <a:pt x="8734" y="43898"/>
                    </a:lnTo>
                    <a:cubicBezTo>
                      <a:pt x="11705" y="43898"/>
                      <a:pt x="14118" y="41485"/>
                      <a:pt x="14118" y="38519"/>
                    </a:cubicBezTo>
                    <a:lnTo>
                      <a:pt x="14118" y="5380"/>
                    </a:lnTo>
                    <a:cubicBezTo>
                      <a:pt x="14118" y="2417"/>
                      <a:pt x="11705" y="0"/>
                      <a:pt x="8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22"/>
              <p:cNvSpPr/>
              <p:nvPr/>
            </p:nvSpPr>
            <p:spPr>
              <a:xfrm>
                <a:off x="7797750" y="3659933"/>
                <a:ext cx="162599" cy="266083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4114" extrusionOk="0">
                    <a:moveTo>
                      <a:pt x="1108" y="1"/>
                    </a:moveTo>
                    <a:lnTo>
                      <a:pt x="1108" y="2716"/>
                    </a:lnTo>
                    <a:cubicBezTo>
                      <a:pt x="1108" y="3391"/>
                      <a:pt x="634" y="3966"/>
                      <a:pt x="0" y="4113"/>
                    </a:cubicBezTo>
                    <a:lnTo>
                      <a:pt x="718" y="4113"/>
                    </a:lnTo>
                    <a:cubicBezTo>
                      <a:pt x="1708" y="4113"/>
                      <a:pt x="2514" y="3307"/>
                      <a:pt x="2514" y="2317"/>
                    </a:cubicBezTo>
                    <a:lnTo>
                      <a:pt x="25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22"/>
              <p:cNvSpPr/>
              <p:nvPr/>
            </p:nvSpPr>
            <p:spPr>
              <a:xfrm>
                <a:off x="7857706" y="4320814"/>
                <a:ext cx="258193" cy="118942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1839" extrusionOk="0">
                    <a:moveTo>
                      <a:pt x="1" y="1"/>
                    </a:moveTo>
                    <a:lnTo>
                      <a:pt x="1" y="1839"/>
                    </a:lnTo>
                    <a:lnTo>
                      <a:pt x="3991" y="1839"/>
                    </a:lnTo>
                    <a:lnTo>
                      <a:pt x="39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22"/>
              <p:cNvSpPr/>
              <p:nvPr/>
            </p:nvSpPr>
            <p:spPr>
              <a:xfrm>
                <a:off x="7846841" y="3598618"/>
                <a:ext cx="226436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2007" extrusionOk="0">
                    <a:moveTo>
                      <a:pt x="1" y="0"/>
                    </a:moveTo>
                    <a:lnTo>
                      <a:pt x="1" y="2006"/>
                    </a:lnTo>
                    <a:lnTo>
                      <a:pt x="3500" y="2006"/>
                    </a:lnTo>
                    <a:lnTo>
                      <a:pt x="35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22"/>
              <p:cNvSpPr/>
              <p:nvPr/>
            </p:nvSpPr>
            <p:spPr>
              <a:xfrm>
                <a:off x="8008083" y="3598618"/>
                <a:ext cx="118360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007" extrusionOk="0">
                    <a:moveTo>
                      <a:pt x="0" y="0"/>
                    </a:moveTo>
                    <a:lnTo>
                      <a:pt x="0" y="2006"/>
                    </a:lnTo>
                    <a:lnTo>
                      <a:pt x="1830" y="2006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22"/>
              <p:cNvSpPr/>
              <p:nvPr/>
            </p:nvSpPr>
            <p:spPr>
              <a:xfrm>
                <a:off x="7846841" y="3618150"/>
                <a:ext cx="279601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299" extrusionOk="0">
                    <a:moveTo>
                      <a:pt x="1" y="0"/>
                    </a:moveTo>
                    <a:lnTo>
                      <a:pt x="1" y="298"/>
                    </a:lnTo>
                    <a:lnTo>
                      <a:pt x="4323" y="298"/>
                    </a:lnTo>
                    <a:lnTo>
                      <a:pt x="4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22"/>
              <p:cNvSpPr/>
              <p:nvPr/>
            </p:nvSpPr>
            <p:spPr>
              <a:xfrm>
                <a:off x="8008083" y="3618150"/>
                <a:ext cx="118360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99" extrusionOk="0">
                    <a:moveTo>
                      <a:pt x="0" y="0"/>
                    </a:moveTo>
                    <a:lnTo>
                      <a:pt x="0" y="298"/>
                    </a:lnTo>
                    <a:lnTo>
                      <a:pt x="1830" y="298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22"/>
              <p:cNvSpPr/>
              <p:nvPr/>
            </p:nvSpPr>
            <p:spPr>
              <a:xfrm>
                <a:off x="7585217" y="3964437"/>
                <a:ext cx="189764" cy="109499"/>
              </a:xfrm>
              <a:custGeom>
                <a:avLst/>
                <a:gdLst/>
                <a:ahLst/>
                <a:cxnLst/>
                <a:rect l="l" t="t" r="r" b="b"/>
                <a:pathLst>
                  <a:path w="2934" h="1693" extrusionOk="0">
                    <a:moveTo>
                      <a:pt x="0" y="1"/>
                    </a:moveTo>
                    <a:lnTo>
                      <a:pt x="0" y="1692"/>
                    </a:lnTo>
                    <a:lnTo>
                      <a:pt x="2934" y="1692"/>
                    </a:lnTo>
                    <a:lnTo>
                      <a:pt x="29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22"/>
              <p:cNvSpPr/>
              <p:nvPr/>
            </p:nvSpPr>
            <p:spPr>
              <a:xfrm>
                <a:off x="7663931" y="3938437"/>
                <a:ext cx="110793" cy="1615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497" extrusionOk="0">
                    <a:moveTo>
                      <a:pt x="0" y="0"/>
                    </a:moveTo>
                    <a:lnTo>
                      <a:pt x="0" y="2497"/>
                    </a:lnTo>
                    <a:lnTo>
                      <a:pt x="1712" y="2497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22"/>
              <p:cNvSpPr/>
              <p:nvPr/>
            </p:nvSpPr>
            <p:spPr>
              <a:xfrm>
                <a:off x="7764893" y="3925954"/>
                <a:ext cx="9831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888" extrusionOk="0">
                    <a:moveTo>
                      <a:pt x="0" y="0"/>
                    </a:moveTo>
                    <a:lnTo>
                      <a:pt x="0" y="2887"/>
                    </a:lnTo>
                    <a:lnTo>
                      <a:pt x="151" y="2887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22"/>
              <p:cNvSpPr/>
              <p:nvPr/>
            </p:nvSpPr>
            <p:spPr>
              <a:xfrm>
                <a:off x="7655522" y="3925954"/>
                <a:ext cx="34538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4" h="2888" extrusionOk="0">
                    <a:moveTo>
                      <a:pt x="269" y="0"/>
                    </a:moveTo>
                    <a:lnTo>
                      <a:pt x="0" y="21"/>
                    </a:lnTo>
                    <a:lnTo>
                      <a:pt x="265" y="2887"/>
                    </a:lnTo>
                    <a:lnTo>
                      <a:pt x="533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22"/>
              <p:cNvSpPr/>
              <p:nvPr/>
            </p:nvSpPr>
            <p:spPr>
              <a:xfrm>
                <a:off x="7689996" y="3925954"/>
                <a:ext cx="34214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888" extrusionOk="0">
                    <a:moveTo>
                      <a:pt x="265" y="0"/>
                    </a:moveTo>
                    <a:lnTo>
                      <a:pt x="0" y="21"/>
                    </a:lnTo>
                    <a:lnTo>
                      <a:pt x="260" y="2887"/>
                    </a:lnTo>
                    <a:lnTo>
                      <a:pt x="529" y="2862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22"/>
              <p:cNvSpPr/>
              <p:nvPr/>
            </p:nvSpPr>
            <p:spPr>
              <a:xfrm>
                <a:off x="7724146" y="3925954"/>
                <a:ext cx="34279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888" extrusionOk="0">
                    <a:moveTo>
                      <a:pt x="269" y="0"/>
                    </a:moveTo>
                    <a:lnTo>
                      <a:pt x="1" y="21"/>
                    </a:lnTo>
                    <a:lnTo>
                      <a:pt x="261" y="2887"/>
                    </a:lnTo>
                    <a:lnTo>
                      <a:pt x="530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22"/>
              <p:cNvSpPr/>
              <p:nvPr/>
            </p:nvSpPr>
            <p:spPr>
              <a:xfrm>
                <a:off x="7220691" y="3778294"/>
                <a:ext cx="481847" cy="481783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7449" extrusionOk="0">
                    <a:moveTo>
                      <a:pt x="3723" y="0"/>
                    </a:moveTo>
                    <a:cubicBezTo>
                      <a:pt x="1667" y="0"/>
                      <a:pt x="1" y="1666"/>
                      <a:pt x="1" y="3722"/>
                    </a:cubicBezTo>
                    <a:cubicBezTo>
                      <a:pt x="1" y="5779"/>
                      <a:pt x="1667" y="7449"/>
                      <a:pt x="3723" y="7449"/>
                    </a:cubicBezTo>
                    <a:cubicBezTo>
                      <a:pt x="5779" y="7449"/>
                      <a:pt x="7449" y="5779"/>
                      <a:pt x="7449" y="3722"/>
                    </a:cubicBezTo>
                    <a:cubicBezTo>
                      <a:pt x="7449" y="1666"/>
                      <a:pt x="5779" y="0"/>
                      <a:pt x="37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22"/>
              <p:cNvSpPr/>
              <p:nvPr/>
            </p:nvSpPr>
            <p:spPr>
              <a:xfrm>
                <a:off x="7237507" y="3795110"/>
                <a:ext cx="447892" cy="447892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6925" extrusionOk="0">
                    <a:moveTo>
                      <a:pt x="3463" y="0"/>
                    </a:moveTo>
                    <a:cubicBezTo>
                      <a:pt x="1553" y="0"/>
                      <a:pt x="1" y="1553"/>
                      <a:pt x="1" y="3462"/>
                    </a:cubicBezTo>
                    <a:cubicBezTo>
                      <a:pt x="1" y="5376"/>
                      <a:pt x="1553" y="6924"/>
                      <a:pt x="3463" y="6924"/>
                    </a:cubicBezTo>
                    <a:cubicBezTo>
                      <a:pt x="5376" y="6924"/>
                      <a:pt x="6925" y="5376"/>
                      <a:pt x="6925" y="3462"/>
                    </a:cubicBezTo>
                    <a:cubicBezTo>
                      <a:pt x="6925" y="1553"/>
                      <a:pt x="5376" y="0"/>
                      <a:pt x="34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22"/>
              <p:cNvSpPr/>
              <p:nvPr/>
            </p:nvSpPr>
            <p:spPr>
              <a:xfrm>
                <a:off x="7248632" y="3806493"/>
                <a:ext cx="425643" cy="425384"/>
              </a:xfrm>
              <a:custGeom>
                <a:avLst/>
                <a:gdLst/>
                <a:ahLst/>
                <a:cxnLst/>
                <a:rect l="l" t="t" r="r" b="b"/>
                <a:pathLst>
                  <a:path w="6581" h="6577" extrusionOk="0">
                    <a:moveTo>
                      <a:pt x="3291" y="1"/>
                    </a:moveTo>
                    <a:cubicBezTo>
                      <a:pt x="1474" y="1"/>
                      <a:pt x="1" y="1469"/>
                      <a:pt x="1" y="3286"/>
                    </a:cubicBezTo>
                    <a:cubicBezTo>
                      <a:pt x="1" y="5103"/>
                      <a:pt x="1474" y="6576"/>
                      <a:pt x="3291" y="6576"/>
                    </a:cubicBezTo>
                    <a:cubicBezTo>
                      <a:pt x="5108" y="6576"/>
                      <a:pt x="6581" y="5103"/>
                      <a:pt x="6581" y="3286"/>
                    </a:cubicBezTo>
                    <a:cubicBezTo>
                      <a:pt x="6581" y="1469"/>
                      <a:pt x="5108" y="1"/>
                      <a:pt x="32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22"/>
              <p:cNvSpPr/>
              <p:nvPr/>
            </p:nvSpPr>
            <p:spPr>
              <a:xfrm>
                <a:off x="7277673" y="3835275"/>
                <a:ext cx="367821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5687" h="5687" extrusionOk="0">
                    <a:moveTo>
                      <a:pt x="2842" y="0"/>
                    </a:moveTo>
                    <a:cubicBezTo>
                      <a:pt x="1272" y="0"/>
                      <a:pt x="1" y="1272"/>
                      <a:pt x="1" y="2841"/>
                    </a:cubicBezTo>
                    <a:cubicBezTo>
                      <a:pt x="1" y="4411"/>
                      <a:pt x="1272" y="5687"/>
                      <a:pt x="2842" y="5687"/>
                    </a:cubicBezTo>
                    <a:cubicBezTo>
                      <a:pt x="4411" y="5687"/>
                      <a:pt x="5687" y="4411"/>
                      <a:pt x="5687" y="2841"/>
                    </a:cubicBezTo>
                    <a:cubicBezTo>
                      <a:pt x="5687" y="1272"/>
                      <a:pt x="4411" y="0"/>
                      <a:pt x="28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22"/>
              <p:cNvSpPr/>
              <p:nvPr/>
            </p:nvSpPr>
            <p:spPr>
              <a:xfrm>
                <a:off x="7461423" y="3835534"/>
                <a:ext cx="184072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5687" extrusionOk="0">
                    <a:moveTo>
                      <a:pt x="1" y="1"/>
                    </a:moveTo>
                    <a:lnTo>
                      <a:pt x="1" y="5687"/>
                    </a:lnTo>
                    <a:cubicBezTo>
                      <a:pt x="1570" y="5687"/>
                      <a:pt x="2846" y="4411"/>
                      <a:pt x="2846" y="2846"/>
                    </a:cubicBezTo>
                    <a:cubicBezTo>
                      <a:pt x="2846" y="1276"/>
                      <a:pt x="1570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22"/>
              <p:cNvSpPr/>
              <p:nvPr/>
            </p:nvSpPr>
            <p:spPr>
              <a:xfrm>
                <a:off x="7435358" y="3992960"/>
                <a:ext cx="52453" cy="5245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404" y="1"/>
                    </a:moveTo>
                    <a:cubicBezTo>
                      <a:pt x="186" y="1"/>
                      <a:pt x="1" y="181"/>
                      <a:pt x="1" y="403"/>
                    </a:cubicBezTo>
                    <a:cubicBezTo>
                      <a:pt x="1" y="626"/>
                      <a:pt x="186" y="810"/>
                      <a:pt x="404" y="810"/>
                    </a:cubicBezTo>
                    <a:cubicBezTo>
                      <a:pt x="626" y="810"/>
                      <a:pt x="811" y="630"/>
                      <a:pt x="811" y="403"/>
                    </a:cubicBezTo>
                    <a:cubicBezTo>
                      <a:pt x="811" y="185"/>
                      <a:pt x="626" y="1"/>
                      <a:pt x="4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22"/>
              <p:cNvSpPr/>
              <p:nvPr/>
            </p:nvSpPr>
            <p:spPr>
              <a:xfrm>
                <a:off x="7282329" y="3839867"/>
                <a:ext cx="358831" cy="358895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5549" extrusionOk="0">
                    <a:moveTo>
                      <a:pt x="3210" y="1"/>
                    </a:moveTo>
                    <a:lnTo>
                      <a:pt x="3072" y="853"/>
                    </a:lnTo>
                    <a:cubicBezTo>
                      <a:pt x="3181" y="869"/>
                      <a:pt x="3290" y="899"/>
                      <a:pt x="3395" y="937"/>
                    </a:cubicBezTo>
                    <a:lnTo>
                      <a:pt x="3685" y="123"/>
                    </a:lnTo>
                    <a:cubicBezTo>
                      <a:pt x="3534" y="72"/>
                      <a:pt x="3370" y="30"/>
                      <a:pt x="3210" y="1"/>
                    </a:cubicBezTo>
                    <a:close/>
                    <a:moveTo>
                      <a:pt x="1771" y="135"/>
                    </a:moveTo>
                    <a:cubicBezTo>
                      <a:pt x="1624" y="190"/>
                      <a:pt x="1473" y="261"/>
                      <a:pt x="1335" y="345"/>
                    </a:cubicBezTo>
                    <a:lnTo>
                      <a:pt x="1771" y="1088"/>
                    </a:lnTo>
                    <a:cubicBezTo>
                      <a:pt x="1868" y="1037"/>
                      <a:pt x="1968" y="983"/>
                      <a:pt x="2073" y="941"/>
                    </a:cubicBezTo>
                    <a:lnTo>
                      <a:pt x="1771" y="135"/>
                    </a:lnTo>
                    <a:close/>
                    <a:moveTo>
                      <a:pt x="4868" y="941"/>
                    </a:moveTo>
                    <a:lnTo>
                      <a:pt x="4213" y="1503"/>
                    </a:lnTo>
                    <a:cubicBezTo>
                      <a:pt x="4289" y="1587"/>
                      <a:pt x="4356" y="1679"/>
                      <a:pt x="4415" y="1776"/>
                    </a:cubicBezTo>
                    <a:lnTo>
                      <a:pt x="5153" y="1335"/>
                    </a:lnTo>
                    <a:cubicBezTo>
                      <a:pt x="5069" y="1193"/>
                      <a:pt x="4973" y="1063"/>
                      <a:pt x="4868" y="941"/>
                    </a:cubicBezTo>
                    <a:close/>
                    <a:moveTo>
                      <a:pt x="323" y="1373"/>
                    </a:moveTo>
                    <a:cubicBezTo>
                      <a:pt x="244" y="1512"/>
                      <a:pt x="176" y="1667"/>
                      <a:pt x="118" y="1818"/>
                    </a:cubicBezTo>
                    <a:lnTo>
                      <a:pt x="932" y="2107"/>
                    </a:lnTo>
                    <a:cubicBezTo>
                      <a:pt x="965" y="2002"/>
                      <a:pt x="1016" y="1898"/>
                      <a:pt x="1070" y="1801"/>
                    </a:cubicBezTo>
                    <a:lnTo>
                      <a:pt x="323" y="1373"/>
                    </a:lnTo>
                    <a:close/>
                    <a:moveTo>
                      <a:pt x="5367" y="2733"/>
                    </a:moveTo>
                    <a:lnTo>
                      <a:pt x="4679" y="2758"/>
                    </a:lnTo>
                    <a:cubicBezTo>
                      <a:pt x="4679" y="2867"/>
                      <a:pt x="4671" y="2980"/>
                      <a:pt x="4650" y="3094"/>
                    </a:cubicBezTo>
                    <a:lnTo>
                      <a:pt x="5497" y="3240"/>
                    </a:lnTo>
                    <a:cubicBezTo>
                      <a:pt x="5531" y="3081"/>
                      <a:pt x="5539" y="2917"/>
                      <a:pt x="5548" y="2741"/>
                    </a:cubicBezTo>
                    <a:lnTo>
                      <a:pt x="5367" y="2733"/>
                    </a:lnTo>
                    <a:close/>
                    <a:moveTo>
                      <a:pt x="852" y="3102"/>
                    </a:moveTo>
                    <a:lnTo>
                      <a:pt x="0" y="3253"/>
                    </a:lnTo>
                    <a:cubicBezTo>
                      <a:pt x="30" y="3417"/>
                      <a:pt x="72" y="3576"/>
                      <a:pt x="126" y="3727"/>
                    </a:cubicBezTo>
                    <a:lnTo>
                      <a:pt x="940" y="3421"/>
                    </a:lnTo>
                    <a:cubicBezTo>
                      <a:pt x="898" y="3324"/>
                      <a:pt x="873" y="3211"/>
                      <a:pt x="852" y="3102"/>
                    </a:cubicBezTo>
                    <a:close/>
                    <a:moveTo>
                      <a:pt x="4230" y="3996"/>
                    </a:moveTo>
                    <a:cubicBezTo>
                      <a:pt x="4155" y="4080"/>
                      <a:pt x="4079" y="4155"/>
                      <a:pt x="3995" y="4231"/>
                    </a:cubicBezTo>
                    <a:lnTo>
                      <a:pt x="4549" y="4890"/>
                    </a:lnTo>
                    <a:cubicBezTo>
                      <a:pt x="4671" y="4785"/>
                      <a:pt x="4784" y="4671"/>
                      <a:pt x="4889" y="4550"/>
                    </a:cubicBezTo>
                    <a:lnTo>
                      <a:pt x="4230" y="3996"/>
                    </a:lnTo>
                    <a:close/>
                    <a:moveTo>
                      <a:pt x="1511" y="4239"/>
                    </a:moveTo>
                    <a:lnTo>
                      <a:pt x="961" y="4902"/>
                    </a:lnTo>
                    <a:cubicBezTo>
                      <a:pt x="1087" y="5007"/>
                      <a:pt x="1217" y="5099"/>
                      <a:pt x="1360" y="5179"/>
                    </a:cubicBezTo>
                    <a:lnTo>
                      <a:pt x="1792" y="4436"/>
                    </a:lnTo>
                    <a:cubicBezTo>
                      <a:pt x="1691" y="4378"/>
                      <a:pt x="1595" y="4315"/>
                      <a:pt x="1511" y="4239"/>
                    </a:cubicBezTo>
                    <a:close/>
                    <a:moveTo>
                      <a:pt x="3093" y="4650"/>
                    </a:moveTo>
                    <a:cubicBezTo>
                      <a:pt x="2980" y="4671"/>
                      <a:pt x="2871" y="4680"/>
                      <a:pt x="2757" y="4680"/>
                    </a:cubicBezTo>
                    <a:lnTo>
                      <a:pt x="2757" y="5548"/>
                    </a:lnTo>
                    <a:cubicBezTo>
                      <a:pt x="2917" y="5548"/>
                      <a:pt x="3080" y="5532"/>
                      <a:pt x="3244" y="5498"/>
                    </a:cubicBezTo>
                    <a:lnTo>
                      <a:pt x="3093" y="46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22"/>
              <p:cNvSpPr/>
              <p:nvPr/>
            </p:nvSpPr>
            <p:spPr>
              <a:xfrm>
                <a:off x="7453015" y="3920586"/>
                <a:ext cx="84210" cy="102837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590" extrusionOk="0">
                    <a:moveTo>
                      <a:pt x="995" y="0"/>
                    </a:moveTo>
                    <a:cubicBezTo>
                      <a:pt x="975" y="0"/>
                      <a:pt x="954" y="10"/>
                      <a:pt x="941" y="29"/>
                    </a:cubicBezTo>
                    <a:lnTo>
                      <a:pt x="1" y="1350"/>
                    </a:lnTo>
                    <a:lnTo>
                      <a:pt x="341" y="1590"/>
                    </a:lnTo>
                    <a:lnTo>
                      <a:pt x="1281" y="272"/>
                    </a:lnTo>
                    <a:cubicBezTo>
                      <a:pt x="1302" y="243"/>
                      <a:pt x="1293" y="201"/>
                      <a:pt x="1260" y="175"/>
                    </a:cubicBezTo>
                    <a:lnTo>
                      <a:pt x="1029" y="12"/>
                    </a:lnTo>
                    <a:cubicBezTo>
                      <a:pt x="1019" y="4"/>
                      <a:pt x="1007" y="0"/>
                      <a:pt x="9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22"/>
              <p:cNvSpPr/>
              <p:nvPr/>
            </p:nvSpPr>
            <p:spPr>
              <a:xfrm>
                <a:off x="7460065" y="3935073"/>
                <a:ext cx="63319" cy="834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291" extrusionOk="0">
                    <a:moveTo>
                      <a:pt x="872" y="0"/>
                    </a:moveTo>
                    <a:cubicBezTo>
                      <a:pt x="865" y="0"/>
                      <a:pt x="859" y="3"/>
                      <a:pt x="857" y="10"/>
                    </a:cubicBezTo>
                    <a:lnTo>
                      <a:pt x="1" y="1210"/>
                    </a:lnTo>
                    <a:lnTo>
                      <a:pt x="110" y="1290"/>
                    </a:lnTo>
                    <a:lnTo>
                      <a:pt x="966" y="90"/>
                    </a:lnTo>
                    <a:cubicBezTo>
                      <a:pt x="979" y="77"/>
                      <a:pt x="974" y="69"/>
                      <a:pt x="962" y="56"/>
                    </a:cubicBezTo>
                    <a:lnTo>
                      <a:pt x="890" y="6"/>
                    </a:lnTo>
                    <a:cubicBezTo>
                      <a:pt x="885" y="2"/>
                      <a:pt x="878" y="0"/>
                      <a:pt x="8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22"/>
              <p:cNvSpPr/>
              <p:nvPr/>
            </p:nvSpPr>
            <p:spPr>
              <a:xfrm>
                <a:off x="7452498" y="4010035"/>
                <a:ext cx="18239" cy="1830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39" y="1"/>
                    </a:moveTo>
                    <a:cubicBezTo>
                      <a:pt x="63" y="1"/>
                      <a:pt x="0" y="64"/>
                      <a:pt x="0" y="139"/>
                    </a:cubicBezTo>
                    <a:cubicBezTo>
                      <a:pt x="0" y="219"/>
                      <a:pt x="63" y="282"/>
                      <a:pt x="139" y="282"/>
                    </a:cubicBezTo>
                    <a:cubicBezTo>
                      <a:pt x="219" y="282"/>
                      <a:pt x="282" y="219"/>
                      <a:pt x="282" y="139"/>
                    </a:cubicBezTo>
                    <a:cubicBezTo>
                      <a:pt x="282" y="64"/>
                      <a:pt x="219" y="1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22"/>
              <p:cNvSpPr/>
              <p:nvPr/>
            </p:nvSpPr>
            <p:spPr>
              <a:xfrm>
                <a:off x="7774918" y="4028275"/>
                <a:ext cx="185430" cy="292601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4524" extrusionOk="0">
                    <a:moveTo>
                      <a:pt x="1" y="0"/>
                    </a:moveTo>
                    <a:lnTo>
                      <a:pt x="1" y="1263"/>
                    </a:lnTo>
                    <a:lnTo>
                      <a:pt x="22" y="1263"/>
                    </a:lnTo>
                    <a:cubicBezTo>
                      <a:pt x="819" y="1263"/>
                      <a:pt x="1461" y="1909"/>
                      <a:pt x="1461" y="2703"/>
                    </a:cubicBezTo>
                    <a:lnTo>
                      <a:pt x="1461" y="4524"/>
                    </a:lnTo>
                    <a:lnTo>
                      <a:pt x="2867" y="4524"/>
                    </a:lnTo>
                    <a:lnTo>
                      <a:pt x="2867" y="1796"/>
                    </a:lnTo>
                    <a:cubicBezTo>
                      <a:pt x="2867" y="802"/>
                      <a:pt x="2065" y="0"/>
                      <a:pt x="10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15" name="Google Shape;3415;p22"/>
            <p:cNvGrpSpPr/>
            <p:nvPr/>
          </p:nvGrpSpPr>
          <p:grpSpPr>
            <a:xfrm>
              <a:off x="6016150" y="4712425"/>
              <a:ext cx="196447" cy="1392844"/>
              <a:chOff x="8049200" y="-918250"/>
              <a:chExt cx="196447" cy="1392844"/>
            </a:xfrm>
          </p:grpSpPr>
          <p:sp>
            <p:nvSpPr>
              <p:cNvPr id="3416" name="Google Shape;3416;p22"/>
              <p:cNvSpPr/>
              <p:nvPr/>
            </p:nvSpPr>
            <p:spPr>
              <a:xfrm>
                <a:off x="8049200" y="-918250"/>
                <a:ext cx="98246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22"/>
              <p:cNvSpPr/>
              <p:nvPr/>
            </p:nvSpPr>
            <p:spPr>
              <a:xfrm>
                <a:off x="8147424" y="-918250"/>
                <a:ext cx="98223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18" name="Google Shape;3418;p22"/>
            <p:cNvGrpSpPr/>
            <p:nvPr/>
          </p:nvGrpSpPr>
          <p:grpSpPr>
            <a:xfrm>
              <a:off x="6016142" y="-4172503"/>
              <a:ext cx="196449" cy="4684379"/>
              <a:chOff x="8049192" y="-4147928"/>
              <a:chExt cx="196449" cy="4684379"/>
            </a:xfrm>
          </p:grpSpPr>
          <p:sp>
            <p:nvSpPr>
              <p:cNvPr id="3419" name="Google Shape;3419;p22"/>
              <p:cNvSpPr/>
              <p:nvPr/>
            </p:nvSpPr>
            <p:spPr>
              <a:xfrm>
                <a:off x="8049192" y="-4147928"/>
                <a:ext cx="98246" cy="4684379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22"/>
              <p:cNvSpPr/>
              <p:nvPr/>
            </p:nvSpPr>
            <p:spPr>
              <a:xfrm>
                <a:off x="8147419" y="-4147928"/>
                <a:ext cx="98223" cy="4684379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21" name="Google Shape;3421;p22"/>
          <p:cNvGrpSpPr/>
          <p:nvPr/>
        </p:nvGrpSpPr>
        <p:grpSpPr>
          <a:xfrm>
            <a:off x="-3167050" y="3001010"/>
            <a:ext cx="3841168" cy="1754720"/>
            <a:chOff x="-46850" y="3945148"/>
            <a:chExt cx="3841168" cy="1754720"/>
          </a:xfrm>
        </p:grpSpPr>
        <p:grpSp>
          <p:nvGrpSpPr>
            <p:cNvPr id="3422" name="Google Shape;3422;p22"/>
            <p:cNvGrpSpPr/>
            <p:nvPr/>
          </p:nvGrpSpPr>
          <p:grpSpPr>
            <a:xfrm rot="-5400000" flipH="1">
              <a:off x="2037583" y="3943132"/>
              <a:ext cx="1754720" cy="1758751"/>
              <a:chOff x="6633675" y="1434550"/>
              <a:chExt cx="1044725" cy="1047125"/>
            </a:xfrm>
          </p:grpSpPr>
          <p:sp>
            <p:nvSpPr>
              <p:cNvPr id="3423" name="Google Shape;3423;p22"/>
              <p:cNvSpPr/>
              <p:nvPr/>
            </p:nvSpPr>
            <p:spPr>
              <a:xfrm>
                <a:off x="6684025" y="1434550"/>
                <a:ext cx="994375" cy="996675"/>
              </a:xfrm>
              <a:custGeom>
                <a:avLst/>
                <a:gdLst/>
                <a:ahLst/>
                <a:cxnLst/>
                <a:rect l="l" t="t" r="r" b="b"/>
                <a:pathLst>
                  <a:path w="39775" h="39867" extrusionOk="0">
                    <a:moveTo>
                      <a:pt x="18994" y="1"/>
                    </a:moveTo>
                    <a:lnTo>
                      <a:pt x="18994" y="7000"/>
                    </a:lnTo>
                    <a:cubicBezTo>
                      <a:pt x="18994" y="7936"/>
                      <a:pt x="18234" y="8696"/>
                      <a:pt x="17298" y="8696"/>
                    </a:cubicBezTo>
                    <a:lnTo>
                      <a:pt x="5087" y="8696"/>
                    </a:lnTo>
                    <a:cubicBezTo>
                      <a:pt x="2280" y="8696"/>
                      <a:pt x="1" y="10978"/>
                      <a:pt x="1" y="13786"/>
                    </a:cubicBezTo>
                    <a:lnTo>
                      <a:pt x="1" y="34776"/>
                    </a:lnTo>
                    <a:cubicBezTo>
                      <a:pt x="1" y="37583"/>
                      <a:pt x="2280" y="39866"/>
                      <a:pt x="5087" y="39866"/>
                    </a:cubicBezTo>
                    <a:lnTo>
                      <a:pt x="39774" y="39866"/>
                    </a:lnTo>
                    <a:lnTo>
                      <a:pt x="39774" y="36471"/>
                    </a:lnTo>
                    <a:lnTo>
                      <a:pt x="39774" y="36467"/>
                    </a:lnTo>
                    <a:lnTo>
                      <a:pt x="5087" y="36467"/>
                    </a:lnTo>
                    <a:cubicBezTo>
                      <a:pt x="4151" y="36467"/>
                      <a:pt x="3392" y="35703"/>
                      <a:pt x="3392" y="34772"/>
                    </a:cubicBezTo>
                    <a:lnTo>
                      <a:pt x="3392" y="13777"/>
                    </a:lnTo>
                    <a:cubicBezTo>
                      <a:pt x="3392" y="12846"/>
                      <a:pt x="4151" y="12086"/>
                      <a:pt x="5087" y="12086"/>
                    </a:cubicBezTo>
                    <a:lnTo>
                      <a:pt x="17298" y="12086"/>
                    </a:lnTo>
                    <a:cubicBezTo>
                      <a:pt x="20106" y="12086"/>
                      <a:pt x="22389" y="9803"/>
                      <a:pt x="22389" y="6996"/>
                    </a:cubicBezTo>
                    <a:lnTo>
                      <a:pt x="223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22"/>
              <p:cNvSpPr/>
              <p:nvPr/>
            </p:nvSpPr>
            <p:spPr>
              <a:xfrm>
                <a:off x="6726325" y="1434550"/>
                <a:ext cx="952075" cy="954175"/>
              </a:xfrm>
              <a:custGeom>
                <a:avLst/>
                <a:gdLst/>
                <a:ahLst/>
                <a:cxnLst/>
                <a:rect l="l" t="t" r="r" b="b"/>
                <a:pathLst>
                  <a:path w="38083" h="38167" extrusionOk="0">
                    <a:moveTo>
                      <a:pt x="19001" y="1"/>
                    </a:moveTo>
                    <a:lnTo>
                      <a:pt x="19001" y="6992"/>
                    </a:lnTo>
                    <a:cubicBezTo>
                      <a:pt x="19001" y="8863"/>
                      <a:pt x="17478" y="10382"/>
                      <a:pt x="15606" y="10382"/>
                    </a:cubicBezTo>
                    <a:lnTo>
                      <a:pt x="3395" y="10382"/>
                    </a:lnTo>
                    <a:cubicBezTo>
                      <a:pt x="1523" y="10382"/>
                      <a:pt x="0" y="11906"/>
                      <a:pt x="0" y="13777"/>
                    </a:cubicBezTo>
                    <a:lnTo>
                      <a:pt x="0" y="34772"/>
                    </a:lnTo>
                    <a:cubicBezTo>
                      <a:pt x="0" y="36643"/>
                      <a:pt x="1523" y="38167"/>
                      <a:pt x="3395" y="38167"/>
                    </a:cubicBezTo>
                    <a:lnTo>
                      <a:pt x="38082" y="38167"/>
                    </a:lnTo>
                    <a:lnTo>
                      <a:pt x="38082" y="36471"/>
                    </a:lnTo>
                    <a:lnTo>
                      <a:pt x="38082" y="36467"/>
                    </a:lnTo>
                    <a:lnTo>
                      <a:pt x="3395" y="36467"/>
                    </a:lnTo>
                    <a:cubicBezTo>
                      <a:pt x="2459" y="36467"/>
                      <a:pt x="1700" y="35703"/>
                      <a:pt x="1700" y="34772"/>
                    </a:cubicBezTo>
                    <a:lnTo>
                      <a:pt x="1700" y="13777"/>
                    </a:lnTo>
                    <a:cubicBezTo>
                      <a:pt x="1700" y="12846"/>
                      <a:pt x="2459" y="12086"/>
                      <a:pt x="3395" y="12086"/>
                    </a:cubicBezTo>
                    <a:lnTo>
                      <a:pt x="15606" y="12086"/>
                    </a:lnTo>
                    <a:cubicBezTo>
                      <a:pt x="18414" y="12086"/>
                      <a:pt x="20697" y="9803"/>
                      <a:pt x="20697" y="6996"/>
                    </a:cubicBezTo>
                    <a:lnTo>
                      <a:pt x="206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22"/>
              <p:cNvSpPr/>
              <p:nvPr/>
            </p:nvSpPr>
            <p:spPr>
              <a:xfrm>
                <a:off x="6683825" y="2024350"/>
                <a:ext cx="84900" cy="230925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9237" extrusionOk="0">
                    <a:moveTo>
                      <a:pt x="3395" y="1"/>
                    </a:moveTo>
                    <a:cubicBezTo>
                      <a:pt x="3046" y="628"/>
                      <a:pt x="2355" y="942"/>
                      <a:pt x="1663" y="942"/>
                    </a:cubicBezTo>
                    <a:cubicBezTo>
                      <a:pt x="1017" y="942"/>
                      <a:pt x="371" y="669"/>
                      <a:pt x="1" y="122"/>
                    </a:cubicBezTo>
                    <a:lnTo>
                      <a:pt x="1" y="9082"/>
                    </a:lnTo>
                    <a:cubicBezTo>
                      <a:pt x="389" y="8567"/>
                      <a:pt x="998" y="8213"/>
                      <a:pt x="1637" y="8213"/>
                    </a:cubicBezTo>
                    <a:cubicBezTo>
                      <a:pt x="2082" y="8213"/>
                      <a:pt x="2541" y="8384"/>
                      <a:pt x="2951" y="8792"/>
                    </a:cubicBezTo>
                    <a:lnTo>
                      <a:pt x="3395" y="9237"/>
                    </a:lnTo>
                    <a:lnTo>
                      <a:pt x="33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22"/>
              <p:cNvSpPr/>
              <p:nvPr/>
            </p:nvSpPr>
            <p:spPr>
              <a:xfrm>
                <a:off x="6684775" y="1803000"/>
                <a:ext cx="83000" cy="2282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9128" extrusionOk="0">
                    <a:moveTo>
                      <a:pt x="0" y="0"/>
                    </a:moveTo>
                    <a:lnTo>
                      <a:pt x="0" y="9127"/>
                    </a:lnTo>
                    <a:lnTo>
                      <a:pt x="3320" y="9127"/>
                    </a:lnTo>
                    <a:lnTo>
                      <a:pt x="33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22"/>
              <p:cNvSpPr/>
              <p:nvPr/>
            </p:nvSpPr>
            <p:spPr>
              <a:xfrm>
                <a:off x="6684875" y="1841400"/>
                <a:ext cx="82900" cy="185500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420" extrusionOk="0">
                    <a:moveTo>
                      <a:pt x="1658" y="0"/>
                    </a:moveTo>
                    <a:cubicBezTo>
                      <a:pt x="1062" y="0"/>
                      <a:pt x="500" y="143"/>
                      <a:pt x="1" y="395"/>
                    </a:cubicBezTo>
                    <a:lnTo>
                      <a:pt x="1" y="7025"/>
                    </a:lnTo>
                    <a:cubicBezTo>
                      <a:pt x="500" y="7277"/>
                      <a:pt x="1062" y="7419"/>
                      <a:pt x="1658" y="7419"/>
                    </a:cubicBezTo>
                    <a:cubicBezTo>
                      <a:pt x="2258" y="7419"/>
                      <a:pt x="2820" y="7277"/>
                      <a:pt x="3316" y="7025"/>
                    </a:cubicBezTo>
                    <a:lnTo>
                      <a:pt x="3316" y="395"/>
                    </a:lnTo>
                    <a:cubicBezTo>
                      <a:pt x="2820" y="143"/>
                      <a:pt x="2254" y="0"/>
                      <a:pt x="1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22"/>
              <p:cNvSpPr/>
              <p:nvPr/>
            </p:nvSpPr>
            <p:spPr>
              <a:xfrm>
                <a:off x="6684775" y="1803100"/>
                <a:ext cx="41450" cy="2282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9128" extrusionOk="0">
                    <a:moveTo>
                      <a:pt x="0" y="1"/>
                    </a:moveTo>
                    <a:lnTo>
                      <a:pt x="0" y="9128"/>
                    </a:lnTo>
                    <a:lnTo>
                      <a:pt x="1658" y="9128"/>
                    </a:lnTo>
                    <a:lnTo>
                      <a:pt x="16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22"/>
              <p:cNvSpPr/>
              <p:nvPr/>
            </p:nvSpPr>
            <p:spPr>
              <a:xfrm>
                <a:off x="6677850" y="1785800"/>
                <a:ext cx="969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878" h="1041" extrusionOk="0">
                    <a:moveTo>
                      <a:pt x="0" y="0"/>
                    </a:moveTo>
                    <a:lnTo>
                      <a:pt x="0" y="1041"/>
                    </a:lnTo>
                    <a:lnTo>
                      <a:pt x="3878" y="1041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22"/>
              <p:cNvSpPr/>
              <p:nvPr/>
            </p:nvSpPr>
            <p:spPr>
              <a:xfrm>
                <a:off x="6677850" y="1785800"/>
                <a:ext cx="3852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041" extrusionOk="0">
                    <a:moveTo>
                      <a:pt x="0" y="0"/>
                    </a:moveTo>
                    <a:lnTo>
                      <a:pt x="0" y="1041"/>
                    </a:lnTo>
                    <a:lnTo>
                      <a:pt x="1540" y="1041"/>
                    </a:lnTo>
                    <a:lnTo>
                      <a:pt x="15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22"/>
              <p:cNvSpPr/>
              <p:nvPr/>
            </p:nvSpPr>
            <p:spPr>
              <a:xfrm>
                <a:off x="6675425" y="1777500"/>
                <a:ext cx="1015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063" h="333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4063" y="332"/>
                    </a:lnTo>
                    <a:lnTo>
                      <a:pt x="40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22"/>
              <p:cNvSpPr/>
              <p:nvPr/>
            </p:nvSpPr>
            <p:spPr>
              <a:xfrm>
                <a:off x="6675425" y="1777500"/>
                <a:ext cx="40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333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1616" y="332"/>
                    </a:lnTo>
                    <a:lnTo>
                      <a:pt x="16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22"/>
              <p:cNvSpPr/>
              <p:nvPr/>
            </p:nvSpPr>
            <p:spPr>
              <a:xfrm>
                <a:off x="6677850" y="2031275"/>
                <a:ext cx="9695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3878" h="1042" extrusionOk="0">
                    <a:moveTo>
                      <a:pt x="0" y="1"/>
                    </a:moveTo>
                    <a:lnTo>
                      <a:pt x="0" y="1041"/>
                    </a:lnTo>
                    <a:lnTo>
                      <a:pt x="3878" y="1041"/>
                    </a:lnTo>
                    <a:lnTo>
                      <a:pt x="38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22"/>
              <p:cNvSpPr/>
              <p:nvPr/>
            </p:nvSpPr>
            <p:spPr>
              <a:xfrm>
                <a:off x="6677850" y="2031275"/>
                <a:ext cx="4220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1042" extrusionOk="0">
                    <a:moveTo>
                      <a:pt x="0" y="1"/>
                    </a:moveTo>
                    <a:lnTo>
                      <a:pt x="0" y="1041"/>
                    </a:lnTo>
                    <a:lnTo>
                      <a:pt x="1687" y="1041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22"/>
              <p:cNvSpPr/>
              <p:nvPr/>
            </p:nvSpPr>
            <p:spPr>
              <a:xfrm>
                <a:off x="6673650" y="2056975"/>
                <a:ext cx="1056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215" extrusionOk="0">
                    <a:moveTo>
                      <a:pt x="0" y="1"/>
                    </a:moveTo>
                    <a:lnTo>
                      <a:pt x="0" y="215"/>
                    </a:lnTo>
                    <a:lnTo>
                      <a:pt x="4226" y="215"/>
                    </a:lnTo>
                    <a:lnTo>
                      <a:pt x="42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22"/>
              <p:cNvSpPr/>
              <p:nvPr/>
            </p:nvSpPr>
            <p:spPr>
              <a:xfrm>
                <a:off x="6633675" y="1824500"/>
                <a:ext cx="185400" cy="185400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7416" extrusionOk="0">
                    <a:moveTo>
                      <a:pt x="3706" y="1"/>
                    </a:moveTo>
                    <a:cubicBezTo>
                      <a:pt x="1658" y="1"/>
                      <a:pt x="1" y="1662"/>
                      <a:pt x="1" y="3710"/>
                    </a:cubicBezTo>
                    <a:cubicBezTo>
                      <a:pt x="1" y="5758"/>
                      <a:pt x="1658" y="7416"/>
                      <a:pt x="3706" y="7416"/>
                    </a:cubicBezTo>
                    <a:cubicBezTo>
                      <a:pt x="5754" y="7416"/>
                      <a:pt x="7416" y="5758"/>
                      <a:pt x="7416" y="3710"/>
                    </a:cubicBezTo>
                    <a:cubicBezTo>
                      <a:pt x="7416" y="1662"/>
                      <a:pt x="5754" y="1"/>
                      <a:pt x="3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22"/>
              <p:cNvSpPr/>
              <p:nvPr/>
            </p:nvSpPr>
            <p:spPr>
              <a:xfrm>
                <a:off x="6638925" y="1829750"/>
                <a:ext cx="174900" cy="174900"/>
              </a:xfrm>
              <a:custGeom>
                <a:avLst/>
                <a:gdLst/>
                <a:ahLst/>
                <a:cxnLst/>
                <a:rect l="l" t="t" r="r" b="b"/>
                <a:pathLst>
                  <a:path w="6996" h="6996" extrusionOk="0">
                    <a:moveTo>
                      <a:pt x="3496" y="0"/>
                    </a:moveTo>
                    <a:cubicBezTo>
                      <a:pt x="1566" y="0"/>
                      <a:pt x="0" y="1566"/>
                      <a:pt x="0" y="3500"/>
                    </a:cubicBezTo>
                    <a:cubicBezTo>
                      <a:pt x="0" y="5430"/>
                      <a:pt x="1566" y="6996"/>
                      <a:pt x="3496" y="6996"/>
                    </a:cubicBezTo>
                    <a:cubicBezTo>
                      <a:pt x="5431" y="6996"/>
                      <a:pt x="6996" y="5430"/>
                      <a:pt x="6996" y="3500"/>
                    </a:cubicBezTo>
                    <a:cubicBezTo>
                      <a:pt x="6996" y="1566"/>
                      <a:pt x="5431" y="0"/>
                      <a:pt x="3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22"/>
              <p:cNvSpPr/>
              <p:nvPr/>
            </p:nvSpPr>
            <p:spPr>
              <a:xfrm>
                <a:off x="6651300" y="1842450"/>
                <a:ext cx="1498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5985" extrusionOk="0">
                    <a:moveTo>
                      <a:pt x="3005" y="0"/>
                    </a:moveTo>
                    <a:cubicBezTo>
                      <a:pt x="3002" y="0"/>
                      <a:pt x="2999" y="0"/>
                      <a:pt x="2997" y="0"/>
                    </a:cubicBezTo>
                    <a:cubicBezTo>
                      <a:pt x="1960" y="0"/>
                      <a:pt x="1050" y="525"/>
                      <a:pt x="513" y="1322"/>
                    </a:cubicBezTo>
                    <a:cubicBezTo>
                      <a:pt x="190" y="1800"/>
                      <a:pt x="1" y="2371"/>
                      <a:pt x="1" y="2992"/>
                    </a:cubicBezTo>
                    <a:cubicBezTo>
                      <a:pt x="1" y="3479"/>
                      <a:pt x="118" y="3941"/>
                      <a:pt x="328" y="4348"/>
                    </a:cubicBezTo>
                    <a:cubicBezTo>
                      <a:pt x="672" y="5027"/>
                      <a:pt x="1268" y="5556"/>
                      <a:pt x="1990" y="5812"/>
                    </a:cubicBezTo>
                    <a:cubicBezTo>
                      <a:pt x="2304" y="5921"/>
                      <a:pt x="2644" y="5984"/>
                      <a:pt x="2997" y="5984"/>
                    </a:cubicBezTo>
                    <a:cubicBezTo>
                      <a:pt x="4080" y="5984"/>
                      <a:pt x="5028" y="5413"/>
                      <a:pt x="5552" y="4553"/>
                    </a:cubicBezTo>
                    <a:cubicBezTo>
                      <a:pt x="5829" y="4096"/>
                      <a:pt x="5993" y="3563"/>
                      <a:pt x="5993" y="2992"/>
                    </a:cubicBezTo>
                    <a:cubicBezTo>
                      <a:pt x="5993" y="1341"/>
                      <a:pt x="4659" y="0"/>
                      <a:pt x="3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22"/>
              <p:cNvSpPr/>
              <p:nvPr/>
            </p:nvSpPr>
            <p:spPr>
              <a:xfrm>
                <a:off x="6651525" y="1842450"/>
                <a:ext cx="135025" cy="129375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5175" extrusionOk="0">
                    <a:moveTo>
                      <a:pt x="2992" y="0"/>
                    </a:moveTo>
                    <a:cubicBezTo>
                      <a:pt x="1960" y="0"/>
                      <a:pt x="1049" y="525"/>
                      <a:pt x="508" y="1322"/>
                    </a:cubicBezTo>
                    <a:cubicBezTo>
                      <a:pt x="189" y="1800"/>
                      <a:pt x="0" y="2371"/>
                      <a:pt x="0" y="2992"/>
                    </a:cubicBezTo>
                    <a:cubicBezTo>
                      <a:pt x="0" y="3479"/>
                      <a:pt x="113" y="3941"/>
                      <a:pt x="323" y="4352"/>
                    </a:cubicBezTo>
                    <a:cubicBezTo>
                      <a:pt x="483" y="4658"/>
                      <a:pt x="697" y="4939"/>
                      <a:pt x="948" y="5174"/>
                    </a:cubicBezTo>
                    <a:cubicBezTo>
                      <a:pt x="848" y="5044"/>
                      <a:pt x="760" y="4902"/>
                      <a:pt x="684" y="4755"/>
                    </a:cubicBezTo>
                    <a:cubicBezTo>
                      <a:pt x="474" y="4343"/>
                      <a:pt x="361" y="3882"/>
                      <a:pt x="361" y="3395"/>
                    </a:cubicBezTo>
                    <a:cubicBezTo>
                      <a:pt x="361" y="2778"/>
                      <a:pt x="550" y="2203"/>
                      <a:pt x="869" y="1729"/>
                    </a:cubicBezTo>
                    <a:cubicBezTo>
                      <a:pt x="1410" y="932"/>
                      <a:pt x="2316" y="407"/>
                      <a:pt x="3357" y="407"/>
                    </a:cubicBezTo>
                    <a:cubicBezTo>
                      <a:pt x="4146" y="407"/>
                      <a:pt x="4868" y="714"/>
                      <a:pt x="5401" y="1217"/>
                    </a:cubicBezTo>
                    <a:cubicBezTo>
                      <a:pt x="4855" y="479"/>
                      <a:pt x="3978" y="0"/>
                      <a:pt x="29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22"/>
              <p:cNvSpPr/>
              <p:nvPr/>
            </p:nvSpPr>
            <p:spPr>
              <a:xfrm>
                <a:off x="6655700" y="1846325"/>
                <a:ext cx="14145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658" h="5670" extrusionOk="0">
                    <a:moveTo>
                      <a:pt x="2972" y="0"/>
                    </a:moveTo>
                    <a:lnTo>
                      <a:pt x="2951" y="382"/>
                    </a:lnTo>
                    <a:cubicBezTo>
                      <a:pt x="2972" y="382"/>
                      <a:pt x="2989" y="386"/>
                      <a:pt x="3010" y="386"/>
                    </a:cubicBezTo>
                    <a:lnTo>
                      <a:pt x="3043" y="5"/>
                    </a:lnTo>
                    <a:cubicBezTo>
                      <a:pt x="3022" y="0"/>
                      <a:pt x="2993" y="0"/>
                      <a:pt x="2972" y="0"/>
                    </a:cubicBezTo>
                    <a:close/>
                    <a:moveTo>
                      <a:pt x="2426" y="26"/>
                    </a:moveTo>
                    <a:cubicBezTo>
                      <a:pt x="2405" y="30"/>
                      <a:pt x="2380" y="30"/>
                      <a:pt x="2359" y="34"/>
                    </a:cubicBezTo>
                    <a:lnTo>
                      <a:pt x="2422" y="412"/>
                    </a:lnTo>
                    <a:cubicBezTo>
                      <a:pt x="2439" y="412"/>
                      <a:pt x="2460" y="407"/>
                      <a:pt x="2481" y="403"/>
                    </a:cubicBezTo>
                    <a:lnTo>
                      <a:pt x="2426" y="26"/>
                    </a:lnTo>
                    <a:close/>
                    <a:moveTo>
                      <a:pt x="3572" y="105"/>
                    </a:moveTo>
                    <a:lnTo>
                      <a:pt x="3471" y="470"/>
                    </a:lnTo>
                    <a:cubicBezTo>
                      <a:pt x="3492" y="475"/>
                      <a:pt x="3509" y="483"/>
                      <a:pt x="3530" y="487"/>
                    </a:cubicBezTo>
                    <a:lnTo>
                      <a:pt x="3639" y="126"/>
                    </a:lnTo>
                    <a:cubicBezTo>
                      <a:pt x="3614" y="114"/>
                      <a:pt x="3593" y="110"/>
                      <a:pt x="3572" y="105"/>
                    </a:cubicBezTo>
                    <a:close/>
                    <a:moveTo>
                      <a:pt x="1831" y="177"/>
                    </a:moveTo>
                    <a:cubicBezTo>
                      <a:pt x="1810" y="189"/>
                      <a:pt x="1789" y="193"/>
                      <a:pt x="1768" y="202"/>
                    </a:cubicBezTo>
                    <a:lnTo>
                      <a:pt x="1910" y="559"/>
                    </a:lnTo>
                    <a:cubicBezTo>
                      <a:pt x="1931" y="550"/>
                      <a:pt x="1944" y="546"/>
                      <a:pt x="1965" y="533"/>
                    </a:cubicBezTo>
                    <a:lnTo>
                      <a:pt x="1831" y="177"/>
                    </a:lnTo>
                    <a:close/>
                    <a:moveTo>
                      <a:pt x="4143" y="328"/>
                    </a:moveTo>
                    <a:lnTo>
                      <a:pt x="3966" y="663"/>
                    </a:lnTo>
                    <a:cubicBezTo>
                      <a:pt x="3979" y="672"/>
                      <a:pt x="4000" y="680"/>
                      <a:pt x="4017" y="693"/>
                    </a:cubicBezTo>
                    <a:lnTo>
                      <a:pt x="4201" y="361"/>
                    </a:lnTo>
                    <a:cubicBezTo>
                      <a:pt x="4185" y="349"/>
                      <a:pt x="4164" y="340"/>
                      <a:pt x="4143" y="328"/>
                    </a:cubicBezTo>
                    <a:close/>
                    <a:moveTo>
                      <a:pt x="1285" y="454"/>
                    </a:moveTo>
                    <a:cubicBezTo>
                      <a:pt x="1264" y="466"/>
                      <a:pt x="1247" y="483"/>
                      <a:pt x="1226" y="491"/>
                    </a:cubicBezTo>
                    <a:lnTo>
                      <a:pt x="1440" y="806"/>
                    </a:lnTo>
                    <a:cubicBezTo>
                      <a:pt x="1457" y="798"/>
                      <a:pt x="1474" y="785"/>
                      <a:pt x="1495" y="777"/>
                    </a:cubicBezTo>
                    <a:lnTo>
                      <a:pt x="1285" y="454"/>
                    </a:lnTo>
                    <a:close/>
                    <a:moveTo>
                      <a:pt x="4655" y="672"/>
                    </a:moveTo>
                    <a:lnTo>
                      <a:pt x="4411" y="966"/>
                    </a:lnTo>
                    <a:cubicBezTo>
                      <a:pt x="4420" y="974"/>
                      <a:pt x="4436" y="991"/>
                      <a:pt x="4453" y="999"/>
                    </a:cubicBezTo>
                    <a:lnTo>
                      <a:pt x="4709" y="718"/>
                    </a:lnTo>
                    <a:cubicBezTo>
                      <a:pt x="4692" y="701"/>
                      <a:pt x="4671" y="684"/>
                      <a:pt x="4655" y="672"/>
                    </a:cubicBezTo>
                    <a:close/>
                    <a:moveTo>
                      <a:pt x="807" y="844"/>
                    </a:moveTo>
                    <a:lnTo>
                      <a:pt x="760" y="890"/>
                    </a:lnTo>
                    <a:lnTo>
                      <a:pt x="1037" y="1154"/>
                    </a:lnTo>
                    <a:cubicBezTo>
                      <a:pt x="1054" y="1138"/>
                      <a:pt x="1063" y="1121"/>
                      <a:pt x="1079" y="1108"/>
                    </a:cubicBezTo>
                    <a:lnTo>
                      <a:pt x="807" y="844"/>
                    </a:lnTo>
                    <a:close/>
                    <a:moveTo>
                      <a:pt x="5079" y="1108"/>
                    </a:moveTo>
                    <a:lnTo>
                      <a:pt x="4772" y="1343"/>
                    </a:lnTo>
                    <a:cubicBezTo>
                      <a:pt x="4789" y="1356"/>
                      <a:pt x="4797" y="1373"/>
                      <a:pt x="4810" y="1389"/>
                    </a:cubicBezTo>
                    <a:lnTo>
                      <a:pt x="5120" y="1163"/>
                    </a:lnTo>
                    <a:cubicBezTo>
                      <a:pt x="5104" y="1146"/>
                      <a:pt x="5091" y="1125"/>
                      <a:pt x="5079" y="1108"/>
                    </a:cubicBezTo>
                    <a:close/>
                    <a:moveTo>
                      <a:pt x="429" y="1322"/>
                    </a:moveTo>
                    <a:cubicBezTo>
                      <a:pt x="412" y="1343"/>
                      <a:pt x="404" y="1356"/>
                      <a:pt x="391" y="1377"/>
                    </a:cubicBezTo>
                    <a:lnTo>
                      <a:pt x="718" y="1578"/>
                    </a:lnTo>
                    <a:cubicBezTo>
                      <a:pt x="727" y="1557"/>
                      <a:pt x="739" y="1540"/>
                      <a:pt x="756" y="1524"/>
                    </a:cubicBezTo>
                    <a:lnTo>
                      <a:pt x="429" y="1322"/>
                    </a:lnTo>
                    <a:close/>
                    <a:moveTo>
                      <a:pt x="5393" y="1637"/>
                    </a:moveTo>
                    <a:lnTo>
                      <a:pt x="5045" y="1796"/>
                    </a:lnTo>
                    <a:cubicBezTo>
                      <a:pt x="5058" y="1813"/>
                      <a:pt x="5062" y="1834"/>
                      <a:pt x="5070" y="1851"/>
                    </a:cubicBezTo>
                    <a:lnTo>
                      <a:pt x="5418" y="1700"/>
                    </a:lnTo>
                    <a:cubicBezTo>
                      <a:pt x="5414" y="1679"/>
                      <a:pt x="5402" y="1658"/>
                      <a:pt x="5393" y="1637"/>
                    </a:cubicBezTo>
                    <a:close/>
                    <a:moveTo>
                      <a:pt x="156" y="1872"/>
                    </a:moveTo>
                    <a:cubicBezTo>
                      <a:pt x="152" y="1893"/>
                      <a:pt x="139" y="1914"/>
                      <a:pt x="135" y="1935"/>
                    </a:cubicBezTo>
                    <a:lnTo>
                      <a:pt x="496" y="2057"/>
                    </a:lnTo>
                    <a:cubicBezTo>
                      <a:pt x="504" y="2040"/>
                      <a:pt x="509" y="2019"/>
                      <a:pt x="517" y="2002"/>
                    </a:cubicBezTo>
                    <a:lnTo>
                      <a:pt x="156" y="1872"/>
                    </a:lnTo>
                    <a:close/>
                    <a:moveTo>
                      <a:pt x="5590" y="2212"/>
                    </a:moveTo>
                    <a:lnTo>
                      <a:pt x="5217" y="2296"/>
                    </a:lnTo>
                    <a:cubicBezTo>
                      <a:pt x="5225" y="2317"/>
                      <a:pt x="5225" y="2334"/>
                      <a:pt x="5230" y="2355"/>
                    </a:cubicBezTo>
                    <a:lnTo>
                      <a:pt x="5607" y="2279"/>
                    </a:lnTo>
                    <a:cubicBezTo>
                      <a:pt x="5603" y="2254"/>
                      <a:pt x="5595" y="2233"/>
                      <a:pt x="5590" y="2212"/>
                    </a:cubicBezTo>
                    <a:close/>
                    <a:moveTo>
                      <a:pt x="14" y="2464"/>
                    </a:moveTo>
                    <a:cubicBezTo>
                      <a:pt x="9" y="2485"/>
                      <a:pt x="5" y="2510"/>
                      <a:pt x="5" y="2531"/>
                    </a:cubicBezTo>
                    <a:lnTo>
                      <a:pt x="383" y="2573"/>
                    </a:lnTo>
                    <a:cubicBezTo>
                      <a:pt x="387" y="2552"/>
                      <a:pt x="387" y="2539"/>
                      <a:pt x="391" y="2510"/>
                    </a:cubicBezTo>
                    <a:lnTo>
                      <a:pt x="14" y="2464"/>
                    </a:lnTo>
                    <a:close/>
                    <a:moveTo>
                      <a:pt x="5658" y="2825"/>
                    </a:moveTo>
                    <a:lnTo>
                      <a:pt x="5276" y="2837"/>
                    </a:lnTo>
                    <a:lnTo>
                      <a:pt x="5276" y="2896"/>
                    </a:lnTo>
                    <a:lnTo>
                      <a:pt x="5658" y="2904"/>
                    </a:lnTo>
                    <a:lnTo>
                      <a:pt x="5658" y="2837"/>
                    </a:lnTo>
                    <a:lnTo>
                      <a:pt x="5658" y="2825"/>
                    </a:lnTo>
                    <a:close/>
                    <a:moveTo>
                      <a:pt x="383" y="3047"/>
                    </a:moveTo>
                    <a:lnTo>
                      <a:pt x="1" y="3076"/>
                    </a:lnTo>
                    <a:cubicBezTo>
                      <a:pt x="1" y="3097"/>
                      <a:pt x="5" y="3127"/>
                      <a:pt x="5" y="3148"/>
                    </a:cubicBezTo>
                    <a:lnTo>
                      <a:pt x="387" y="3106"/>
                    </a:lnTo>
                    <a:cubicBezTo>
                      <a:pt x="387" y="3085"/>
                      <a:pt x="383" y="3068"/>
                      <a:pt x="383" y="3047"/>
                    </a:cubicBezTo>
                    <a:close/>
                    <a:moveTo>
                      <a:pt x="5225" y="3366"/>
                    </a:moveTo>
                    <a:cubicBezTo>
                      <a:pt x="5217" y="3387"/>
                      <a:pt x="5213" y="3404"/>
                      <a:pt x="5209" y="3425"/>
                    </a:cubicBezTo>
                    <a:lnTo>
                      <a:pt x="5582" y="3513"/>
                    </a:lnTo>
                    <a:cubicBezTo>
                      <a:pt x="5586" y="3488"/>
                      <a:pt x="5590" y="3467"/>
                      <a:pt x="5595" y="3450"/>
                    </a:cubicBezTo>
                    <a:lnTo>
                      <a:pt x="5225" y="3366"/>
                    </a:lnTo>
                    <a:close/>
                    <a:moveTo>
                      <a:pt x="483" y="3567"/>
                    </a:moveTo>
                    <a:lnTo>
                      <a:pt x="114" y="3681"/>
                    </a:lnTo>
                    <a:cubicBezTo>
                      <a:pt x="118" y="3702"/>
                      <a:pt x="131" y="3723"/>
                      <a:pt x="135" y="3744"/>
                    </a:cubicBezTo>
                    <a:lnTo>
                      <a:pt x="504" y="3622"/>
                    </a:lnTo>
                    <a:lnTo>
                      <a:pt x="483" y="3567"/>
                    </a:lnTo>
                    <a:close/>
                    <a:moveTo>
                      <a:pt x="5058" y="3865"/>
                    </a:moveTo>
                    <a:cubicBezTo>
                      <a:pt x="5045" y="3882"/>
                      <a:pt x="5041" y="3903"/>
                      <a:pt x="5028" y="3916"/>
                    </a:cubicBezTo>
                    <a:lnTo>
                      <a:pt x="5372" y="4083"/>
                    </a:lnTo>
                    <a:cubicBezTo>
                      <a:pt x="5381" y="4071"/>
                      <a:pt x="5393" y="4050"/>
                      <a:pt x="5402" y="4029"/>
                    </a:cubicBezTo>
                    <a:lnTo>
                      <a:pt x="5058" y="3865"/>
                    </a:lnTo>
                    <a:close/>
                    <a:moveTo>
                      <a:pt x="693" y="4054"/>
                    </a:moveTo>
                    <a:lnTo>
                      <a:pt x="362" y="4243"/>
                    </a:lnTo>
                    <a:cubicBezTo>
                      <a:pt x="379" y="4264"/>
                      <a:pt x="387" y="4281"/>
                      <a:pt x="400" y="4302"/>
                    </a:cubicBezTo>
                    <a:lnTo>
                      <a:pt x="723" y="4104"/>
                    </a:lnTo>
                    <a:cubicBezTo>
                      <a:pt x="714" y="4083"/>
                      <a:pt x="702" y="4071"/>
                      <a:pt x="693" y="4054"/>
                    </a:cubicBezTo>
                    <a:close/>
                    <a:moveTo>
                      <a:pt x="4776" y="4314"/>
                    </a:moveTo>
                    <a:cubicBezTo>
                      <a:pt x="4768" y="4331"/>
                      <a:pt x="4751" y="4348"/>
                      <a:pt x="4743" y="4365"/>
                    </a:cubicBezTo>
                    <a:lnTo>
                      <a:pt x="5041" y="4604"/>
                    </a:lnTo>
                    <a:cubicBezTo>
                      <a:pt x="5058" y="4587"/>
                      <a:pt x="5066" y="4566"/>
                      <a:pt x="5083" y="4545"/>
                    </a:cubicBezTo>
                    <a:lnTo>
                      <a:pt x="4776" y="4314"/>
                    </a:lnTo>
                    <a:close/>
                    <a:moveTo>
                      <a:pt x="1008" y="4478"/>
                    </a:moveTo>
                    <a:lnTo>
                      <a:pt x="723" y="4734"/>
                    </a:lnTo>
                    <a:cubicBezTo>
                      <a:pt x="739" y="4755"/>
                      <a:pt x="756" y="4772"/>
                      <a:pt x="769" y="4788"/>
                    </a:cubicBezTo>
                    <a:lnTo>
                      <a:pt x="1050" y="4520"/>
                    </a:lnTo>
                    <a:cubicBezTo>
                      <a:pt x="1033" y="4507"/>
                      <a:pt x="1021" y="4495"/>
                      <a:pt x="1008" y="4478"/>
                    </a:cubicBezTo>
                    <a:close/>
                    <a:moveTo>
                      <a:pt x="4415" y="4705"/>
                    </a:moveTo>
                    <a:cubicBezTo>
                      <a:pt x="4399" y="4713"/>
                      <a:pt x="4386" y="4730"/>
                      <a:pt x="4369" y="4742"/>
                    </a:cubicBezTo>
                    <a:lnTo>
                      <a:pt x="4609" y="5040"/>
                    </a:lnTo>
                    <a:cubicBezTo>
                      <a:pt x="4625" y="5023"/>
                      <a:pt x="4646" y="5007"/>
                      <a:pt x="4663" y="4990"/>
                    </a:cubicBezTo>
                    <a:lnTo>
                      <a:pt x="4415" y="4705"/>
                    </a:lnTo>
                    <a:close/>
                    <a:moveTo>
                      <a:pt x="1398" y="4839"/>
                    </a:moveTo>
                    <a:lnTo>
                      <a:pt x="1180" y="5149"/>
                    </a:lnTo>
                    <a:cubicBezTo>
                      <a:pt x="1201" y="5162"/>
                      <a:pt x="1218" y="5175"/>
                      <a:pt x="1239" y="5187"/>
                    </a:cubicBezTo>
                    <a:lnTo>
                      <a:pt x="1449" y="4872"/>
                    </a:lnTo>
                    <a:lnTo>
                      <a:pt x="1398" y="4839"/>
                    </a:lnTo>
                    <a:close/>
                    <a:moveTo>
                      <a:pt x="3975" y="5002"/>
                    </a:moveTo>
                    <a:cubicBezTo>
                      <a:pt x="3958" y="5015"/>
                      <a:pt x="3937" y="5019"/>
                      <a:pt x="3920" y="5028"/>
                    </a:cubicBezTo>
                    <a:lnTo>
                      <a:pt x="4097" y="5372"/>
                    </a:lnTo>
                    <a:cubicBezTo>
                      <a:pt x="4118" y="5359"/>
                      <a:pt x="4134" y="5351"/>
                      <a:pt x="4155" y="5338"/>
                    </a:cubicBezTo>
                    <a:lnTo>
                      <a:pt x="3975" y="5002"/>
                    </a:lnTo>
                    <a:close/>
                    <a:moveTo>
                      <a:pt x="1868" y="5091"/>
                    </a:moveTo>
                    <a:lnTo>
                      <a:pt x="1713" y="5443"/>
                    </a:lnTo>
                    <a:cubicBezTo>
                      <a:pt x="1734" y="5456"/>
                      <a:pt x="1755" y="5460"/>
                      <a:pt x="1776" y="5468"/>
                    </a:cubicBezTo>
                    <a:lnTo>
                      <a:pt x="1919" y="5112"/>
                    </a:lnTo>
                    <a:cubicBezTo>
                      <a:pt x="1902" y="5107"/>
                      <a:pt x="1881" y="5095"/>
                      <a:pt x="1868" y="5091"/>
                    </a:cubicBezTo>
                    <a:close/>
                    <a:moveTo>
                      <a:pt x="3480" y="5196"/>
                    </a:moveTo>
                    <a:cubicBezTo>
                      <a:pt x="3459" y="5204"/>
                      <a:pt x="3446" y="5208"/>
                      <a:pt x="3425" y="5212"/>
                    </a:cubicBezTo>
                    <a:lnTo>
                      <a:pt x="3517" y="5586"/>
                    </a:lnTo>
                    <a:cubicBezTo>
                      <a:pt x="3538" y="5582"/>
                      <a:pt x="3559" y="5573"/>
                      <a:pt x="3580" y="5565"/>
                    </a:cubicBezTo>
                    <a:lnTo>
                      <a:pt x="3480" y="5196"/>
                    </a:lnTo>
                    <a:close/>
                    <a:moveTo>
                      <a:pt x="2376" y="5246"/>
                    </a:moveTo>
                    <a:lnTo>
                      <a:pt x="2301" y="5624"/>
                    </a:lnTo>
                    <a:cubicBezTo>
                      <a:pt x="2322" y="5628"/>
                      <a:pt x="2351" y="5628"/>
                      <a:pt x="2372" y="5632"/>
                    </a:cubicBezTo>
                    <a:lnTo>
                      <a:pt x="2435" y="5254"/>
                    </a:lnTo>
                    <a:cubicBezTo>
                      <a:pt x="2414" y="5250"/>
                      <a:pt x="2397" y="5250"/>
                      <a:pt x="2376" y="5246"/>
                    </a:cubicBezTo>
                    <a:close/>
                    <a:moveTo>
                      <a:pt x="2901" y="5288"/>
                    </a:moveTo>
                    <a:lnTo>
                      <a:pt x="2909" y="5670"/>
                    </a:lnTo>
                    <a:lnTo>
                      <a:pt x="2980" y="5670"/>
                    </a:lnTo>
                    <a:lnTo>
                      <a:pt x="2959" y="528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1" name="Google Shape;3441;p22"/>
              <p:cNvSpPr/>
              <p:nvPr/>
            </p:nvSpPr>
            <p:spPr>
              <a:xfrm>
                <a:off x="6718350" y="1914525"/>
                <a:ext cx="638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672" extrusionOk="0">
                    <a:moveTo>
                      <a:pt x="336" y="0"/>
                    </a:moveTo>
                    <a:cubicBezTo>
                      <a:pt x="151" y="0"/>
                      <a:pt x="0" y="151"/>
                      <a:pt x="0" y="336"/>
                    </a:cubicBezTo>
                    <a:cubicBezTo>
                      <a:pt x="0" y="516"/>
                      <a:pt x="151" y="671"/>
                      <a:pt x="336" y="671"/>
                    </a:cubicBezTo>
                    <a:cubicBezTo>
                      <a:pt x="520" y="671"/>
                      <a:pt x="2552" y="516"/>
                      <a:pt x="2552" y="336"/>
                    </a:cubicBezTo>
                    <a:cubicBezTo>
                      <a:pt x="2552" y="147"/>
                      <a:pt x="520" y="0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2" name="Google Shape;3442;p22"/>
              <p:cNvSpPr/>
              <p:nvPr/>
            </p:nvSpPr>
            <p:spPr>
              <a:xfrm>
                <a:off x="6717925" y="1908850"/>
                <a:ext cx="638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672" extrusionOk="0">
                    <a:moveTo>
                      <a:pt x="336" y="0"/>
                    </a:moveTo>
                    <a:cubicBezTo>
                      <a:pt x="156" y="0"/>
                      <a:pt x="0" y="152"/>
                      <a:pt x="0" y="336"/>
                    </a:cubicBezTo>
                    <a:cubicBezTo>
                      <a:pt x="0" y="521"/>
                      <a:pt x="156" y="672"/>
                      <a:pt x="336" y="672"/>
                    </a:cubicBezTo>
                    <a:cubicBezTo>
                      <a:pt x="521" y="672"/>
                      <a:pt x="2552" y="521"/>
                      <a:pt x="2552" y="336"/>
                    </a:cubicBezTo>
                    <a:cubicBezTo>
                      <a:pt x="2552" y="147"/>
                      <a:pt x="521" y="0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3" name="Google Shape;3443;p22"/>
              <p:cNvSpPr/>
              <p:nvPr/>
            </p:nvSpPr>
            <p:spPr>
              <a:xfrm>
                <a:off x="6717825" y="1908850"/>
                <a:ext cx="638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337" extrusionOk="0">
                    <a:moveTo>
                      <a:pt x="336" y="0"/>
                    </a:moveTo>
                    <a:cubicBezTo>
                      <a:pt x="151" y="0"/>
                      <a:pt x="0" y="152"/>
                      <a:pt x="0" y="336"/>
                    </a:cubicBezTo>
                    <a:lnTo>
                      <a:pt x="2552" y="336"/>
                    </a:lnTo>
                    <a:cubicBezTo>
                      <a:pt x="2552" y="152"/>
                      <a:pt x="521" y="0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4" name="Google Shape;3444;p22"/>
              <p:cNvSpPr/>
              <p:nvPr/>
            </p:nvSpPr>
            <p:spPr>
              <a:xfrm>
                <a:off x="6734700" y="1914300"/>
                <a:ext cx="341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24" extrusionOk="0">
                    <a:moveTo>
                      <a:pt x="212" y="0"/>
                    </a:moveTo>
                    <a:cubicBezTo>
                      <a:pt x="97" y="0"/>
                      <a:pt x="1" y="46"/>
                      <a:pt x="1" y="114"/>
                    </a:cubicBezTo>
                    <a:cubicBezTo>
                      <a:pt x="1" y="178"/>
                      <a:pt x="97" y="223"/>
                      <a:pt x="212" y="223"/>
                    </a:cubicBezTo>
                    <a:cubicBezTo>
                      <a:pt x="217" y="223"/>
                      <a:pt x="222" y="223"/>
                      <a:pt x="227" y="223"/>
                    </a:cubicBezTo>
                    <a:lnTo>
                      <a:pt x="1344" y="148"/>
                    </a:lnTo>
                    <a:cubicBezTo>
                      <a:pt x="1356" y="148"/>
                      <a:pt x="1365" y="135"/>
                      <a:pt x="1365" y="114"/>
                    </a:cubicBezTo>
                    <a:cubicBezTo>
                      <a:pt x="1365" y="93"/>
                      <a:pt x="1356" y="76"/>
                      <a:pt x="1344" y="76"/>
                    </a:cubicBezTo>
                    <a:lnTo>
                      <a:pt x="227" y="1"/>
                    </a:lnTo>
                    <a:cubicBezTo>
                      <a:pt x="222" y="0"/>
                      <a:pt x="217" y="0"/>
                      <a:pt x="2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5" name="Google Shape;3445;p22"/>
              <p:cNvSpPr/>
              <p:nvPr/>
            </p:nvSpPr>
            <p:spPr>
              <a:xfrm>
                <a:off x="6718225" y="1909050"/>
                <a:ext cx="1630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324" y="1"/>
                    </a:moveTo>
                    <a:cubicBezTo>
                      <a:pt x="144" y="1"/>
                      <a:pt x="1" y="148"/>
                      <a:pt x="1" y="328"/>
                    </a:cubicBezTo>
                    <a:cubicBezTo>
                      <a:pt x="1" y="509"/>
                      <a:pt x="144" y="651"/>
                      <a:pt x="324" y="651"/>
                    </a:cubicBezTo>
                    <a:cubicBezTo>
                      <a:pt x="505" y="651"/>
                      <a:pt x="651" y="509"/>
                      <a:pt x="651" y="328"/>
                    </a:cubicBezTo>
                    <a:cubicBezTo>
                      <a:pt x="651" y="148"/>
                      <a:pt x="505" y="1"/>
                      <a:pt x="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6" name="Google Shape;3446;p22"/>
              <p:cNvSpPr/>
              <p:nvPr/>
            </p:nvSpPr>
            <p:spPr>
              <a:xfrm>
                <a:off x="6723475" y="1914300"/>
                <a:ext cx="58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2" extrusionOk="0">
                    <a:moveTo>
                      <a:pt x="114" y="1"/>
                    </a:moveTo>
                    <a:cubicBezTo>
                      <a:pt x="51" y="1"/>
                      <a:pt x="1" y="55"/>
                      <a:pt x="1" y="118"/>
                    </a:cubicBezTo>
                    <a:cubicBezTo>
                      <a:pt x="1" y="181"/>
                      <a:pt x="51" y="231"/>
                      <a:pt x="114" y="231"/>
                    </a:cubicBezTo>
                    <a:cubicBezTo>
                      <a:pt x="177" y="231"/>
                      <a:pt x="232" y="181"/>
                      <a:pt x="232" y="118"/>
                    </a:cubicBezTo>
                    <a:cubicBezTo>
                      <a:pt x="232" y="55"/>
                      <a:pt x="177" y="1"/>
                      <a:pt x="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7" name="Google Shape;3447;p22"/>
              <p:cNvSpPr/>
              <p:nvPr/>
            </p:nvSpPr>
            <p:spPr>
              <a:xfrm>
                <a:off x="6719275" y="1941475"/>
                <a:ext cx="14400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949" extrusionOk="0">
                    <a:moveTo>
                      <a:pt x="290" y="1"/>
                    </a:moveTo>
                    <a:lnTo>
                      <a:pt x="47" y="504"/>
                    </a:lnTo>
                    <a:cubicBezTo>
                      <a:pt x="39" y="525"/>
                      <a:pt x="26" y="542"/>
                      <a:pt x="22" y="563"/>
                    </a:cubicBezTo>
                    <a:lnTo>
                      <a:pt x="18" y="571"/>
                    </a:lnTo>
                    <a:cubicBezTo>
                      <a:pt x="5" y="596"/>
                      <a:pt x="1" y="630"/>
                      <a:pt x="1" y="659"/>
                    </a:cubicBezTo>
                    <a:cubicBezTo>
                      <a:pt x="1" y="819"/>
                      <a:pt x="131" y="949"/>
                      <a:pt x="290" y="949"/>
                    </a:cubicBezTo>
                    <a:cubicBezTo>
                      <a:pt x="446" y="949"/>
                      <a:pt x="576" y="819"/>
                      <a:pt x="576" y="659"/>
                    </a:cubicBezTo>
                    <a:cubicBezTo>
                      <a:pt x="572" y="634"/>
                      <a:pt x="567" y="605"/>
                      <a:pt x="555" y="580"/>
                    </a:cubicBezTo>
                    <a:lnTo>
                      <a:pt x="555" y="567"/>
                    </a:lnTo>
                    <a:cubicBezTo>
                      <a:pt x="551" y="546"/>
                      <a:pt x="538" y="525"/>
                      <a:pt x="530" y="508"/>
                    </a:cubicBezTo>
                    <a:lnTo>
                      <a:pt x="2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8" name="Google Shape;3448;p22"/>
              <p:cNvSpPr/>
              <p:nvPr/>
            </p:nvSpPr>
            <p:spPr>
              <a:xfrm>
                <a:off x="7275000" y="2297225"/>
                <a:ext cx="241625" cy="184450"/>
              </a:xfrm>
              <a:custGeom>
                <a:avLst/>
                <a:gdLst/>
                <a:ahLst/>
                <a:cxnLst/>
                <a:rect l="l" t="t" r="r" b="b"/>
                <a:pathLst>
                  <a:path w="9665" h="7378" extrusionOk="0">
                    <a:moveTo>
                      <a:pt x="4834" y="0"/>
                    </a:moveTo>
                    <a:cubicBezTo>
                      <a:pt x="3517" y="0"/>
                      <a:pt x="2363" y="693"/>
                      <a:pt x="1712" y="1734"/>
                    </a:cubicBezTo>
                    <a:lnTo>
                      <a:pt x="0" y="1734"/>
                    </a:lnTo>
                    <a:lnTo>
                      <a:pt x="0" y="5645"/>
                    </a:lnTo>
                    <a:lnTo>
                      <a:pt x="1712" y="5645"/>
                    </a:lnTo>
                    <a:cubicBezTo>
                      <a:pt x="2363" y="6685"/>
                      <a:pt x="3517" y="7378"/>
                      <a:pt x="4834" y="7378"/>
                    </a:cubicBezTo>
                    <a:cubicBezTo>
                      <a:pt x="6148" y="7378"/>
                      <a:pt x="7302" y="6685"/>
                      <a:pt x="7952" y="5645"/>
                    </a:cubicBezTo>
                    <a:lnTo>
                      <a:pt x="9664" y="5645"/>
                    </a:lnTo>
                    <a:lnTo>
                      <a:pt x="9664" y="1734"/>
                    </a:lnTo>
                    <a:lnTo>
                      <a:pt x="7952" y="1734"/>
                    </a:lnTo>
                    <a:cubicBezTo>
                      <a:pt x="7302" y="693"/>
                      <a:pt x="6148" y="0"/>
                      <a:pt x="48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9" name="Google Shape;3449;p22"/>
              <p:cNvSpPr/>
              <p:nvPr/>
            </p:nvSpPr>
            <p:spPr>
              <a:xfrm>
                <a:off x="7375900" y="2259150"/>
                <a:ext cx="397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524" extrusionOk="0">
                    <a:moveTo>
                      <a:pt x="1" y="0"/>
                    </a:moveTo>
                    <a:lnTo>
                      <a:pt x="1" y="1523"/>
                    </a:lnTo>
                    <a:lnTo>
                      <a:pt x="1587" y="1523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0" name="Google Shape;3450;p22"/>
              <p:cNvSpPr/>
              <p:nvPr/>
            </p:nvSpPr>
            <p:spPr>
              <a:xfrm>
                <a:off x="7374025" y="2264600"/>
                <a:ext cx="434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02" extrusionOk="0">
                    <a:moveTo>
                      <a:pt x="0" y="0"/>
                    </a:moveTo>
                    <a:lnTo>
                      <a:pt x="0" y="1301"/>
                    </a:lnTo>
                    <a:lnTo>
                      <a:pt x="1738" y="1301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1" name="Google Shape;3451;p22"/>
              <p:cNvSpPr/>
              <p:nvPr/>
            </p:nvSpPr>
            <p:spPr>
              <a:xfrm>
                <a:off x="7365725" y="2291450"/>
                <a:ext cx="60150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28" extrusionOk="0">
                    <a:moveTo>
                      <a:pt x="1" y="1"/>
                    </a:moveTo>
                    <a:lnTo>
                      <a:pt x="1" y="227"/>
                    </a:lnTo>
                    <a:lnTo>
                      <a:pt x="2405" y="227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2" name="Google Shape;3452;p22"/>
              <p:cNvSpPr/>
              <p:nvPr/>
            </p:nvSpPr>
            <p:spPr>
              <a:xfrm>
                <a:off x="7348425" y="2297125"/>
                <a:ext cx="94750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538" extrusionOk="0">
                    <a:moveTo>
                      <a:pt x="1" y="0"/>
                    </a:moveTo>
                    <a:lnTo>
                      <a:pt x="1" y="537"/>
                    </a:lnTo>
                    <a:lnTo>
                      <a:pt x="3790" y="537"/>
                    </a:lnTo>
                    <a:lnTo>
                      <a:pt x="37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3" name="Google Shape;3453;p22"/>
              <p:cNvSpPr/>
              <p:nvPr/>
            </p:nvSpPr>
            <p:spPr>
              <a:xfrm>
                <a:off x="7370550" y="2262400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0"/>
                    </a:moveTo>
                    <a:lnTo>
                      <a:pt x="1" y="181"/>
                    </a:lnTo>
                    <a:lnTo>
                      <a:pt x="18" y="365"/>
                    </a:lnTo>
                    <a:lnTo>
                      <a:pt x="2015" y="181"/>
                    </a:lnTo>
                    <a:lnTo>
                      <a:pt x="19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4" name="Google Shape;3454;p22"/>
              <p:cNvSpPr/>
              <p:nvPr/>
            </p:nvSpPr>
            <p:spPr>
              <a:xfrm>
                <a:off x="7370550" y="2271525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0"/>
                    </a:moveTo>
                    <a:lnTo>
                      <a:pt x="1" y="185"/>
                    </a:lnTo>
                    <a:lnTo>
                      <a:pt x="18" y="365"/>
                    </a:lnTo>
                    <a:lnTo>
                      <a:pt x="2015" y="185"/>
                    </a:lnTo>
                    <a:lnTo>
                      <a:pt x="19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5" name="Google Shape;3455;p22"/>
              <p:cNvSpPr/>
              <p:nvPr/>
            </p:nvSpPr>
            <p:spPr>
              <a:xfrm>
                <a:off x="7370550" y="2280750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1"/>
                    </a:moveTo>
                    <a:lnTo>
                      <a:pt x="1" y="181"/>
                    </a:lnTo>
                    <a:lnTo>
                      <a:pt x="18" y="366"/>
                    </a:lnTo>
                    <a:lnTo>
                      <a:pt x="2015" y="181"/>
                    </a:lnTo>
                    <a:lnTo>
                      <a:pt x="19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6" name="Google Shape;3456;p22"/>
              <p:cNvSpPr/>
              <p:nvPr/>
            </p:nvSpPr>
            <p:spPr>
              <a:xfrm>
                <a:off x="7252325" y="2336450"/>
                <a:ext cx="22475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4244" extrusionOk="0">
                    <a:moveTo>
                      <a:pt x="1" y="1"/>
                    </a:moveTo>
                    <a:lnTo>
                      <a:pt x="1" y="4243"/>
                    </a:lnTo>
                    <a:lnTo>
                      <a:pt x="899" y="4243"/>
                    </a:lnTo>
                    <a:lnTo>
                      <a:pt x="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7" name="Google Shape;3457;p22"/>
              <p:cNvSpPr/>
              <p:nvPr/>
            </p:nvSpPr>
            <p:spPr>
              <a:xfrm>
                <a:off x="7252325" y="2396250"/>
                <a:ext cx="22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852" extrusionOk="0">
                    <a:moveTo>
                      <a:pt x="1" y="1"/>
                    </a:moveTo>
                    <a:lnTo>
                      <a:pt x="1" y="1851"/>
                    </a:lnTo>
                    <a:lnTo>
                      <a:pt x="899" y="1851"/>
                    </a:lnTo>
                    <a:lnTo>
                      <a:pt x="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8" name="Google Shape;3458;p22"/>
              <p:cNvSpPr/>
              <p:nvPr/>
            </p:nvSpPr>
            <p:spPr>
              <a:xfrm>
                <a:off x="7247825" y="2345700"/>
                <a:ext cx="4750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496" extrusionOk="0">
                    <a:moveTo>
                      <a:pt x="0" y="0"/>
                    </a:moveTo>
                    <a:lnTo>
                      <a:pt x="0" y="3496"/>
                    </a:lnTo>
                    <a:lnTo>
                      <a:pt x="189" y="3496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9" name="Google Shape;3459;p22"/>
              <p:cNvSpPr/>
              <p:nvPr/>
            </p:nvSpPr>
            <p:spPr>
              <a:xfrm>
                <a:off x="7516600" y="2336450"/>
                <a:ext cx="22475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4244" extrusionOk="0">
                    <a:moveTo>
                      <a:pt x="0" y="1"/>
                    </a:moveTo>
                    <a:lnTo>
                      <a:pt x="0" y="4243"/>
                    </a:lnTo>
                    <a:lnTo>
                      <a:pt x="898" y="4243"/>
                    </a:lnTo>
                    <a:lnTo>
                      <a:pt x="8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0" name="Google Shape;3460;p22"/>
              <p:cNvSpPr/>
              <p:nvPr/>
            </p:nvSpPr>
            <p:spPr>
              <a:xfrm>
                <a:off x="7516600" y="2396250"/>
                <a:ext cx="22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852" extrusionOk="0">
                    <a:moveTo>
                      <a:pt x="0" y="1"/>
                    </a:moveTo>
                    <a:lnTo>
                      <a:pt x="0" y="1851"/>
                    </a:lnTo>
                    <a:lnTo>
                      <a:pt x="898" y="1851"/>
                    </a:lnTo>
                    <a:lnTo>
                      <a:pt x="8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1" name="Google Shape;3461;p22"/>
              <p:cNvSpPr/>
              <p:nvPr/>
            </p:nvSpPr>
            <p:spPr>
              <a:xfrm>
                <a:off x="7538825" y="2345700"/>
                <a:ext cx="4750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496" extrusionOk="0">
                    <a:moveTo>
                      <a:pt x="1" y="0"/>
                    </a:moveTo>
                    <a:lnTo>
                      <a:pt x="1" y="3496"/>
                    </a:lnTo>
                    <a:lnTo>
                      <a:pt x="190" y="3496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22"/>
              <p:cNvSpPr/>
              <p:nvPr/>
            </p:nvSpPr>
            <p:spPr>
              <a:xfrm>
                <a:off x="7336350" y="2174575"/>
                <a:ext cx="118575" cy="1083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332" extrusionOk="0">
                    <a:moveTo>
                      <a:pt x="2367" y="1"/>
                    </a:moveTo>
                    <a:cubicBezTo>
                      <a:pt x="1370" y="1"/>
                      <a:pt x="474" y="690"/>
                      <a:pt x="253" y="1705"/>
                    </a:cubicBezTo>
                    <a:cubicBezTo>
                      <a:pt x="1" y="2875"/>
                      <a:pt x="740" y="4029"/>
                      <a:pt x="1910" y="4281"/>
                    </a:cubicBezTo>
                    <a:cubicBezTo>
                      <a:pt x="2066" y="4315"/>
                      <a:pt x="2222" y="4332"/>
                      <a:pt x="2376" y="4332"/>
                    </a:cubicBezTo>
                    <a:cubicBezTo>
                      <a:pt x="3370" y="4332"/>
                      <a:pt x="4265" y="3642"/>
                      <a:pt x="4487" y="2628"/>
                    </a:cubicBezTo>
                    <a:cubicBezTo>
                      <a:pt x="4743" y="1461"/>
                      <a:pt x="4000" y="307"/>
                      <a:pt x="2833" y="51"/>
                    </a:cubicBezTo>
                    <a:cubicBezTo>
                      <a:pt x="2677" y="17"/>
                      <a:pt x="2521" y="1"/>
                      <a:pt x="23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22"/>
              <p:cNvSpPr/>
              <p:nvPr/>
            </p:nvSpPr>
            <p:spPr>
              <a:xfrm>
                <a:off x="7349675" y="2182875"/>
                <a:ext cx="92050" cy="92025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3681" extrusionOk="0">
                    <a:moveTo>
                      <a:pt x="1847" y="0"/>
                    </a:moveTo>
                    <a:cubicBezTo>
                      <a:pt x="1844" y="0"/>
                      <a:pt x="1841" y="0"/>
                      <a:pt x="1839" y="0"/>
                    </a:cubicBezTo>
                    <a:cubicBezTo>
                      <a:pt x="1205" y="0"/>
                      <a:pt x="643" y="323"/>
                      <a:pt x="316" y="814"/>
                    </a:cubicBezTo>
                    <a:cubicBezTo>
                      <a:pt x="114" y="1108"/>
                      <a:pt x="1" y="1465"/>
                      <a:pt x="1" y="1843"/>
                    </a:cubicBezTo>
                    <a:cubicBezTo>
                      <a:pt x="1" y="2141"/>
                      <a:pt x="72" y="2426"/>
                      <a:pt x="198" y="2678"/>
                    </a:cubicBezTo>
                    <a:cubicBezTo>
                      <a:pt x="412" y="3093"/>
                      <a:pt x="777" y="3416"/>
                      <a:pt x="1222" y="3576"/>
                    </a:cubicBezTo>
                    <a:cubicBezTo>
                      <a:pt x="1415" y="3643"/>
                      <a:pt x="1625" y="3681"/>
                      <a:pt x="1839" y="3681"/>
                    </a:cubicBezTo>
                    <a:cubicBezTo>
                      <a:pt x="2502" y="3681"/>
                      <a:pt x="3085" y="3328"/>
                      <a:pt x="3408" y="2799"/>
                    </a:cubicBezTo>
                    <a:cubicBezTo>
                      <a:pt x="3580" y="2518"/>
                      <a:pt x="3681" y="2191"/>
                      <a:pt x="3681" y="1838"/>
                    </a:cubicBezTo>
                    <a:cubicBezTo>
                      <a:pt x="3681" y="821"/>
                      <a:pt x="2863" y="0"/>
                      <a:pt x="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22"/>
              <p:cNvSpPr/>
              <p:nvPr/>
            </p:nvSpPr>
            <p:spPr>
              <a:xfrm>
                <a:off x="7350850" y="2183825"/>
                <a:ext cx="89825" cy="90025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3601" extrusionOk="0">
                    <a:moveTo>
                      <a:pt x="1800" y="0"/>
                    </a:moveTo>
                    <a:cubicBezTo>
                      <a:pt x="1175" y="0"/>
                      <a:pt x="629" y="319"/>
                      <a:pt x="302" y="797"/>
                    </a:cubicBezTo>
                    <a:cubicBezTo>
                      <a:pt x="109" y="1083"/>
                      <a:pt x="0" y="1427"/>
                      <a:pt x="0" y="1800"/>
                    </a:cubicBezTo>
                    <a:cubicBezTo>
                      <a:pt x="0" y="2094"/>
                      <a:pt x="67" y="2371"/>
                      <a:pt x="193" y="2619"/>
                    </a:cubicBezTo>
                    <a:cubicBezTo>
                      <a:pt x="403" y="3022"/>
                      <a:pt x="760" y="3340"/>
                      <a:pt x="1196" y="3496"/>
                    </a:cubicBezTo>
                    <a:cubicBezTo>
                      <a:pt x="1385" y="3563"/>
                      <a:pt x="1590" y="3601"/>
                      <a:pt x="1800" y="3601"/>
                    </a:cubicBezTo>
                    <a:cubicBezTo>
                      <a:pt x="2442" y="3601"/>
                      <a:pt x="3017" y="3252"/>
                      <a:pt x="3332" y="2740"/>
                    </a:cubicBezTo>
                    <a:cubicBezTo>
                      <a:pt x="3496" y="2468"/>
                      <a:pt x="3592" y="2144"/>
                      <a:pt x="3592" y="1800"/>
                    </a:cubicBezTo>
                    <a:cubicBezTo>
                      <a:pt x="3592" y="810"/>
                      <a:pt x="2791" y="0"/>
                      <a:pt x="18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22"/>
              <p:cNvSpPr/>
              <p:nvPr/>
            </p:nvSpPr>
            <p:spPr>
              <a:xfrm>
                <a:off x="7352300" y="2185700"/>
                <a:ext cx="86800" cy="86575"/>
              </a:xfrm>
              <a:custGeom>
                <a:avLst/>
                <a:gdLst/>
                <a:ahLst/>
                <a:cxnLst/>
                <a:rect l="l" t="t" r="r" b="b"/>
                <a:pathLst>
                  <a:path w="3472" h="3463" extrusionOk="0">
                    <a:moveTo>
                      <a:pt x="1749" y="1"/>
                    </a:moveTo>
                    <a:cubicBezTo>
                      <a:pt x="1744" y="1"/>
                      <a:pt x="1739" y="1"/>
                      <a:pt x="1734" y="1"/>
                    </a:cubicBezTo>
                    <a:cubicBezTo>
                      <a:pt x="1134" y="1"/>
                      <a:pt x="601" y="303"/>
                      <a:pt x="295" y="764"/>
                    </a:cubicBezTo>
                    <a:cubicBezTo>
                      <a:pt x="110" y="1037"/>
                      <a:pt x="1" y="1373"/>
                      <a:pt x="1" y="1730"/>
                    </a:cubicBezTo>
                    <a:cubicBezTo>
                      <a:pt x="1" y="2015"/>
                      <a:pt x="68" y="2279"/>
                      <a:pt x="190" y="2518"/>
                    </a:cubicBezTo>
                    <a:cubicBezTo>
                      <a:pt x="387" y="2905"/>
                      <a:pt x="735" y="3215"/>
                      <a:pt x="1155" y="3362"/>
                    </a:cubicBezTo>
                    <a:cubicBezTo>
                      <a:pt x="1335" y="3425"/>
                      <a:pt x="1532" y="3463"/>
                      <a:pt x="1734" y="3463"/>
                    </a:cubicBezTo>
                    <a:cubicBezTo>
                      <a:pt x="2359" y="3463"/>
                      <a:pt x="2909" y="3131"/>
                      <a:pt x="3215" y="2632"/>
                    </a:cubicBezTo>
                    <a:cubicBezTo>
                      <a:pt x="3379" y="2363"/>
                      <a:pt x="3471" y="2057"/>
                      <a:pt x="3471" y="1725"/>
                    </a:cubicBezTo>
                    <a:cubicBezTo>
                      <a:pt x="3471" y="774"/>
                      <a:pt x="2703" y="1"/>
                      <a:pt x="17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22"/>
              <p:cNvSpPr/>
              <p:nvPr/>
            </p:nvSpPr>
            <p:spPr>
              <a:xfrm>
                <a:off x="7352400" y="2185500"/>
                <a:ext cx="82925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3317" h="2749" extrusionOk="0">
                    <a:moveTo>
                      <a:pt x="1738" y="0"/>
                    </a:moveTo>
                    <a:cubicBezTo>
                      <a:pt x="1138" y="0"/>
                      <a:pt x="609" y="307"/>
                      <a:pt x="295" y="768"/>
                    </a:cubicBezTo>
                    <a:cubicBezTo>
                      <a:pt x="110" y="1045"/>
                      <a:pt x="1" y="1377"/>
                      <a:pt x="1" y="1733"/>
                    </a:cubicBezTo>
                    <a:cubicBezTo>
                      <a:pt x="1" y="2015"/>
                      <a:pt x="68" y="2283"/>
                      <a:pt x="190" y="2518"/>
                    </a:cubicBezTo>
                    <a:cubicBezTo>
                      <a:pt x="232" y="2598"/>
                      <a:pt x="278" y="2678"/>
                      <a:pt x="333" y="2749"/>
                    </a:cubicBezTo>
                    <a:cubicBezTo>
                      <a:pt x="232" y="2535"/>
                      <a:pt x="177" y="2296"/>
                      <a:pt x="177" y="2036"/>
                    </a:cubicBezTo>
                    <a:cubicBezTo>
                      <a:pt x="177" y="1679"/>
                      <a:pt x="291" y="1343"/>
                      <a:pt x="471" y="1070"/>
                    </a:cubicBezTo>
                    <a:cubicBezTo>
                      <a:pt x="782" y="609"/>
                      <a:pt x="1310" y="307"/>
                      <a:pt x="1915" y="307"/>
                    </a:cubicBezTo>
                    <a:cubicBezTo>
                      <a:pt x="2494" y="307"/>
                      <a:pt x="3001" y="584"/>
                      <a:pt x="3316" y="1020"/>
                    </a:cubicBezTo>
                    <a:cubicBezTo>
                      <a:pt x="3043" y="420"/>
                      <a:pt x="2439" y="0"/>
                      <a:pt x="1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22"/>
              <p:cNvSpPr/>
              <p:nvPr/>
            </p:nvSpPr>
            <p:spPr>
              <a:xfrm>
                <a:off x="7355550" y="2188425"/>
                <a:ext cx="80700" cy="8080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232" extrusionOk="0">
                    <a:moveTo>
                      <a:pt x="1478" y="0"/>
                    </a:moveTo>
                    <a:cubicBezTo>
                      <a:pt x="1475" y="0"/>
                      <a:pt x="1472" y="1"/>
                      <a:pt x="1470" y="1"/>
                    </a:cubicBezTo>
                    <a:cubicBezTo>
                      <a:pt x="1428" y="1"/>
                      <a:pt x="1394" y="39"/>
                      <a:pt x="1402" y="81"/>
                    </a:cubicBezTo>
                    <a:cubicBezTo>
                      <a:pt x="1407" y="122"/>
                      <a:pt x="1436" y="148"/>
                      <a:pt x="1474" y="148"/>
                    </a:cubicBezTo>
                    <a:lnTo>
                      <a:pt x="1478" y="148"/>
                    </a:lnTo>
                    <a:cubicBezTo>
                      <a:pt x="1520" y="148"/>
                      <a:pt x="1554" y="110"/>
                      <a:pt x="1549" y="68"/>
                    </a:cubicBezTo>
                    <a:cubicBezTo>
                      <a:pt x="1549" y="29"/>
                      <a:pt x="1516" y="0"/>
                      <a:pt x="1478" y="0"/>
                    </a:cubicBezTo>
                    <a:close/>
                    <a:moveTo>
                      <a:pt x="1976" y="39"/>
                    </a:moveTo>
                    <a:cubicBezTo>
                      <a:pt x="1946" y="39"/>
                      <a:pt x="1917" y="59"/>
                      <a:pt x="1910" y="93"/>
                    </a:cubicBezTo>
                    <a:cubicBezTo>
                      <a:pt x="1898" y="131"/>
                      <a:pt x="1927" y="173"/>
                      <a:pt x="1961" y="185"/>
                    </a:cubicBezTo>
                    <a:cubicBezTo>
                      <a:pt x="1973" y="190"/>
                      <a:pt x="1977" y="190"/>
                      <a:pt x="1977" y="190"/>
                    </a:cubicBezTo>
                    <a:cubicBezTo>
                      <a:pt x="2015" y="190"/>
                      <a:pt x="2040" y="164"/>
                      <a:pt x="2049" y="131"/>
                    </a:cubicBezTo>
                    <a:cubicBezTo>
                      <a:pt x="2061" y="93"/>
                      <a:pt x="2040" y="51"/>
                      <a:pt x="1998" y="43"/>
                    </a:cubicBezTo>
                    <a:cubicBezTo>
                      <a:pt x="1991" y="40"/>
                      <a:pt x="1983" y="39"/>
                      <a:pt x="1976" y="39"/>
                    </a:cubicBezTo>
                    <a:close/>
                    <a:moveTo>
                      <a:pt x="979" y="124"/>
                    </a:moveTo>
                    <a:cubicBezTo>
                      <a:pt x="969" y="124"/>
                      <a:pt x="959" y="126"/>
                      <a:pt x="949" y="131"/>
                    </a:cubicBezTo>
                    <a:cubicBezTo>
                      <a:pt x="911" y="152"/>
                      <a:pt x="895" y="194"/>
                      <a:pt x="911" y="232"/>
                    </a:cubicBezTo>
                    <a:cubicBezTo>
                      <a:pt x="924" y="257"/>
                      <a:pt x="953" y="274"/>
                      <a:pt x="983" y="274"/>
                    </a:cubicBezTo>
                    <a:cubicBezTo>
                      <a:pt x="991" y="274"/>
                      <a:pt x="1004" y="274"/>
                      <a:pt x="1012" y="269"/>
                    </a:cubicBezTo>
                    <a:cubicBezTo>
                      <a:pt x="1050" y="248"/>
                      <a:pt x="1067" y="206"/>
                      <a:pt x="1050" y="169"/>
                    </a:cubicBezTo>
                    <a:cubicBezTo>
                      <a:pt x="1035" y="141"/>
                      <a:pt x="1008" y="124"/>
                      <a:pt x="979" y="124"/>
                    </a:cubicBezTo>
                    <a:close/>
                    <a:moveTo>
                      <a:pt x="2453" y="246"/>
                    </a:moveTo>
                    <a:cubicBezTo>
                      <a:pt x="2427" y="246"/>
                      <a:pt x="2402" y="258"/>
                      <a:pt x="2389" y="278"/>
                    </a:cubicBezTo>
                    <a:cubicBezTo>
                      <a:pt x="2363" y="311"/>
                      <a:pt x="2376" y="357"/>
                      <a:pt x="2410" y="378"/>
                    </a:cubicBezTo>
                    <a:cubicBezTo>
                      <a:pt x="2422" y="387"/>
                      <a:pt x="2435" y="387"/>
                      <a:pt x="2452" y="391"/>
                    </a:cubicBezTo>
                    <a:cubicBezTo>
                      <a:pt x="2477" y="391"/>
                      <a:pt x="2498" y="383"/>
                      <a:pt x="2515" y="362"/>
                    </a:cubicBezTo>
                    <a:cubicBezTo>
                      <a:pt x="2535" y="324"/>
                      <a:pt x="2523" y="278"/>
                      <a:pt x="2494" y="257"/>
                    </a:cubicBezTo>
                    <a:cubicBezTo>
                      <a:pt x="2481" y="250"/>
                      <a:pt x="2467" y="246"/>
                      <a:pt x="2453" y="246"/>
                    </a:cubicBezTo>
                    <a:close/>
                    <a:moveTo>
                      <a:pt x="562" y="406"/>
                    </a:moveTo>
                    <a:cubicBezTo>
                      <a:pt x="544" y="406"/>
                      <a:pt x="525" y="413"/>
                      <a:pt x="509" y="425"/>
                    </a:cubicBezTo>
                    <a:cubicBezTo>
                      <a:pt x="479" y="450"/>
                      <a:pt x="479" y="500"/>
                      <a:pt x="504" y="530"/>
                    </a:cubicBezTo>
                    <a:cubicBezTo>
                      <a:pt x="513" y="546"/>
                      <a:pt x="534" y="555"/>
                      <a:pt x="555" y="555"/>
                    </a:cubicBezTo>
                    <a:cubicBezTo>
                      <a:pt x="576" y="555"/>
                      <a:pt x="593" y="551"/>
                      <a:pt x="609" y="534"/>
                    </a:cubicBezTo>
                    <a:cubicBezTo>
                      <a:pt x="639" y="509"/>
                      <a:pt x="639" y="462"/>
                      <a:pt x="614" y="429"/>
                    </a:cubicBezTo>
                    <a:cubicBezTo>
                      <a:pt x="600" y="414"/>
                      <a:pt x="582" y="406"/>
                      <a:pt x="562" y="406"/>
                    </a:cubicBezTo>
                    <a:close/>
                    <a:moveTo>
                      <a:pt x="2826" y="587"/>
                    </a:moveTo>
                    <a:cubicBezTo>
                      <a:pt x="2810" y="587"/>
                      <a:pt x="2793" y="592"/>
                      <a:pt x="2779" y="605"/>
                    </a:cubicBezTo>
                    <a:cubicBezTo>
                      <a:pt x="2750" y="630"/>
                      <a:pt x="2745" y="676"/>
                      <a:pt x="2770" y="710"/>
                    </a:cubicBezTo>
                    <a:cubicBezTo>
                      <a:pt x="2779" y="723"/>
                      <a:pt x="2808" y="735"/>
                      <a:pt x="2829" y="735"/>
                    </a:cubicBezTo>
                    <a:cubicBezTo>
                      <a:pt x="2842" y="735"/>
                      <a:pt x="2859" y="731"/>
                      <a:pt x="2875" y="718"/>
                    </a:cubicBezTo>
                    <a:cubicBezTo>
                      <a:pt x="2905" y="693"/>
                      <a:pt x="2913" y="647"/>
                      <a:pt x="2884" y="613"/>
                    </a:cubicBezTo>
                    <a:cubicBezTo>
                      <a:pt x="2869" y="597"/>
                      <a:pt x="2848" y="587"/>
                      <a:pt x="2826" y="587"/>
                    </a:cubicBezTo>
                    <a:close/>
                    <a:moveTo>
                      <a:pt x="244" y="812"/>
                    </a:moveTo>
                    <a:cubicBezTo>
                      <a:pt x="217" y="812"/>
                      <a:pt x="192" y="825"/>
                      <a:pt x="177" y="848"/>
                    </a:cubicBezTo>
                    <a:cubicBezTo>
                      <a:pt x="165" y="886"/>
                      <a:pt x="173" y="928"/>
                      <a:pt x="211" y="949"/>
                    </a:cubicBezTo>
                    <a:cubicBezTo>
                      <a:pt x="219" y="953"/>
                      <a:pt x="232" y="953"/>
                      <a:pt x="248" y="953"/>
                    </a:cubicBezTo>
                    <a:cubicBezTo>
                      <a:pt x="274" y="953"/>
                      <a:pt x="295" y="945"/>
                      <a:pt x="311" y="920"/>
                    </a:cubicBezTo>
                    <a:cubicBezTo>
                      <a:pt x="324" y="882"/>
                      <a:pt x="316" y="840"/>
                      <a:pt x="278" y="819"/>
                    </a:cubicBezTo>
                    <a:cubicBezTo>
                      <a:pt x="267" y="814"/>
                      <a:pt x="255" y="812"/>
                      <a:pt x="244" y="812"/>
                    </a:cubicBezTo>
                    <a:close/>
                    <a:moveTo>
                      <a:pt x="3070" y="1034"/>
                    </a:moveTo>
                    <a:cubicBezTo>
                      <a:pt x="3062" y="1034"/>
                      <a:pt x="3055" y="1035"/>
                      <a:pt x="3047" y="1037"/>
                    </a:cubicBezTo>
                    <a:cubicBezTo>
                      <a:pt x="3005" y="1054"/>
                      <a:pt x="2984" y="1096"/>
                      <a:pt x="3001" y="1134"/>
                    </a:cubicBezTo>
                    <a:cubicBezTo>
                      <a:pt x="3010" y="1163"/>
                      <a:pt x="3039" y="1180"/>
                      <a:pt x="3068" y="1184"/>
                    </a:cubicBezTo>
                    <a:cubicBezTo>
                      <a:pt x="3081" y="1184"/>
                      <a:pt x="3085" y="1184"/>
                      <a:pt x="3094" y="1180"/>
                    </a:cubicBezTo>
                    <a:cubicBezTo>
                      <a:pt x="3136" y="1163"/>
                      <a:pt x="3157" y="1121"/>
                      <a:pt x="3144" y="1088"/>
                    </a:cubicBezTo>
                    <a:cubicBezTo>
                      <a:pt x="3130" y="1054"/>
                      <a:pt x="3101" y="1034"/>
                      <a:pt x="3070" y="1034"/>
                    </a:cubicBezTo>
                    <a:close/>
                    <a:moveTo>
                      <a:pt x="80" y="1289"/>
                    </a:moveTo>
                    <a:cubicBezTo>
                      <a:pt x="42" y="1289"/>
                      <a:pt x="9" y="1313"/>
                      <a:pt x="5" y="1352"/>
                    </a:cubicBezTo>
                    <a:cubicBezTo>
                      <a:pt x="1" y="1390"/>
                      <a:pt x="26" y="1432"/>
                      <a:pt x="68" y="1436"/>
                    </a:cubicBezTo>
                    <a:lnTo>
                      <a:pt x="81" y="1436"/>
                    </a:lnTo>
                    <a:cubicBezTo>
                      <a:pt x="114" y="1436"/>
                      <a:pt x="148" y="1411"/>
                      <a:pt x="152" y="1373"/>
                    </a:cubicBezTo>
                    <a:cubicBezTo>
                      <a:pt x="156" y="1339"/>
                      <a:pt x="131" y="1297"/>
                      <a:pt x="89" y="1289"/>
                    </a:cubicBezTo>
                    <a:cubicBezTo>
                      <a:pt x="86" y="1289"/>
                      <a:pt x="83" y="1289"/>
                      <a:pt x="80" y="1289"/>
                    </a:cubicBezTo>
                    <a:close/>
                    <a:moveTo>
                      <a:pt x="3152" y="1537"/>
                    </a:moveTo>
                    <a:cubicBezTo>
                      <a:pt x="3110" y="1537"/>
                      <a:pt x="3081" y="1570"/>
                      <a:pt x="3081" y="1612"/>
                    </a:cubicBezTo>
                    <a:lnTo>
                      <a:pt x="3081" y="1616"/>
                    </a:lnTo>
                    <a:cubicBezTo>
                      <a:pt x="3081" y="1658"/>
                      <a:pt x="3115" y="1688"/>
                      <a:pt x="3152" y="1696"/>
                    </a:cubicBezTo>
                    <a:cubicBezTo>
                      <a:pt x="3194" y="1696"/>
                      <a:pt x="3228" y="1663"/>
                      <a:pt x="3228" y="1621"/>
                    </a:cubicBezTo>
                    <a:lnTo>
                      <a:pt x="3228" y="1616"/>
                    </a:lnTo>
                    <a:lnTo>
                      <a:pt x="3228" y="1612"/>
                    </a:lnTo>
                    <a:cubicBezTo>
                      <a:pt x="3228" y="1570"/>
                      <a:pt x="3194" y="1537"/>
                      <a:pt x="3152" y="1537"/>
                    </a:cubicBezTo>
                    <a:close/>
                    <a:moveTo>
                      <a:pt x="77" y="1805"/>
                    </a:moveTo>
                    <a:cubicBezTo>
                      <a:pt x="74" y="1805"/>
                      <a:pt x="71" y="1805"/>
                      <a:pt x="68" y="1805"/>
                    </a:cubicBezTo>
                    <a:cubicBezTo>
                      <a:pt x="26" y="1809"/>
                      <a:pt x="1" y="1847"/>
                      <a:pt x="5" y="1889"/>
                    </a:cubicBezTo>
                    <a:cubicBezTo>
                      <a:pt x="18" y="1919"/>
                      <a:pt x="43" y="1948"/>
                      <a:pt x="81" y="1952"/>
                    </a:cubicBezTo>
                    <a:lnTo>
                      <a:pt x="89" y="1952"/>
                    </a:lnTo>
                    <a:cubicBezTo>
                      <a:pt x="131" y="1948"/>
                      <a:pt x="156" y="1910"/>
                      <a:pt x="152" y="1868"/>
                    </a:cubicBezTo>
                    <a:cubicBezTo>
                      <a:pt x="148" y="1829"/>
                      <a:pt x="115" y="1805"/>
                      <a:pt x="77" y="1805"/>
                    </a:cubicBezTo>
                    <a:close/>
                    <a:moveTo>
                      <a:pt x="3078" y="2043"/>
                    </a:moveTo>
                    <a:cubicBezTo>
                      <a:pt x="3048" y="2043"/>
                      <a:pt x="3016" y="2063"/>
                      <a:pt x="3001" y="2095"/>
                    </a:cubicBezTo>
                    <a:cubicBezTo>
                      <a:pt x="2989" y="2128"/>
                      <a:pt x="3010" y="2170"/>
                      <a:pt x="3047" y="2187"/>
                    </a:cubicBezTo>
                    <a:cubicBezTo>
                      <a:pt x="3060" y="2191"/>
                      <a:pt x="3064" y="2191"/>
                      <a:pt x="3073" y="2191"/>
                    </a:cubicBezTo>
                    <a:cubicBezTo>
                      <a:pt x="3102" y="2191"/>
                      <a:pt x="3131" y="2170"/>
                      <a:pt x="3144" y="2141"/>
                    </a:cubicBezTo>
                    <a:cubicBezTo>
                      <a:pt x="3152" y="2103"/>
                      <a:pt x="3131" y="2061"/>
                      <a:pt x="3094" y="2044"/>
                    </a:cubicBezTo>
                    <a:cubicBezTo>
                      <a:pt x="3089" y="2043"/>
                      <a:pt x="3084" y="2043"/>
                      <a:pt x="3078" y="2043"/>
                    </a:cubicBezTo>
                    <a:close/>
                    <a:moveTo>
                      <a:pt x="250" y="2283"/>
                    </a:moveTo>
                    <a:cubicBezTo>
                      <a:pt x="238" y="2283"/>
                      <a:pt x="226" y="2286"/>
                      <a:pt x="215" y="2292"/>
                    </a:cubicBezTo>
                    <a:cubicBezTo>
                      <a:pt x="177" y="2313"/>
                      <a:pt x="165" y="2355"/>
                      <a:pt x="186" y="2393"/>
                    </a:cubicBezTo>
                    <a:cubicBezTo>
                      <a:pt x="194" y="2418"/>
                      <a:pt x="219" y="2430"/>
                      <a:pt x="248" y="2435"/>
                    </a:cubicBezTo>
                    <a:cubicBezTo>
                      <a:pt x="257" y="2435"/>
                      <a:pt x="274" y="2426"/>
                      <a:pt x="282" y="2422"/>
                    </a:cubicBezTo>
                    <a:cubicBezTo>
                      <a:pt x="320" y="2401"/>
                      <a:pt x="337" y="2359"/>
                      <a:pt x="316" y="2321"/>
                    </a:cubicBezTo>
                    <a:cubicBezTo>
                      <a:pt x="301" y="2298"/>
                      <a:pt x="276" y="2283"/>
                      <a:pt x="250" y="2283"/>
                    </a:cubicBezTo>
                    <a:close/>
                    <a:moveTo>
                      <a:pt x="2828" y="2490"/>
                    </a:moveTo>
                    <a:cubicBezTo>
                      <a:pt x="2806" y="2490"/>
                      <a:pt x="2785" y="2499"/>
                      <a:pt x="2770" y="2519"/>
                    </a:cubicBezTo>
                    <a:cubicBezTo>
                      <a:pt x="2750" y="2548"/>
                      <a:pt x="2754" y="2598"/>
                      <a:pt x="2787" y="2624"/>
                    </a:cubicBezTo>
                    <a:cubicBezTo>
                      <a:pt x="2796" y="2640"/>
                      <a:pt x="2812" y="2640"/>
                      <a:pt x="2829" y="2640"/>
                    </a:cubicBezTo>
                    <a:cubicBezTo>
                      <a:pt x="2850" y="2640"/>
                      <a:pt x="2867" y="2632"/>
                      <a:pt x="2884" y="2611"/>
                    </a:cubicBezTo>
                    <a:cubicBezTo>
                      <a:pt x="2913" y="2582"/>
                      <a:pt x="2905" y="2535"/>
                      <a:pt x="2875" y="2506"/>
                    </a:cubicBezTo>
                    <a:cubicBezTo>
                      <a:pt x="2861" y="2495"/>
                      <a:pt x="2844" y="2490"/>
                      <a:pt x="2828" y="2490"/>
                    </a:cubicBezTo>
                    <a:close/>
                    <a:moveTo>
                      <a:pt x="556" y="2682"/>
                    </a:moveTo>
                    <a:cubicBezTo>
                      <a:pt x="536" y="2682"/>
                      <a:pt x="517" y="2690"/>
                      <a:pt x="504" y="2707"/>
                    </a:cubicBezTo>
                    <a:cubicBezTo>
                      <a:pt x="479" y="2737"/>
                      <a:pt x="479" y="2787"/>
                      <a:pt x="509" y="2812"/>
                    </a:cubicBezTo>
                    <a:cubicBezTo>
                      <a:pt x="525" y="2829"/>
                      <a:pt x="542" y="2833"/>
                      <a:pt x="563" y="2833"/>
                    </a:cubicBezTo>
                    <a:cubicBezTo>
                      <a:pt x="576" y="2833"/>
                      <a:pt x="597" y="2821"/>
                      <a:pt x="614" y="2808"/>
                    </a:cubicBezTo>
                    <a:cubicBezTo>
                      <a:pt x="639" y="2775"/>
                      <a:pt x="639" y="2728"/>
                      <a:pt x="609" y="2703"/>
                    </a:cubicBezTo>
                    <a:cubicBezTo>
                      <a:pt x="593" y="2689"/>
                      <a:pt x="574" y="2682"/>
                      <a:pt x="556" y="2682"/>
                    </a:cubicBezTo>
                    <a:close/>
                    <a:moveTo>
                      <a:pt x="2452" y="2839"/>
                    </a:moveTo>
                    <a:cubicBezTo>
                      <a:pt x="2438" y="2839"/>
                      <a:pt x="2425" y="2842"/>
                      <a:pt x="2414" y="2850"/>
                    </a:cubicBezTo>
                    <a:cubicBezTo>
                      <a:pt x="2380" y="2875"/>
                      <a:pt x="2372" y="2921"/>
                      <a:pt x="2393" y="2955"/>
                    </a:cubicBezTo>
                    <a:cubicBezTo>
                      <a:pt x="2410" y="2976"/>
                      <a:pt x="2431" y="2984"/>
                      <a:pt x="2456" y="2984"/>
                    </a:cubicBezTo>
                    <a:cubicBezTo>
                      <a:pt x="2473" y="2984"/>
                      <a:pt x="2485" y="2984"/>
                      <a:pt x="2498" y="2976"/>
                    </a:cubicBezTo>
                    <a:cubicBezTo>
                      <a:pt x="2527" y="2947"/>
                      <a:pt x="2540" y="2900"/>
                      <a:pt x="2519" y="2871"/>
                    </a:cubicBezTo>
                    <a:cubicBezTo>
                      <a:pt x="2503" y="2850"/>
                      <a:pt x="2477" y="2839"/>
                      <a:pt x="2452" y="2839"/>
                    </a:cubicBezTo>
                    <a:close/>
                    <a:moveTo>
                      <a:pt x="983" y="2969"/>
                    </a:moveTo>
                    <a:cubicBezTo>
                      <a:pt x="954" y="2969"/>
                      <a:pt x="929" y="2985"/>
                      <a:pt x="920" y="3010"/>
                    </a:cubicBezTo>
                    <a:cubicBezTo>
                      <a:pt x="903" y="3047"/>
                      <a:pt x="920" y="3089"/>
                      <a:pt x="953" y="3106"/>
                    </a:cubicBezTo>
                    <a:cubicBezTo>
                      <a:pt x="966" y="3106"/>
                      <a:pt x="974" y="3110"/>
                      <a:pt x="987" y="3114"/>
                    </a:cubicBezTo>
                    <a:cubicBezTo>
                      <a:pt x="1016" y="3114"/>
                      <a:pt x="1046" y="3102"/>
                      <a:pt x="1054" y="3073"/>
                    </a:cubicBezTo>
                    <a:cubicBezTo>
                      <a:pt x="1071" y="3031"/>
                      <a:pt x="1054" y="2989"/>
                      <a:pt x="1016" y="2976"/>
                    </a:cubicBezTo>
                    <a:cubicBezTo>
                      <a:pt x="1005" y="2972"/>
                      <a:pt x="994" y="2969"/>
                      <a:pt x="983" y="2969"/>
                    </a:cubicBezTo>
                    <a:close/>
                    <a:moveTo>
                      <a:pt x="1982" y="3046"/>
                    </a:moveTo>
                    <a:cubicBezTo>
                      <a:pt x="1978" y="3046"/>
                      <a:pt x="1973" y="3046"/>
                      <a:pt x="1969" y="3047"/>
                    </a:cubicBezTo>
                    <a:cubicBezTo>
                      <a:pt x="1931" y="3060"/>
                      <a:pt x="1906" y="3102"/>
                      <a:pt x="1914" y="3135"/>
                    </a:cubicBezTo>
                    <a:cubicBezTo>
                      <a:pt x="1927" y="3169"/>
                      <a:pt x="1956" y="3190"/>
                      <a:pt x="1982" y="3190"/>
                    </a:cubicBezTo>
                    <a:lnTo>
                      <a:pt x="2003" y="3190"/>
                    </a:lnTo>
                    <a:cubicBezTo>
                      <a:pt x="2040" y="3177"/>
                      <a:pt x="2065" y="3144"/>
                      <a:pt x="2057" y="3102"/>
                    </a:cubicBezTo>
                    <a:cubicBezTo>
                      <a:pt x="2046" y="3069"/>
                      <a:pt x="2013" y="3046"/>
                      <a:pt x="1982" y="3046"/>
                    </a:cubicBezTo>
                    <a:close/>
                    <a:moveTo>
                      <a:pt x="1478" y="3085"/>
                    </a:moveTo>
                    <a:cubicBezTo>
                      <a:pt x="1440" y="3085"/>
                      <a:pt x="1411" y="3113"/>
                      <a:pt x="1407" y="3152"/>
                    </a:cubicBezTo>
                    <a:cubicBezTo>
                      <a:pt x="1402" y="3194"/>
                      <a:pt x="1432" y="3228"/>
                      <a:pt x="1474" y="3232"/>
                    </a:cubicBezTo>
                    <a:lnTo>
                      <a:pt x="1478" y="3232"/>
                    </a:lnTo>
                    <a:cubicBezTo>
                      <a:pt x="1516" y="3232"/>
                      <a:pt x="1549" y="3198"/>
                      <a:pt x="1554" y="3165"/>
                    </a:cubicBezTo>
                    <a:cubicBezTo>
                      <a:pt x="1558" y="3123"/>
                      <a:pt x="1528" y="3089"/>
                      <a:pt x="1486" y="3085"/>
                    </a:cubicBezTo>
                    <a:cubicBezTo>
                      <a:pt x="1484" y="3085"/>
                      <a:pt x="1481" y="3085"/>
                      <a:pt x="1478" y="30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22"/>
              <p:cNvSpPr/>
              <p:nvPr/>
            </p:nvSpPr>
            <p:spPr>
              <a:xfrm>
                <a:off x="7407175" y="2208375"/>
                <a:ext cx="175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819" extrusionOk="0">
                    <a:moveTo>
                      <a:pt x="366" y="0"/>
                    </a:moveTo>
                    <a:lnTo>
                      <a:pt x="0" y="361"/>
                    </a:lnTo>
                    <a:cubicBezTo>
                      <a:pt x="122" y="483"/>
                      <a:pt x="189" y="646"/>
                      <a:pt x="189" y="818"/>
                    </a:cubicBezTo>
                    <a:lnTo>
                      <a:pt x="701" y="818"/>
                    </a:lnTo>
                    <a:cubicBezTo>
                      <a:pt x="701" y="508"/>
                      <a:pt x="580" y="218"/>
                      <a:pt x="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22"/>
              <p:cNvSpPr/>
              <p:nvPr/>
            </p:nvSpPr>
            <p:spPr>
              <a:xfrm>
                <a:off x="7395625" y="2199975"/>
                <a:ext cx="205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97" extrusionOk="0">
                    <a:moveTo>
                      <a:pt x="1" y="0"/>
                    </a:moveTo>
                    <a:lnTo>
                      <a:pt x="1" y="508"/>
                    </a:lnTo>
                    <a:cubicBezTo>
                      <a:pt x="177" y="508"/>
                      <a:pt x="337" y="575"/>
                      <a:pt x="458" y="697"/>
                    </a:cubicBezTo>
                    <a:lnTo>
                      <a:pt x="819" y="340"/>
                    </a:lnTo>
                    <a:cubicBezTo>
                      <a:pt x="601" y="122"/>
                      <a:pt x="311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22"/>
              <p:cNvSpPr/>
              <p:nvPr/>
            </p:nvSpPr>
            <p:spPr>
              <a:xfrm>
                <a:off x="7375175" y="2199875"/>
                <a:ext cx="204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701" extrusionOk="0">
                    <a:moveTo>
                      <a:pt x="819" y="0"/>
                    </a:moveTo>
                    <a:cubicBezTo>
                      <a:pt x="508" y="0"/>
                      <a:pt x="223" y="118"/>
                      <a:pt x="1" y="340"/>
                    </a:cubicBezTo>
                    <a:lnTo>
                      <a:pt x="366" y="701"/>
                    </a:lnTo>
                    <a:cubicBezTo>
                      <a:pt x="492" y="579"/>
                      <a:pt x="647" y="512"/>
                      <a:pt x="819" y="508"/>
                    </a:cubicBez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22"/>
              <p:cNvSpPr/>
              <p:nvPr/>
            </p:nvSpPr>
            <p:spPr>
              <a:xfrm>
                <a:off x="7366775" y="2208375"/>
                <a:ext cx="175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819" extrusionOk="0">
                    <a:moveTo>
                      <a:pt x="337" y="0"/>
                    </a:moveTo>
                    <a:cubicBezTo>
                      <a:pt x="123" y="218"/>
                      <a:pt x="1" y="508"/>
                      <a:pt x="1" y="818"/>
                    </a:cubicBezTo>
                    <a:lnTo>
                      <a:pt x="513" y="818"/>
                    </a:lnTo>
                    <a:cubicBezTo>
                      <a:pt x="513" y="646"/>
                      <a:pt x="580" y="483"/>
                      <a:pt x="702" y="361"/>
                    </a:cubicBezTo>
                    <a:lnTo>
                      <a:pt x="3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22"/>
              <p:cNvSpPr/>
              <p:nvPr/>
            </p:nvSpPr>
            <p:spPr>
              <a:xfrm>
                <a:off x="7362900" y="2217100"/>
                <a:ext cx="319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492" extrusionOk="0">
                    <a:moveTo>
                      <a:pt x="50" y="1"/>
                    </a:moveTo>
                    <a:cubicBezTo>
                      <a:pt x="36" y="1"/>
                      <a:pt x="25" y="11"/>
                      <a:pt x="22" y="25"/>
                    </a:cubicBezTo>
                    <a:lnTo>
                      <a:pt x="5" y="71"/>
                    </a:lnTo>
                    <a:cubicBezTo>
                      <a:pt x="1" y="88"/>
                      <a:pt x="9" y="108"/>
                      <a:pt x="26" y="113"/>
                    </a:cubicBezTo>
                    <a:lnTo>
                      <a:pt x="1209" y="490"/>
                    </a:lnTo>
                    <a:cubicBezTo>
                      <a:pt x="1212" y="491"/>
                      <a:pt x="1215" y="491"/>
                      <a:pt x="1218" y="491"/>
                    </a:cubicBezTo>
                    <a:cubicBezTo>
                      <a:pt x="1233" y="491"/>
                      <a:pt x="1248" y="483"/>
                      <a:pt x="1255" y="469"/>
                    </a:cubicBezTo>
                    <a:lnTo>
                      <a:pt x="1268" y="423"/>
                    </a:lnTo>
                    <a:cubicBezTo>
                      <a:pt x="1276" y="406"/>
                      <a:pt x="1264" y="385"/>
                      <a:pt x="1247" y="381"/>
                    </a:cubicBezTo>
                    <a:lnTo>
                      <a:pt x="64" y="4"/>
                    </a:lnTo>
                    <a:cubicBezTo>
                      <a:pt x="59" y="2"/>
                      <a:pt x="55" y="1"/>
                      <a:pt x="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22"/>
              <p:cNvSpPr/>
              <p:nvPr/>
            </p:nvSpPr>
            <p:spPr>
              <a:xfrm>
                <a:off x="7391975" y="2225450"/>
                <a:ext cx="75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66" extrusionOk="0">
                    <a:moveTo>
                      <a:pt x="152" y="1"/>
                    </a:moveTo>
                    <a:cubicBezTo>
                      <a:pt x="99" y="1"/>
                      <a:pt x="49" y="30"/>
                      <a:pt x="29" y="81"/>
                    </a:cubicBezTo>
                    <a:cubicBezTo>
                      <a:pt x="0" y="152"/>
                      <a:pt x="34" y="228"/>
                      <a:pt x="101" y="257"/>
                    </a:cubicBezTo>
                    <a:cubicBezTo>
                      <a:pt x="116" y="263"/>
                      <a:pt x="132" y="265"/>
                      <a:pt x="147" y="265"/>
                    </a:cubicBezTo>
                    <a:cubicBezTo>
                      <a:pt x="201" y="265"/>
                      <a:pt x="253" y="234"/>
                      <a:pt x="273" y="182"/>
                    </a:cubicBezTo>
                    <a:cubicBezTo>
                      <a:pt x="302" y="114"/>
                      <a:pt x="264" y="35"/>
                      <a:pt x="201" y="9"/>
                    </a:cubicBezTo>
                    <a:cubicBezTo>
                      <a:pt x="185" y="3"/>
                      <a:pt x="169" y="1"/>
                      <a:pt x="1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22"/>
              <p:cNvSpPr/>
              <p:nvPr/>
            </p:nvSpPr>
            <p:spPr>
              <a:xfrm>
                <a:off x="7393000" y="2226525"/>
                <a:ext cx="517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81" extrusionOk="0">
                    <a:moveTo>
                      <a:pt x="103" y="0"/>
                    </a:moveTo>
                    <a:cubicBezTo>
                      <a:pt x="69" y="0"/>
                      <a:pt x="37" y="21"/>
                      <a:pt x="22" y="55"/>
                    </a:cubicBezTo>
                    <a:cubicBezTo>
                      <a:pt x="1" y="101"/>
                      <a:pt x="22" y="155"/>
                      <a:pt x="72" y="172"/>
                    </a:cubicBezTo>
                    <a:cubicBezTo>
                      <a:pt x="84" y="178"/>
                      <a:pt x="97" y="180"/>
                      <a:pt x="109" y="180"/>
                    </a:cubicBezTo>
                    <a:cubicBezTo>
                      <a:pt x="142" y="180"/>
                      <a:pt x="173" y="159"/>
                      <a:pt x="186" y="122"/>
                    </a:cubicBezTo>
                    <a:cubicBezTo>
                      <a:pt x="207" y="76"/>
                      <a:pt x="186" y="29"/>
                      <a:pt x="139" y="8"/>
                    </a:cubicBezTo>
                    <a:cubicBezTo>
                      <a:pt x="127" y="3"/>
                      <a:pt x="115" y="0"/>
                      <a:pt x="1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22"/>
              <p:cNvSpPr/>
              <p:nvPr/>
            </p:nvSpPr>
            <p:spPr>
              <a:xfrm>
                <a:off x="7347275" y="2341075"/>
                <a:ext cx="96750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870" extrusionOk="0">
                    <a:moveTo>
                      <a:pt x="1935" y="0"/>
                    </a:moveTo>
                    <a:cubicBezTo>
                      <a:pt x="869" y="0"/>
                      <a:pt x="0" y="865"/>
                      <a:pt x="0" y="1935"/>
                    </a:cubicBezTo>
                    <a:cubicBezTo>
                      <a:pt x="0" y="3005"/>
                      <a:pt x="869" y="3870"/>
                      <a:pt x="1935" y="3870"/>
                    </a:cubicBezTo>
                    <a:cubicBezTo>
                      <a:pt x="3005" y="3870"/>
                      <a:pt x="3869" y="3005"/>
                      <a:pt x="3869" y="1935"/>
                    </a:cubicBezTo>
                    <a:cubicBezTo>
                      <a:pt x="3869" y="865"/>
                      <a:pt x="3005" y="0"/>
                      <a:pt x="19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22"/>
              <p:cNvSpPr/>
              <p:nvPr/>
            </p:nvSpPr>
            <p:spPr>
              <a:xfrm>
                <a:off x="7351475" y="2351050"/>
                <a:ext cx="88550" cy="76700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3068" extrusionOk="0">
                    <a:moveTo>
                      <a:pt x="886" y="0"/>
                    </a:moveTo>
                    <a:lnTo>
                      <a:pt x="0" y="1536"/>
                    </a:lnTo>
                    <a:lnTo>
                      <a:pt x="886" y="3068"/>
                    </a:lnTo>
                    <a:lnTo>
                      <a:pt x="2657" y="3068"/>
                    </a:lnTo>
                    <a:lnTo>
                      <a:pt x="3542" y="1536"/>
                    </a:lnTo>
                    <a:lnTo>
                      <a:pt x="26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22"/>
              <p:cNvSpPr/>
              <p:nvPr/>
            </p:nvSpPr>
            <p:spPr>
              <a:xfrm>
                <a:off x="7357875" y="2351775"/>
                <a:ext cx="753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3014" extrusionOk="0">
                    <a:moveTo>
                      <a:pt x="1507" y="1"/>
                    </a:moveTo>
                    <a:cubicBezTo>
                      <a:pt x="676" y="1"/>
                      <a:pt x="0" y="676"/>
                      <a:pt x="0" y="1507"/>
                    </a:cubicBezTo>
                    <a:cubicBezTo>
                      <a:pt x="0" y="2338"/>
                      <a:pt x="676" y="3014"/>
                      <a:pt x="1507" y="3014"/>
                    </a:cubicBezTo>
                    <a:cubicBezTo>
                      <a:pt x="2338" y="3014"/>
                      <a:pt x="3013" y="2338"/>
                      <a:pt x="3013" y="1507"/>
                    </a:cubicBezTo>
                    <a:cubicBezTo>
                      <a:pt x="3013" y="676"/>
                      <a:pt x="2338" y="1"/>
                      <a:pt x="15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22"/>
              <p:cNvSpPr/>
              <p:nvPr/>
            </p:nvSpPr>
            <p:spPr>
              <a:xfrm>
                <a:off x="7368875" y="2362800"/>
                <a:ext cx="533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132" extrusionOk="0">
                    <a:moveTo>
                      <a:pt x="1067" y="0"/>
                    </a:moveTo>
                    <a:cubicBezTo>
                      <a:pt x="479" y="0"/>
                      <a:pt x="1" y="479"/>
                      <a:pt x="1" y="1066"/>
                    </a:cubicBezTo>
                    <a:cubicBezTo>
                      <a:pt x="1" y="1654"/>
                      <a:pt x="479" y="2132"/>
                      <a:pt x="1067" y="2132"/>
                    </a:cubicBezTo>
                    <a:cubicBezTo>
                      <a:pt x="1654" y="2132"/>
                      <a:pt x="2133" y="1654"/>
                      <a:pt x="2133" y="1066"/>
                    </a:cubicBezTo>
                    <a:cubicBezTo>
                      <a:pt x="2133" y="479"/>
                      <a:pt x="1654" y="0"/>
                      <a:pt x="1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22"/>
              <p:cNvSpPr/>
              <p:nvPr/>
            </p:nvSpPr>
            <p:spPr>
              <a:xfrm>
                <a:off x="7315800" y="2309600"/>
                <a:ext cx="159800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6388" extrusionOk="0">
                    <a:moveTo>
                      <a:pt x="3194" y="781"/>
                    </a:moveTo>
                    <a:cubicBezTo>
                      <a:pt x="4528" y="781"/>
                      <a:pt x="5607" y="1864"/>
                      <a:pt x="5607" y="3194"/>
                    </a:cubicBezTo>
                    <a:cubicBezTo>
                      <a:pt x="5607" y="4528"/>
                      <a:pt x="4528" y="5607"/>
                      <a:pt x="3194" y="5607"/>
                    </a:cubicBezTo>
                    <a:cubicBezTo>
                      <a:pt x="1864" y="5607"/>
                      <a:pt x="781" y="4528"/>
                      <a:pt x="781" y="3194"/>
                    </a:cubicBezTo>
                    <a:cubicBezTo>
                      <a:pt x="781" y="1864"/>
                      <a:pt x="1864" y="781"/>
                      <a:pt x="3194" y="781"/>
                    </a:cubicBezTo>
                    <a:close/>
                    <a:moveTo>
                      <a:pt x="3194" y="1"/>
                    </a:moveTo>
                    <a:cubicBezTo>
                      <a:pt x="1431" y="1"/>
                      <a:pt x="0" y="1432"/>
                      <a:pt x="0" y="3194"/>
                    </a:cubicBezTo>
                    <a:cubicBezTo>
                      <a:pt x="0" y="4957"/>
                      <a:pt x="1431" y="6387"/>
                      <a:pt x="3194" y="6387"/>
                    </a:cubicBezTo>
                    <a:cubicBezTo>
                      <a:pt x="4956" y="6387"/>
                      <a:pt x="6392" y="4957"/>
                      <a:pt x="6392" y="3194"/>
                    </a:cubicBezTo>
                    <a:cubicBezTo>
                      <a:pt x="6392" y="1432"/>
                      <a:pt x="4965" y="1"/>
                      <a:pt x="31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22"/>
              <p:cNvSpPr/>
              <p:nvPr/>
            </p:nvSpPr>
            <p:spPr>
              <a:xfrm>
                <a:off x="7368575" y="2362275"/>
                <a:ext cx="54250" cy="54350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174" extrusionOk="0">
                    <a:moveTo>
                      <a:pt x="1083" y="0"/>
                    </a:moveTo>
                    <a:cubicBezTo>
                      <a:pt x="483" y="0"/>
                      <a:pt x="0" y="491"/>
                      <a:pt x="0" y="1087"/>
                    </a:cubicBezTo>
                    <a:cubicBezTo>
                      <a:pt x="0" y="1691"/>
                      <a:pt x="487" y="2174"/>
                      <a:pt x="1083" y="2174"/>
                    </a:cubicBezTo>
                    <a:cubicBezTo>
                      <a:pt x="1687" y="2174"/>
                      <a:pt x="2170" y="1687"/>
                      <a:pt x="2170" y="1087"/>
                    </a:cubicBezTo>
                    <a:cubicBezTo>
                      <a:pt x="2170" y="491"/>
                      <a:pt x="1683" y="0"/>
                      <a:pt x="10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22"/>
              <p:cNvSpPr/>
              <p:nvPr/>
            </p:nvSpPr>
            <p:spPr>
              <a:xfrm>
                <a:off x="7406550" y="2378950"/>
                <a:ext cx="645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2582" h="840" extrusionOk="0">
                    <a:moveTo>
                      <a:pt x="1293" y="0"/>
                    </a:moveTo>
                    <a:cubicBezTo>
                      <a:pt x="579" y="0"/>
                      <a:pt x="0" y="189"/>
                      <a:pt x="0" y="420"/>
                    </a:cubicBezTo>
                    <a:cubicBezTo>
                      <a:pt x="0" y="651"/>
                      <a:pt x="579" y="840"/>
                      <a:pt x="1293" y="840"/>
                    </a:cubicBezTo>
                    <a:cubicBezTo>
                      <a:pt x="2002" y="840"/>
                      <a:pt x="2581" y="651"/>
                      <a:pt x="2581" y="420"/>
                    </a:cubicBezTo>
                    <a:cubicBezTo>
                      <a:pt x="2581" y="189"/>
                      <a:pt x="2002" y="0"/>
                      <a:pt x="12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22"/>
              <p:cNvSpPr/>
              <p:nvPr/>
            </p:nvSpPr>
            <p:spPr>
              <a:xfrm>
                <a:off x="7384400" y="2318950"/>
                <a:ext cx="22600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2195" extrusionOk="0">
                    <a:moveTo>
                      <a:pt x="232" y="0"/>
                    </a:moveTo>
                    <a:cubicBezTo>
                      <a:pt x="1" y="713"/>
                      <a:pt x="1" y="1481"/>
                      <a:pt x="232" y="2195"/>
                    </a:cubicBezTo>
                    <a:lnTo>
                      <a:pt x="672" y="2195"/>
                    </a:lnTo>
                    <a:cubicBezTo>
                      <a:pt x="903" y="1481"/>
                      <a:pt x="903" y="713"/>
                      <a:pt x="6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22"/>
              <p:cNvSpPr/>
              <p:nvPr/>
            </p:nvSpPr>
            <p:spPr>
              <a:xfrm>
                <a:off x="7325125" y="2379650"/>
                <a:ext cx="5500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788" extrusionOk="0">
                    <a:moveTo>
                      <a:pt x="1100" y="1"/>
                    </a:moveTo>
                    <a:cubicBezTo>
                      <a:pt x="729" y="1"/>
                      <a:pt x="358" y="58"/>
                      <a:pt x="1" y="174"/>
                    </a:cubicBezTo>
                    <a:lnTo>
                      <a:pt x="1" y="614"/>
                    </a:lnTo>
                    <a:cubicBezTo>
                      <a:pt x="358" y="730"/>
                      <a:pt x="729" y="788"/>
                      <a:pt x="1100" y="788"/>
                    </a:cubicBezTo>
                    <a:cubicBezTo>
                      <a:pt x="1472" y="788"/>
                      <a:pt x="1843" y="730"/>
                      <a:pt x="2200" y="614"/>
                    </a:cubicBezTo>
                    <a:lnTo>
                      <a:pt x="2200" y="174"/>
                    </a:lnTo>
                    <a:cubicBezTo>
                      <a:pt x="1843" y="58"/>
                      <a:pt x="1472" y="1"/>
                      <a:pt x="11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22"/>
              <p:cNvSpPr/>
              <p:nvPr/>
            </p:nvSpPr>
            <p:spPr>
              <a:xfrm>
                <a:off x="7384525" y="2405075"/>
                <a:ext cx="22575" cy="5500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2200" extrusionOk="0">
                    <a:moveTo>
                      <a:pt x="231" y="0"/>
                    </a:moveTo>
                    <a:cubicBezTo>
                      <a:pt x="0" y="714"/>
                      <a:pt x="0" y="1486"/>
                      <a:pt x="231" y="2199"/>
                    </a:cubicBezTo>
                    <a:lnTo>
                      <a:pt x="671" y="2199"/>
                    </a:lnTo>
                    <a:cubicBezTo>
                      <a:pt x="902" y="1486"/>
                      <a:pt x="902" y="714"/>
                      <a:pt x="6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22"/>
              <p:cNvSpPr/>
              <p:nvPr/>
            </p:nvSpPr>
            <p:spPr>
              <a:xfrm>
                <a:off x="7315900" y="2388700"/>
                <a:ext cx="159800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3220" extrusionOk="0">
                    <a:moveTo>
                      <a:pt x="2158" y="349"/>
                    </a:moveTo>
                    <a:cubicBezTo>
                      <a:pt x="2262" y="693"/>
                      <a:pt x="2531" y="953"/>
                      <a:pt x="2871" y="1062"/>
                    </a:cubicBezTo>
                    <a:cubicBezTo>
                      <a:pt x="2783" y="1511"/>
                      <a:pt x="2783" y="1973"/>
                      <a:pt x="2867" y="2418"/>
                    </a:cubicBezTo>
                    <a:cubicBezTo>
                      <a:pt x="1797" y="2271"/>
                      <a:pt x="953" y="1427"/>
                      <a:pt x="802" y="357"/>
                    </a:cubicBezTo>
                    <a:lnTo>
                      <a:pt x="802" y="357"/>
                    </a:lnTo>
                    <a:cubicBezTo>
                      <a:pt x="1021" y="398"/>
                      <a:pt x="1243" y="419"/>
                      <a:pt x="1465" y="419"/>
                    </a:cubicBezTo>
                    <a:cubicBezTo>
                      <a:pt x="1698" y="419"/>
                      <a:pt x="1930" y="396"/>
                      <a:pt x="2158" y="349"/>
                    </a:cubicBezTo>
                    <a:close/>
                    <a:moveTo>
                      <a:pt x="4231" y="349"/>
                    </a:moveTo>
                    <a:cubicBezTo>
                      <a:pt x="4458" y="396"/>
                      <a:pt x="4690" y="419"/>
                      <a:pt x="4922" y="419"/>
                    </a:cubicBezTo>
                    <a:cubicBezTo>
                      <a:pt x="5144" y="419"/>
                      <a:pt x="5365" y="398"/>
                      <a:pt x="5582" y="357"/>
                    </a:cubicBezTo>
                    <a:lnTo>
                      <a:pt x="5582" y="357"/>
                    </a:lnTo>
                    <a:cubicBezTo>
                      <a:pt x="5435" y="1427"/>
                      <a:pt x="4591" y="2271"/>
                      <a:pt x="3521" y="2418"/>
                    </a:cubicBezTo>
                    <a:cubicBezTo>
                      <a:pt x="3605" y="1973"/>
                      <a:pt x="3605" y="1511"/>
                      <a:pt x="3517" y="1062"/>
                    </a:cubicBezTo>
                    <a:cubicBezTo>
                      <a:pt x="3857" y="957"/>
                      <a:pt x="4121" y="693"/>
                      <a:pt x="4231" y="349"/>
                    </a:cubicBezTo>
                    <a:close/>
                    <a:moveTo>
                      <a:pt x="1" y="1"/>
                    </a:moveTo>
                    <a:lnTo>
                      <a:pt x="1" y="26"/>
                    </a:lnTo>
                    <a:cubicBezTo>
                      <a:pt x="1" y="1788"/>
                      <a:pt x="1436" y="3219"/>
                      <a:pt x="3198" y="3219"/>
                    </a:cubicBezTo>
                    <a:cubicBezTo>
                      <a:pt x="4961" y="3219"/>
                      <a:pt x="6392" y="1788"/>
                      <a:pt x="6392" y="26"/>
                    </a:cubicBezTo>
                    <a:lnTo>
                      <a:pt x="6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22"/>
              <p:cNvSpPr/>
              <p:nvPr/>
            </p:nvSpPr>
            <p:spPr>
              <a:xfrm>
                <a:off x="7378000" y="2371825"/>
                <a:ext cx="351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1406" extrusionOk="0">
                    <a:moveTo>
                      <a:pt x="702" y="0"/>
                    </a:moveTo>
                    <a:cubicBezTo>
                      <a:pt x="311" y="0"/>
                      <a:pt x="1" y="315"/>
                      <a:pt x="1" y="705"/>
                    </a:cubicBezTo>
                    <a:cubicBezTo>
                      <a:pt x="1" y="1095"/>
                      <a:pt x="311" y="1406"/>
                      <a:pt x="702" y="1406"/>
                    </a:cubicBezTo>
                    <a:cubicBezTo>
                      <a:pt x="1092" y="1406"/>
                      <a:pt x="1407" y="1095"/>
                      <a:pt x="1407" y="705"/>
                    </a:cubicBezTo>
                    <a:cubicBezTo>
                      <a:pt x="1407" y="315"/>
                      <a:pt x="1092" y="0"/>
                      <a:pt x="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22"/>
              <p:cNvSpPr/>
              <p:nvPr/>
            </p:nvSpPr>
            <p:spPr>
              <a:xfrm>
                <a:off x="7382950" y="2376850"/>
                <a:ext cx="252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1008" extrusionOk="0">
                    <a:moveTo>
                      <a:pt x="504" y="0"/>
                    </a:moveTo>
                    <a:cubicBezTo>
                      <a:pt x="227" y="0"/>
                      <a:pt x="0" y="227"/>
                      <a:pt x="0" y="504"/>
                    </a:cubicBezTo>
                    <a:cubicBezTo>
                      <a:pt x="0" y="781"/>
                      <a:pt x="227" y="1008"/>
                      <a:pt x="504" y="1008"/>
                    </a:cubicBezTo>
                    <a:cubicBezTo>
                      <a:pt x="781" y="1008"/>
                      <a:pt x="1007" y="781"/>
                      <a:pt x="1007" y="504"/>
                    </a:cubicBezTo>
                    <a:cubicBezTo>
                      <a:pt x="1007" y="227"/>
                      <a:pt x="781" y="0"/>
                      <a:pt x="5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88" name="Google Shape;3488;p22"/>
            <p:cNvSpPr/>
            <p:nvPr/>
          </p:nvSpPr>
          <p:spPr>
            <a:xfrm>
              <a:off x="-46850" y="4827300"/>
              <a:ext cx="2136000" cy="142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9" name="Google Shape;3489;p22"/>
          <p:cNvGrpSpPr/>
          <p:nvPr/>
        </p:nvGrpSpPr>
        <p:grpSpPr>
          <a:xfrm rot="5400000">
            <a:off x="-535497" y="570296"/>
            <a:ext cx="1630837" cy="866619"/>
            <a:chOff x="4136075" y="3489925"/>
            <a:chExt cx="711100" cy="377875"/>
          </a:xfrm>
        </p:grpSpPr>
        <p:sp>
          <p:nvSpPr>
            <p:cNvPr id="3490" name="Google Shape;3490;p22"/>
            <p:cNvSpPr/>
            <p:nvPr/>
          </p:nvSpPr>
          <p:spPr>
            <a:xfrm rot="-5400000">
              <a:off x="4525638" y="3588563"/>
              <a:ext cx="298500" cy="259775"/>
            </a:xfrm>
            <a:custGeom>
              <a:avLst/>
              <a:gdLst/>
              <a:ahLst/>
              <a:cxnLst/>
              <a:rect l="l" t="t" r="r" b="b"/>
              <a:pathLst>
                <a:path w="11940" h="10391" extrusionOk="0">
                  <a:moveTo>
                    <a:pt x="10244" y="0"/>
                  </a:moveTo>
                  <a:lnTo>
                    <a:pt x="10244" y="6996"/>
                  </a:lnTo>
                  <a:cubicBezTo>
                    <a:pt x="10244" y="7932"/>
                    <a:pt x="9484" y="8691"/>
                    <a:pt x="8553" y="8691"/>
                  </a:cubicBezTo>
                  <a:lnTo>
                    <a:pt x="0" y="8691"/>
                  </a:lnTo>
                  <a:lnTo>
                    <a:pt x="0" y="10387"/>
                  </a:lnTo>
                  <a:lnTo>
                    <a:pt x="8548" y="10387"/>
                  </a:lnTo>
                  <a:lnTo>
                    <a:pt x="8548" y="10391"/>
                  </a:lnTo>
                  <a:cubicBezTo>
                    <a:pt x="10420" y="10391"/>
                    <a:pt x="11939" y="8867"/>
                    <a:pt x="11939" y="6996"/>
                  </a:cubicBezTo>
                  <a:lnTo>
                    <a:pt x="11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2"/>
            <p:cNvSpPr/>
            <p:nvPr/>
          </p:nvSpPr>
          <p:spPr>
            <a:xfrm rot="-5400000">
              <a:off x="4525600" y="3546225"/>
              <a:ext cx="340975" cy="302175"/>
            </a:xfrm>
            <a:custGeom>
              <a:avLst/>
              <a:gdLst/>
              <a:ahLst/>
              <a:cxnLst/>
              <a:rect l="l" t="t" r="r" b="b"/>
              <a:pathLst>
                <a:path w="13639" h="12087" extrusionOk="0">
                  <a:moveTo>
                    <a:pt x="11943" y="0"/>
                  </a:moveTo>
                  <a:lnTo>
                    <a:pt x="11943" y="6996"/>
                  </a:lnTo>
                  <a:cubicBezTo>
                    <a:pt x="11943" y="8867"/>
                    <a:pt x="10424" y="10391"/>
                    <a:pt x="8552" y="10391"/>
                  </a:cubicBezTo>
                  <a:lnTo>
                    <a:pt x="0" y="10391"/>
                  </a:lnTo>
                  <a:lnTo>
                    <a:pt x="0" y="12086"/>
                  </a:lnTo>
                  <a:lnTo>
                    <a:pt x="8552" y="12086"/>
                  </a:lnTo>
                  <a:cubicBezTo>
                    <a:pt x="11356" y="12086"/>
                    <a:pt x="13638" y="9803"/>
                    <a:pt x="13638" y="6996"/>
                  </a:cubicBezTo>
                  <a:lnTo>
                    <a:pt x="13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92" name="Google Shape;3492;p22"/>
            <p:cNvGrpSpPr/>
            <p:nvPr/>
          </p:nvGrpSpPr>
          <p:grpSpPr>
            <a:xfrm>
              <a:off x="4136075" y="3489925"/>
              <a:ext cx="414800" cy="219175"/>
              <a:chOff x="4136075" y="3489925"/>
              <a:chExt cx="414800" cy="219175"/>
            </a:xfrm>
          </p:grpSpPr>
          <p:sp>
            <p:nvSpPr>
              <p:cNvPr id="3493" name="Google Shape;3493;p22"/>
              <p:cNvSpPr/>
              <p:nvPr/>
            </p:nvSpPr>
            <p:spPr>
              <a:xfrm>
                <a:off x="4148775" y="3527150"/>
                <a:ext cx="144800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5792" h="5859" extrusionOk="0">
                    <a:moveTo>
                      <a:pt x="5292" y="1"/>
                    </a:moveTo>
                    <a:cubicBezTo>
                      <a:pt x="2376" y="1"/>
                      <a:pt x="0" y="2376"/>
                      <a:pt x="0" y="5292"/>
                    </a:cubicBezTo>
                    <a:lnTo>
                      <a:pt x="0" y="5859"/>
                    </a:lnTo>
                    <a:lnTo>
                      <a:pt x="3383" y="5859"/>
                    </a:lnTo>
                    <a:lnTo>
                      <a:pt x="3383" y="5292"/>
                    </a:lnTo>
                    <a:cubicBezTo>
                      <a:pt x="3383" y="4239"/>
                      <a:pt x="4239" y="3383"/>
                      <a:pt x="5292" y="3383"/>
                    </a:cubicBezTo>
                    <a:lnTo>
                      <a:pt x="5791" y="3383"/>
                    </a:lnTo>
                    <a:lnTo>
                      <a:pt x="57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22"/>
              <p:cNvSpPr/>
              <p:nvPr/>
            </p:nvSpPr>
            <p:spPr>
              <a:xfrm>
                <a:off x="4191150" y="3569325"/>
                <a:ext cx="102425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168" extrusionOk="0">
                    <a:moveTo>
                      <a:pt x="3597" y="1"/>
                    </a:moveTo>
                    <a:cubicBezTo>
                      <a:pt x="1608" y="1"/>
                      <a:pt x="1" y="1616"/>
                      <a:pt x="1" y="3601"/>
                    </a:cubicBezTo>
                    <a:lnTo>
                      <a:pt x="1" y="4168"/>
                    </a:lnTo>
                    <a:lnTo>
                      <a:pt x="1692" y="4168"/>
                    </a:lnTo>
                    <a:lnTo>
                      <a:pt x="1692" y="3601"/>
                    </a:lnTo>
                    <a:cubicBezTo>
                      <a:pt x="1688" y="2552"/>
                      <a:pt x="2544" y="1696"/>
                      <a:pt x="3597" y="1696"/>
                    </a:cubicBezTo>
                    <a:lnTo>
                      <a:pt x="4096" y="1696"/>
                    </a:lnTo>
                    <a:lnTo>
                      <a:pt x="40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22"/>
              <p:cNvSpPr/>
              <p:nvPr/>
            </p:nvSpPr>
            <p:spPr>
              <a:xfrm>
                <a:off x="4136075" y="3673625"/>
                <a:ext cx="1101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4407" y="1179"/>
                    </a:lnTo>
                    <a:lnTo>
                      <a:pt x="44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22"/>
              <p:cNvSpPr/>
              <p:nvPr/>
            </p:nvSpPr>
            <p:spPr>
              <a:xfrm>
                <a:off x="4198075" y="3673625"/>
                <a:ext cx="479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1918" y="1179"/>
                    </a:lnTo>
                    <a:lnTo>
                      <a:pt x="19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22"/>
              <p:cNvSpPr/>
              <p:nvPr/>
            </p:nvSpPr>
            <p:spPr>
              <a:xfrm>
                <a:off x="4456250" y="3513825"/>
                <a:ext cx="29525" cy="11020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4408" extrusionOk="0">
                    <a:moveTo>
                      <a:pt x="1" y="1"/>
                    </a:moveTo>
                    <a:lnTo>
                      <a:pt x="1" y="4407"/>
                    </a:lnTo>
                    <a:lnTo>
                      <a:pt x="1180" y="440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22"/>
              <p:cNvSpPr/>
              <p:nvPr/>
            </p:nvSpPr>
            <p:spPr>
              <a:xfrm>
                <a:off x="4456250" y="3580250"/>
                <a:ext cx="29525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755" extrusionOk="0">
                    <a:moveTo>
                      <a:pt x="1" y="0"/>
                    </a:moveTo>
                    <a:lnTo>
                      <a:pt x="1" y="1754"/>
                    </a:lnTo>
                    <a:lnTo>
                      <a:pt x="1180" y="1754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22"/>
              <p:cNvSpPr/>
              <p:nvPr/>
            </p:nvSpPr>
            <p:spPr>
              <a:xfrm>
                <a:off x="4485750" y="3521075"/>
                <a:ext cx="935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836" extrusionOk="0">
                    <a:moveTo>
                      <a:pt x="0" y="0"/>
                    </a:moveTo>
                    <a:lnTo>
                      <a:pt x="0" y="3836"/>
                    </a:lnTo>
                    <a:lnTo>
                      <a:pt x="374" y="3836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22"/>
              <p:cNvSpPr/>
              <p:nvPr/>
            </p:nvSpPr>
            <p:spPr>
              <a:xfrm>
                <a:off x="4485750" y="3578775"/>
                <a:ext cx="93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524" extrusionOk="0">
                    <a:moveTo>
                      <a:pt x="0" y="0"/>
                    </a:moveTo>
                    <a:lnTo>
                      <a:pt x="0" y="1524"/>
                    </a:lnTo>
                    <a:lnTo>
                      <a:pt x="374" y="1524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22"/>
              <p:cNvSpPr/>
              <p:nvPr/>
            </p:nvSpPr>
            <p:spPr>
              <a:xfrm>
                <a:off x="4493450" y="3490025"/>
                <a:ext cx="56575" cy="15790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316" extrusionOk="0">
                    <a:moveTo>
                      <a:pt x="244" y="0"/>
                    </a:moveTo>
                    <a:lnTo>
                      <a:pt x="60" y="739"/>
                    </a:lnTo>
                    <a:lnTo>
                      <a:pt x="1" y="987"/>
                    </a:lnTo>
                    <a:lnTo>
                      <a:pt x="1" y="5330"/>
                    </a:lnTo>
                    <a:lnTo>
                      <a:pt x="244" y="6316"/>
                    </a:lnTo>
                    <a:lnTo>
                      <a:pt x="2023" y="6316"/>
                    </a:lnTo>
                    <a:lnTo>
                      <a:pt x="2263" y="5330"/>
                    </a:lnTo>
                    <a:lnTo>
                      <a:pt x="2263" y="987"/>
                    </a:lnTo>
                    <a:lnTo>
                      <a:pt x="2204" y="739"/>
                    </a:lnTo>
                    <a:lnTo>
                      <a:pt x="20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22"/>
              <p:cNvSpPr/>
              <p:nvPr/>
            </p:nvSpPr>
            <p:spPr>
              <a:xfrm>
                <a:off x="4492725" y="3534200"/>
                <a:ext cx="5815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787" extrusionOk="0">
                    <a:moveTo>
                      <a:pt x="294" y="0"/>
                    </a:moveTo>
                    <a:cubicBezTo>
                      <a:pt x="0" y="902"/>
                      <a:pt x="0" y="1880"/>
                      <a:pt x="294" y="2786"/>
                    </a:cubicBezTo>
                    <a:lnTo>
                      <a:pt x="2023" y="2786"/>
                    </a:lnTo>
                    <a:cubicBezTo>
                      <a:pt x="2325" y="1880"/>
                      <a:pt x="2325" y="902"/>
                      <a:pt x="2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22"/>
              <p:cNvSpPr/>
              <p:nvPr/>
            </p:nvSpPr>
            <p:spPr>
              <a:xfrm>
                <a:off x="4495025" y="3489925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185" y="0"/>
                    </a:moveTo>
                    <a:lnTo>
                      <a:pt x="1" y="743"/>
                    </a:lnTo>
                    <a:cubicBezTo>
                      <a:pt x="26" y="1091"/>
                      <a:pt x="97" y="1435"/>
                      <a:pt x="206" y="1767"/>
                    </a:cubicBezTo>
                    <a:lnTo>
                      <a:pt x="1939" y="1767"/>
                    </a:lnTo>
                    <a:cubicBezTo>
                      <a:pt x="2049" y="1435"/>
                      <a:pt x="2112" y="1091"/>
                      <a:pt x="2141" y="743"/>
                    </a:cubicBezTo>
                    <a:lnTo>
                      <a:pt x="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22"/>
              <p:cNvSpPr/>
              <p:nvPr/>
            </p:nvSpPr>
            <p:spPr>
              <a:xfrm>
                <a:off x="4495025" y="3603750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206" y="0"/>
                    </a:moveTo>
                    <a:cubicBezTo>
                      <a:pt x="97" y="332"/>
                      <a:pt x="26" y="676"/>
                      <a:pt x="1" y="1024"/>
                    </a:cubicBezTo>
                    <a:lnTo>
                      <a:pt x="185" y="1767"/>
                    </a:lnTo>
                    <a:lnTo>
                      <a:pt x="1965" y="1767"/>
                    </a:lnTo>
                    <a:lnTo>
                      <a:pt x="2141" y="1024"/>
                    </a:lnTo>
                    <a:cubicBezTo>
                      <a:pt x="2112" y="676"/>
                      <a:pt x="2049" y="332"/>
                      <a:pt x="19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22"/>
              <p:cNvSpPr/>
              <p:nvPr/>
            </p:nvSpPr>
            <p:spPr>
              <a:xfrm>
                <a:off x="4145825" y="3702875"/>
                <a:ext cx="90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49" extrusionOk="0">
                    <a:moveTo>
                      <a:pt x="1" y="1"/>
                    </a:moveTo>
                    <a:lnTo>
                      <a:pt x="1" y="248"/>
                    </a:lnTo>
                    <a:lnTo>
                      <a:pt x="3631" y="248"/>
                    </a:lnTo>
                    <a:lnTo>
                      <a:pt x="36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22"/>
              <p:cNvSpPr/>
              <p:nvPr/>
            </p:nvSpPr>
            <p:spPr>
              <a:xfrm>
                <a:off x="4293550" y="3526950"/>
                <a:ext cx="162725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3400" extrusionOk="0">
                    <a:moveTo>
                      <a:pt x="0" y="0"/>
                    </a:moveTo>
                    <a:lnTo>
                      <a:pt x="0" y="3400"/>
                    </a:lnTo>
                    <a:lnTo>
                      <a:pt x="6509" y="34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22"/>
              <p:cNvSpPr/>
              <p:nvPr/>
            </p:nvSpPr>
            <p:spPr>
              <a:xfrm>
                <a:off x="4293550" y="3569550"/>
                <a:ext cx="16272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700" extrusionOk="0">
                    <a:moveTo>
                      <a:pt x="0" y="0"/>
                    </a:moveTo>
                    <a:lnTo>
                      <a:pt x="0" y="1700"/>
                    </a:lnTo>
                    <a:lnTo>
                      <a:pt x="6509" y="17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08" name="Google Shape;3508;p22"/>
          <p:cNvGrpSpPr/>
          <p:nvPr/>
        </p:nvGrpSpPr>
        <p:grpSpPr>
          <a:xfrm rot="10800000">
            <a:off x="597700" y="-1253665"/>
            <a:ext cx="3841168" cy="1754720"/>
            <a:chOff x="-46850" y="3945148"/>
            <a:chExt cx="3841168" cy="1754720"/>
          </a:xfrm>
        </p:grpSpPr>
        <p:grpSp>
          <p:nvGrpSpPr>
            <p:cNvPr id="3509" name="Google Shape;3509;p22"/>
            <p:cNvGrpSpPr/>
            <p:nvPr/>
          </p:nvGrpSpPr>
          <p:grpSpPr>
            <a:xfrm rot="-5400000" flipH="1">
              <a:off x="2037583" y="3943132"/>
              <a:ext cx="1754720" cy="1758751"/>
              <a:chOff x="6633675" y="1434550"/>
              <a:chExt cx="1044725" cy="1047125"/>
            </a:xfrm>
          </p:grpSpPr>
          <p:sp>
            <p:nvSpPr>
              <p:cNvPr id="3510" name="Google Shape;3510;p22"/>
              <p:cNvSpPr/>
              <p:nvPr/>
            </p:nvSpPr>
            <p:spPr>
              <a:xfrm>
                <a:off x="6684025" y="1434550"/>
                <a:ext cx="994375" cy="996675"/>
              </a:xfrm>
              <a:custGeom>
                <a:avLst/>
                <a:gdLst/>
                <a:ahLst/>
                <a:cxnLst/>
                <a:rect l="l" t="t" r="r" b="b"/>
                <a:pathLst>
                  <a:path w="39775" h="39867" extrusionOk="0">
                    <a:moveTo>
                      <a:pt x="18994" y="1"/>
                    </a:moveTo>
                    <a:lnTo>
                      <a:pt x="18994" y="7000"/>
                    </a:lnTo>
                    <a:cubicBezTo>
                      <a:pt x="18994" y="7936"/>
                      <a:pt x="18234" y="8696"/>
                      <a:pt x="17298" y="8696"/>
                    </a:cubicBezTo>
                    <a:lnTo>
                      <a:pt x="5087" y="8696"/>
                    </a:lnTo>
                    <a:cubicBezTo>
                      <a:pt x="2280" y="8696"/>
                      <a:pt x="1" y="10978"/>
                      <a:pt x="1" y="13786"/>
                    </a:cubicBezTo>
                    <a:lnTo>
                      <a:pt x="1" y="34776"/>
                    </a:lnTo>
                    <a:cubicBezTo>
                      <a:pt x="1" y="37583"/>
                      <a:pt x="2280" y="39866"/>
                      <a:pt x="5087" y="39866"/>
                    </a:cubicBezTo>
                    <a:lnTo>
                      <a:pt x="39774" y="39866"/>
                    </a:lnTo>
                    <a:lnTo>
                      <a:pt x="39774" y="36471"/>
                    </a:lnTo>
                    <a:lnTo>
                      <a:pt x="39774" y="36467"/>
                    </a:lnTo>
                    <a:lnTo>
                      <a:pt x="5087" y="36467"/>
                    </a:lnTo>
                    <a:cubicBezTo>
                      <a:pt x="4151" y="36467"/>
                      <a:pt x="3392" y="35703"/>
                      <a:pt x="3392" y="34772"/>
                    </a:cubicBezTo>
                    <a:lnTo>
                      <a:pt x="3392" y="13777"/>
                    </a:lnTo>
                    <a:cubicBezTo>
                      <a:pt x="3392" y="12846"/>
                      <a:pt x="4151" y="12086"/>
                      <a:pt x="5087" y="12086"/>
                    </a:cubicBezTo>
                    <a:lnTo>
                      <a:pt x="17298" y="12086"/>
                    </a:lnTo>
                    <a:cubicBezTo>
                      <a:pt x="20106" y="12086"/>
                      <a:pt x="22389" y="9803"/>
                      <a:pt x="22389" y="6996"/>
                    </a:cubicBezTo>
                    <a:lnTo>
                      <a:pt x="223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22"/>
              <p:cNvSpPr/>
              <p:nvPr/>
            </p:nvSpPr>
            <p:spPr>
              <a:xfrm>
                <a:off x="6726325" y="1434550"/>
                <a:ext cx="952075" cy="954175"/>
              </a:xfrm>
              <a:custGeom>
                <a:avLst/>
                <a:gdLst/>
                <a:ahLst/>
                <a:cxnLst/>
                <a:rect l="l" t="t" r="r" b="b"/>
                <a:pathLst>
                  <a:path w="38083" h="38167" extrusionOk="0">
                    <a:moveTo>
                      <a:pt x="19001" y="1"/>
                    </a:moveTo>
                    <a:lnTo>
                      <a:pt x="19001" y="6992"/>
                    </a:lnTo>
                    <a:cubicBezTo>
                      <a:pt x="19001" y="8863"/>
                      <a:pt x="17478" y="10382"/>
                      <a:pt x="15606" y="10382"/>
                    </a:cubicBezTo>
                    <a:lnTo>
                      <a:pt x="3395" y="10382"/>
                    </a:lnTo>
                    <a:cubicBezTo>
                      <a:pt x="1523" y="10382"/>
                      <a:pt x="0" y="11906"/>
                      <a:pt x="0" y="13777"/>
                    </a:cubicBezTo>
                    <a:lnTo>
                      <a:pt x="0" y="34772"/>
                    </a:lnTo>
                    <a:cubicBezTo>
                      <a:pt x="0" y="36643"/>
                      <a:pt x="1523" y="38167"/>
                      <a:pt x="3395" y="38167"/>
                    </a:cubicBezTo>
                    <a:lnTo>
                      <a:pt x="38082" y="38167"/>
                    </a:lnTo>
                    <a:lnTo>
                      <a:pt x="38082" y="36471"/>
                    </a:lnTo>
                    <a:lnTo>
                      <a:pt x="38082" y="36467"/>
                    </a:lnTo>
                    <a:lnTo>
                      <a:pt x="3395" y="36467"/>
                    </a:lnTo>
                    <a:cubicBezTo>
                      <a:pt x="2459" y="36467"/>
                      <a:pt x="1700" y="35703"/>
                      <a:pt x="1700" y="34772"/>
                    </a:cubicBezTo>
                    <a:lnTo>
                      <a:pt x="1700" y="13777"/>
                    </a:lnTo>
                    <a:cubicBezTo>
                      <a:pt x="1700" y="12846"/>
                      <a:pt x="2459" y="12086"/>
                      <a:pt x="3395" y="12086"/>
                    </a:cubicBezTo>
                    <a:lnTo>
                      <a:pt x="15606" y="12086"/>
                    </a:lnTo>
                    <a:cubicBezTo>
                      <a:pt x="18414" y="12086"/>
                      <a:pt x="20697" y="9803"/>
                      <a:pt x="20697" y="6996"/>
                    </a:cubicBezTo>
                    <a:lnTo>
                      <a:pt x="206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22"/>
              <p:cNvSpPr/>
              <p:nvPr/>
            </p:nvSpPr>
            <p:spPr>
              <a:xfrm>
                <a:off x="6683825" y="2024350"/>
                <a:ext cx="84900" cy="230925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9237" extrusionOk="0">
                    <a:moveTo>
                      <a:pt x="3395" y="1"/>
                    </a:moveTo>
                    <a:cubicBezTo>
                      <a:pt x="3046" y="628"/>
                      <a:pt x="2355" y="942"/>
                      <a:pt x="1663" y="942"/>
                    </a:cubicBezTo>
                    <a:cubicBezTo>
                      <a:pt x="1017" y="942"/>
                      <a:pt x="371" y="669"/>
                      <a:pt x="1" y="122"/>
                    </a:cubicBezTo>
                    <a:lnTo>
                      <a:pt x="1" y="9082"/>
                    </a:lnTo>
                    <a:cubicBezTo>
                      <a:pt x="389" y="8567"/>
                      <a:pt x="998" y="8213"/>
                      <a:pt x="1637" y="8213"/>
                    </a:cubicBezTo>
                    <a:cubicBezTo>
                      <a:pt x="2082" y="8213"/>
                      <a:pt x="2541" y="8384"/>
                      <a:pt x="2951" y="8792"/>
                    </a:cubicBezTo>
                    <a:lnTo>
                      <a:pt x="3395" y="9237"/>
                    </a:lnTo>
                    <a:lnTo>
                      <a:pt x="33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22"/>
              <p:cNvSpPr/>
              <p:nvPr/>
            </p:nvSpPr>
            <p:spPr>
              <a:xfrm>
                <a:off x="6684775" y="1803000"/>
                <a:ext cx="83000" cy="2282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9128" extrusionOk="0">
                    <a:moveTo>
                      <a:pt x="0" y="0"/>
                    </a:moveTo>
                    <a:lnTo>
                      <a:pt x="0" y="9127"/>
                    </a:lnTo>
                    <a:lnTo>
                      <a:pt x="3320" y="9127"/>
                    </a:lnTo>
                    <a:lnTo>
                      <a:pt x="33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22"/>
              <p:cNvSpPr/>
              <p:nvPr/>
            </p:nvSpPr>
            <p:spPr>
              <a:xfrm>
                <a:off x="6684875" y="1841400"/>
                <a:ext cx="82900" cy="185500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420" extrusionOk="0">
                    <a:moveTo>
                      <a:pt x="1658" y="0"/>
                    </a:moveTo>
                    <a:cubicBezTo>
                      <a:pt x="1062" y="0"/>
                      <a:pt x="500" y="143"/>
                      <a:pt x="1" y="395"/>
                    </a:cubicBezTo>
                    <a:lnTo>
                      <a:pt x="1" y="7025"/>
                    </a:lnTo>
                    <a:cubicBezTo>
                      <a:pt x="500" y="7277"/>
                      <a:pt x="1062" y="7419"/>
                      <a:pt x="1658" y="7419"/>
                    </a:cubicBezTo>
                    <a:cubicBezTo>
                      <a:pt x="2258" y="7419"/>
                      <a:pt x="2820" y="7277"/>
                      <a:pt x="3316" y="7025"/>
                    </a:cubicBezTo>
                    <a:lnTo>
                      <a:pt x="3316" y="395"/>
                    </a:lnTo>
                    <a:cubicBezTo>
                      <a:pt x="2820" y="143"/>
                      <a:pt x="2254" y="0"/>
                      <a:pt x="1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22"/>
              <p:cNvSpPr/>
              <p:nvPr/>
            </p:nvSpPr>
            <p:spPr>
              <a:xfrm>
                <a:off x="6684775" y="1803100"/>
                <a:ext cx="41450" cy="2282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9128" extrusionOk="0">
                    <a:moveTo>
                      <a:pt x="0" y="1"/>
                    </a:moveTo>
                    <a:lnTo>
                      <a:pt x="0" y="9128"/>
                    </a:lnTo>
                    <a:lnTo>
                      <a:pt x="1658" y="9128"/>
                    </a:lnTo>
                    <a:lnTo>
                      <a:pt x="16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22"/>
              <p:cNvSpPr/>
              <p:nvPr/>
            </p:nvSpPr>
            <p:spPr>
              <a:xfrm>
                <a:off x="6677850" y="1785800"/>
                <a:ext cx="969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878" h="1041" extrusionOk="0">
                    <a:moveTo>
                      <a:pt x="0" y="0"/>
                    </a:moveTo>
                    <a:lnTo>
                      <a:pt x="0" y="1041"/>
                    </a:lnTo>
                    <a:lnTo>
                      <a:pt x="3878" y="1041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22"/>
              <p:cNvSpPr/>
              <p:nvPr/>
            </p:nvSpPr>
            <p:spPr>
              <a:xfrm>
                <a:off x="6677850" y="1785800"/>
                <a:ext cx="3852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041" extrusionOk="0">
                    <a:moveTo>
                      <a:pt x="0" y="0"/>
                    </a:moveTo>
                    <a:lnTo>
                      <a:pt x="0" y="1041"/>
                    </a:lnTo>
                    <a:lnTo>
                      <a:pt x="1540" y="1041"/>
                    </a:lnTo>
                    <a:lnTo>
                      <a:pt x="15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22"/>
              <p:cNvSpPr/>
              <p:nvPr/>
            </p:nvSpPr>
            <p:spPr>
              <a:xfrm>
                <a:off x="6675425" y="1777500"/>
                <a:ext cx="1015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063" h="333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4063" y="332"/>
                    </a:lnTo>
                    <a:lnTo>
                      <a:pt x="40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22"/>
              <p:cNvSpPr/>
              <p:nvPr/>
            </p:nvSpPr>
            <p:spPr>
              <a:xfrm>
                <a:off x="6675425" y="1777500"/>
                <a:ext cx="40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333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1616" y="332"/>
                    </a:lnTo>
                    <a:lnTo>
                      <a:pt x="16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22"/>
              <p:cNvSpPr/>
              <p:nvPr/>
            </p:nvSpPr>
            <p:spPr>
              <a:xfrm>
                <a:off x="6677850" y="2031275"/>
                <a:ext cx="9695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3878" h="1042" extrusionOk="0">
                    <a:moveTo>
                      <a:pt x="0" y="1"/>
                    </a:moveTo>
                    <a:lnTo>
                      <a:pt x="0" y="1041"/>
                    </a:lnTo>
                    <a:lnTo>
                      <a:pt x="3878" y="1041"/>
                    </a:lnTo>
                    <a:lnTo>
                      <a:pt x="38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22"/>
              <p:cNvSpPr/>
              <p:nvPr/>
            </p:nvSpPr>
            <p:spPr>
              <a:xfrm>
                <a:off x="6677850" y="2031275"/>
                <a:ext cx="4220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1042" extrusionOk="0">
                    <a:moveTo>
                      <a:pt x="0" y="1"/>
                    </a:moveTo>
                    <a:lnTo>
                      <a:pt x="0" y="1041"/>
                    </a:lnTo>
                    <a:lnTo>
                      <a:pt x="1687" y="1041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22"/>
              <p:cNvSpPr/>
              <p:nvPr/>
            </p:nvSpPr>
            <p:spPr>
              <a:xfrm>
                <a:off x="6673650" y="2056975"/>
                <a:ext cx="1056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215" extrusionOk="0">
                    <a:moveTo>
                      <a:pt x="0" y="1"/>
                    </a:moveTo>
                    <a:lnTo>
                      <a:pt x="0" y="215"/>
                    </a:lnTo>
                    <a:lnTo>
                      <a:pt x="4226" y="215"/>
                    </a:lnTo>
                    <a:lnTo>
                      <a:pt x="42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22"/>
              <p:cNvSpPr/>
              <p:nvPr/>
            </p:nvSpPr>
            <p:spPr>
              <a:xfrm>
                <a:off x="6633675" y="1824500"/>
                <a:ext cx="185400" cy="185400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7416" extrusionOk="0">
                    <a:moveTo>
                      <a:pt x="3706" y="1"/>
                    </a:moveTo>
                    <a:cubicBezTo>
                      <a:pt x="1658" y="1"/>
                      <a:pt x="1" y="1662"/>
                      <a:pt x="1" y="3710"/>
                    </a:cubicBezTo>
                    <a:cubicBezTo>
                      <a:pt x="1" y="5758"/>
                      <a:pt x="1658" y="7416"/>
                      <a:pt x="3706" y="7416"/>
                    </a:cubicBezTo>
                    <a:cubicBezTo>
                      <a:pt x="5754" y="7416"/>
                      <a:pt x="7416" y="5758"/>
                      <a:pt x="7416" y="3710"/>
                    </a:cubicBezTo>
                    <a:cubicBezTo>
                      <a:pt x="7416" y="1662"/>
                      <a:pt x="5754" y="1"/>
                      <a:pt x="3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22"/>
              <p:cNvSpPr/>
              <p:nvPr/>
            </p:nvSpPr>
            <p:spPr>
              <a:xfrm>
                <a:off x="6638925" y="1829750"/>
                <a:ext cx="174900" cy="174900"/>
              </a:xfrm>
              <a:custGeom>
                <a:avLst/>
                <a:gdLst/>
                <a:ahLst/>
                <a:cxnLst/>
                <a:rect l="l" t="t" r="r" b="b"/>
                <a:pathLst>
                  <a:path w="6996" h="6996" extrusionOk="0">
                    <a:moveTo>
                      <a:pt x="3496" y="0"/>
                    </a:moveTo>
                    <a:cubicBezTo>
                      <a:pt x="1566" y="0"/>
                      <a:pt x="0" y="1566"/>
                      <a:pt x="0" y="3500"/>
                    </a:cubicBezTo>
                    <a:cubicBezTo>
                      <a:pt x="0" y="5430"/>
                      <a:pt x="1566" y="6996"/>
                      <a:pt x="3496" y="6996"/>
                    </a:cubicBezTo>
                    <a:cubicBezTo>
                      <a:pt x="5431" y="6996"/>
                      <a:pt x="6996" y="5430"/>
                      <a:pt x="6996" y="3500"/>
                    </a:cubicBezTo>
                    <a:cubicBezTo>
                      <a:pt x="6996" y="1566"/>
                      <a:pt x="5431" y="0"/>
                      <a:pt x="3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22"/>
              <p:cNvSpPr/>
              <p:nvPr/>
            </p:nvSpPr>
            <p:spPr>
              <a:xfrm>
                <a:off x="6651300" y="1842450"/>
                <a:ext cx="1498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5985" extrusionOk="0">
                    <a:moveTo>
                      <a:pt x="3005" y="0"/>
                    </a:moveTo>
                    <a:cubicBezTo>
                      <a:pt x="3002" y="0"/>
                      <a:pt x="2999" y="0"/>
                      <a:pt x="2997" y="0"/>
                    </a:cubicBezTo>
                    <a:cubicBezTo>
                      <a:pt x="1960" y="0"/>
                      <a:pt x="1050" y="525"/>
                      <a:pt x="513" y="1322"/>
                    </a:cubicBezTo>
                    <a:cubicBezTo>
                      <a:pt x="190" y="1800"/>
                      <a:pt x="1" y="2371"/>
                      <a:pt x="1" y="2992"/>
                    </a:cubicBezTo>
                    <a:cubicBezTo>
                      <a:pt x="1" y="3479"/>
                      <a:pt x="118" y="3941"/>
                      <a:pt x="328" y="4348"/>
                    </a:cubicBezTo>
                    <a:cubicBezTo>
                      <a:pt x="672" y="5027"/>
                      <a:pt x="1268" y="5556"/>
                      <a:pt x="1990" y="5812"/>
                    </a:cubicBezTo>
                    <a:cubicBezTo>
                      <a:pt x="2304" y="5921"/>
                      <a:pt x="2644" y="5984"/>
                      <a:pt x="2997" y="5984"/>
                    </a:cubicBezTo>
                    <a:cubicBezTo>
                      <a:pt x="4080" y="5984"/>
                      <a:pt x="5028" y="5413"/>
                      <a:pt x="5552" y="4553"/>
                    </a:cubicBezTo>
                    <a:cubicBezTo>
                      <a:pt x="5829" y="4096"/>
                      <a:pt x="5993" y="3563"/>
                      <a:pt x="5993" y="2992"/>
                    </a:cubicBezTo>
                    <a:cubicBezTo>
                      <a:pt x="5993" y="1341"/>
                      <a:pt x="4659" y="0"/>
                      <a:pt x="3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22"/>
              <p:cNvSpPr/>
              <p:nvPr/>
            </p:nvSpPr>
            <p:spPr>
              <a:xfrm>
                <a:off x="6651525" y="1842450"/>
                <a:ext cx="135025" cy="129375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5175" extrusionOk="0">
                    <a:moveTo>
                      <a:pt x="2992" y="0"/>
                    </a:moveTo>
                    <a:cubicBezTo>
                      <a:pt x="1960" y="0"/>
                      <a:pt x="1049" y="525"/>
                      <a:pt x="508" y="1322"/>
                    </a:cubicBezTo>
                    <a:cubicBezTo>
                      <a:pt x="189" y="1800"/>
                      <a:pt x="0" y="2371"/>
                      <a:pt x="0" y="2992"/>
                    </a:cubicBezTo>
                    <a:cubicBezTo>
                      <a:pt x="0" y="3479"/>
                      <a:pt x="113" y="3941"/>
                      <a:pt x="323" y="4352"/>
                    </a:cubicBezTo>
                    <a:cubicBezTo>
                      <a:pt x="483" y="4658"/>
                      <a:pt x="697" y="4939"/>
                      <a:pt x="948" y="5174"/>
                    </a:cubicBezTo>
                    <a:cubicBezTo>
                      <a:pt x="848" y="5044"/>
                      <a:pt x="760" y="4902"/>
                      <a:pt x="684" y="4755"/>
                    </a:cubicBezTo>
                    <a:cubicBezTo>
                      <a:pt x="474" y="4343"/>
                      <a:pt x="361" y="3882"/>
                      <a:pt x="361" y="3395"/>
                    </a:cubicBezTo>
                    <a:cubicBezTo>
                      <a:pt x="361" y="2778"/>
                      <a:pt x="550" y="2203"/>
                      <a:pt x="869" y="1729"/>
                    </a:cubicBezTo>
                    <a:cubicBezTo>
                      <a:pt x="1410" y="932"/>
                      <a:pt x="2316" y="407"/>
                      <a:pt x="3357" y="407"/>
                    </a:cubicBezTo>
                    <a:cubicBezTo>
                      <a:pt x="4146" y="407"/>
                      <a:pt x="4868" y="714"/>
                      <a:pt x="5401" y="1217"/>
                    </a:cubicBezTo>
                    <a:cubicBezTo>
                      <a:pt x="4855" y="479"/>
                      <a:pt x="3978" y="0"/>
                      <a:pt x="29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22"/>
              <p:cNvSpPr/>
              <p:nvPr/>
            </p:nvSpPr>
            <p:spPr>
              <a:xfrm>
                <a:off x="6655700" y="1846325"/>
                <a:ext cx="14145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658" h="5670" extrusionOk="0">
                    <a:moveTo>
                      <a:pt x="2972" y="0"/>
                    </a:moveTo>
                    <a:lnTo>
                      <a:pt x="2951" y="382"/>
                    </a:lnTo>
                    <a:cubicBezTo>
                      <a:pt x="2972" y="382"/>
                      <a:pt x="2989" y="386"/>
                      <a:pt x="3010" y="386"/>
                    </a:cubicBezTo>
                    <a:lnTo>
                      <a:pt x="3043" y="5"/>
                    </a:lnTo>
                    <a:cubicBezTo>
                      <a:pt x="3022" y="0"/>
                      <a:pt x="2993" y="0"/>
                      <a:pt x="2972" y="0"/>
                    </a:cubicBezTo>
                    <a:close/>
                    <a:moveTo>
                      <a:pt x="2426" y="26"/>
                    </a:moveTo>
                    <a:cubicBezTo>
                      <a:pt x="2405" y="30"/>
                      <a:pt x="2380" y="30"/>
                      <a:pt x="2359" y="34"/>
                    </a:cubicBezTo>
                    <a:lnTo>
                      <a:pt x="2422" y="412"/>
                    </a:lnTo>
                    <a:cubicBezTo>
                      <a:pt x="2439" y="412"/>
                      <a:pt x="2460" y="407"/>
                      <a:pt x="2481" y="403"/>
                    </a:cubicBezTo>
                    <a:lnTo>
                      <a:pt x="2426" y="26"/>
                    </a:lnTo>
                    <a:close/>
                    <a:moveTo>
                      <a:pt x="3572" y="105"/>
                    </a:moveTo>
                    <a:lnTo>
                      <a:pt x="3471" y="470"/>
                    </a:lnTo>
                    <a:cubicBezTo>
                      <a:pt x="3492" y="475"/>
                      <a:pt x="3509" y="483"/>
                      <a:pt x="3530" y="487"/>
                    </a:cubicBezTo>
                    <a:lnTo>
                      <a:pt x="3639" y="126"/>
                    </a:lnTo>
                    <a:cubicBezTo>
                      <a:pt x="3614" y="114"/>
                      <a:pt x="3593" y="110"/>
                      <a:pt x="3572" y="105"/>
                    </a:cubicBezTo>
                    <a:close/>
                    <a:moveTo>
                      <a:pt x="1831" y="177"/>
                    </a:moveTo>
                    <a:cubicBezTo>
                      <a:pt x="1810" y="189"/>
                      <a:pt x="1789" y="193"/>
                      <a:pt x="1768" y="202"/>
                    </a:cubicBezTo>
                    <a:lnTo>
                      <a:pt x="1910" y="559"/>
                    </a:lnTo>
                    <a:cubicBezTo>
                      <a:pt x="1931" y="550"/>
                      <a:pt x="1944" y="546"/>
                      <a:pt x="1965" y="533"/>
                    </a:cubicBezTo>
                    <a:lnTo>
                      <a:pt x="1831" y="177"/>
                    </a:lnTo>
                    <a:close/>
                    <a:moveTo>
                      <a:pt x="4143" y="328"/>
                    </a:moveTo>
                    <a:lnTo>
                      <a:pt x="3966" y="663"/>
                    </a:lnTo>
                    <a:cubicBezTo>
                      <a:pt x="3979" y="672"/>
                      <a:pt x="4000" y="680"/>
                      <a:pt x="4017" y="693"/>
                    </a:cubicBezTo>
                    <a:lnTo>
                      <a:pt x="4201" y="361"/>
                    </a:lnTo>
                    <a:cubicBezTo>
                      <a:pt x="4185" y="349"/>
                      <a:pt x="4164" y="340"/>
                      <a:pt x="4143" y="328"/>
                    </a:cubicBezTo>
                    <a:close/>
                    <a:moveTo>
                      <a:pt x="1285" y="454"/>
                    </a:moveTo>
                    <a:cubicBezTo>
                      <a:pt x="1264" y="466"/>
                      <a:pt x="1247" y="483"/>
                      <a:pt x="1226" y="491"/>
                    </a:cubicBezTo>
                    <a:lnTo>
                      <a:pt x="1440" y="806"/>
                    </a:lnTo>
                    <a:cubicBezTo>
                      <a:pt x="1457" y="798"/>
                      <a:pt x="1474" y="785"/>
                      <a:pt x="1495" y="777"/>
                    </a:cubicBezTo>
                    <a:lnTo>
                      <a:pt x="1285" y="454"/>
                    </a:lnTo>
                    <a:close/>
                    <a:moveTo>
                      <a:pt x="4655" y="672"/>
                    </a:moveTo>
                    <a:lnTo>
                      <a:pt x="4411" y="966"/>
                    </a:lnTo>
                    <a:cubicBezTo>
                      <a:pt x="4420" y="974"/>
                      <a:pt x="4436" y="991"/>
                      <a:pt x="4453" y="999"/>
                    </a:cubicBezTo>
                    <a:lnTo>
                      <a:pt x="4709" y="718"/>
                    </a:lnTo>
                    <a:cubicBezTo>
                      <a:pt x="4692" y="701"/>
                      <a:pt x="4671" y="684"/>
                      <a:pt x="4655" y="672"/>
                    </a:cubicBezTo>
                    <a:close/>
                    <a:moveTo>
                      <a:pt x="807" y="844"/>
                    </a:moveTo>
                    <a:lnTo>
                      <a:pt x="760" y="890"/>
                    </a:lnTo>
                    <a:lnTo>
                      <a:pt x="1037" y="1154"/>
                    </a:lnTo>
                    <a:cubicBezTo>
                      <a:pt x="1054" y="1138"/>
                      <a:pt x="1063" y="1121"/>
                      <a:pt x="1079" y="1108"/>
                    </a:cubicBezTo>
                    <a:lnTo>
                      <a:pt x="807" y="844"/>
                    </a:lnTo>
                    <a:close/>
                    <a:moveTo>
                      <a:pt x="5079" y="1108"/>
                    </a:moveTo>
                    <a:lnTo>
                      <a:pt x="4772" y="1343"/>
                    </a:lnTo>
                    <a:cubicBezTo>
                      <a:pt x="4789" y="1356"/>
                      <a:pt x="4797" y="1373"/>
                      <a:pt x="4810" y="1389"/>
                    </a:cubicBezTo>
                    <a:lnTo>
                      <a:pt x="5120" y="1163"/>
                    </a:lnTo>
                    <a:cubicBezTo>
                      <a:pt x="5104" y="1146"/>
                      <a:pt x="5091" y="1125"/>
                      <a:pt x="5079" y="1108"/>
                    </a:cubicBezTo>
                    <a:close/>
                    <a:moveTo>
                      <a:pt x="429" y="1322"/>
                    </a:moveTo>
                    <a:cubicBezTo>
                      <a:pt x="412" y="1343"/>
                      <a:pt x="404" y="1356"/>
                      <a:pt x="391" y="1377"/>
                    </a:cubicBezTo>
                    <a:lnTo>
                      <a:pt x="718" y="1578"/>
                    </a:lnTo>
                    <a:cubicBezTo>
                      <a:pt x="727" y="1557"/>
                      <a:pt x="739" y="1540"/>
                      <a:pt x="756" y="1524"/>
                    </a:cubicBezTo>
                    <a:lnTo>
                      <a:pt x="429" y="1322"/>
                    </a:lnTo>
                    <a:close/>
                    <a:moveTo>
                      <a:pt x="5393" y="1637"/>
                    </a:moveTo>
                    <a:lnTo>
                      <a:pt x="5045" y="1796"/>
                    </a:lnTo>
                    <a:cubicBezTo>
                      <a:pt x="5058" y="1813"/>
                      <a:pt x="5062" y="1834"/>
                      <a:pt x="5070" y="1851"/>
                    </a:cubicBezTo>
                    <a:lnTo>
                      <a:pt x="5418" y="1700"/>
                    </a:lnTo>
                    <a:cubicBezTo>
                      <a:pt x="5414" y="1679"/>
                      <a:pt x="5402" y="1658"/>
                      <a:pt x="5393" y="1637"/>
                    </a:cubicBezTo>
                    <a:close/>
                    <a:moveTo>
                      <a:pt x="156" y="1872"/>
                    </a:moveTo>
                    <a:cubicBezTo>
                      <a:pt x="152" y="1893"/>
                      <a:pt x="139" y="1914"/>
                      <a:pt x="135" y="1935"/>
                    </a:cubicBezTo>
                    <a:lnTo>
                      <a:pt x="496" y="2057"/>
                    </a:lnTo>
                    <a:cubicBezTo>
                      <a:pt x="504" y="2040"/>
                      <a:pt x="509" y="2019"/>
                      <a:pt x="517" y="2002"/>
                    </a:cubicBezTo>
                    <a:lnTo>
                      <a:pt x="156" y="1872"/>
                    </a:lnTo>
                    <a:close/>
                    <a:moveTo>
                      <a:pt x="5590" y="2212"/>
                    </a:moveTo>
                    <a:lnTo>
                      <a:pt x="5217" y="2296"/>
                    </a:lnTo>
                    <a:cubicBezTo>
                      <a:pt x="5225" y="2317"/>
                      <a:pt x="5225" y="2334"/>
                      <a:pt x="5230" y="2355"/>
                    </a:cubicBezTo>
                    <a:lnTo>
                      <a:pt x="5607" y="2279"/>
                    </a:lnTo>
                    <a:cubicBezTo>
                      <a:pt x="5603" y="2254"/>
                      <a:pt x="5595" y="2233"/>
                      <a:pt x="5590" y="2212"/>
                    </a:cubicBezTo>
                    <a:close/>
                    <a:moveTo>
                      <a:pt x="14" y="2464"/>
                    </a:moveTo>
                    <a:cubicBezTo>
                      <a:pt x="9" y="2485"/>
                      <a:pt x="5" y="2510"/>
                      <a:pt x="5" y="2531"/>
                    </a:cubicBezTo>
                    <a:lnTo>
                      <a:pt x="383" y="2573"/>
                    </a:lnTo>
                    <a:cubicBezTo>
                      <a:pt x="387" y="2552"/>
                      <a:pt x="387" y="2539"/>
                      <a:pt x="391" y="2510"/>
                    </a:cubicBezTo>
                    <a:lnTo>
                      <a:pt x="14" y="2464"/>
                    </a:lnTo>
                    <a:close/>
                    <a:moveTo>
                      <a:pt x="5658" y="2825"/>
                    </a:moveTo>
                    <a:lnTo>
                      <a:pt x="5276" y="2837"/>
                    </a:lnTo>
                    <a:lnTo>
                      <a:pt x="5276" y="2896"/>
                    </a:lnTo>
                    <a:lnTo>
                      <a:pt x="5658" y="2904"/>
                    </a:lnTo>
                    <a:lnTo>
                      <a:pt x="5658" y="2837"/>
                    </a:lnTo>
                    <a:lnTo>
                      <a:pt x="5658" y="2825"/>
                    </a:lnTo>
                    <a:close/>
                    <a:moveTo>
                      <a:pt x="383" y="3047"/>
                    </a:moveTo>
                    <a:lnTo>
                      <a:pt x="1" y="3076"/>
                    </a:lnTo>
                    <a:cubicBezTo>
                      <a:pt x="1" y="3097"/>
                      <a:pt x="5" y="3127"/>
                      <a:pt x="5" y="3148"/>
                    </a:cubicBezTo>
                    <a:lnTo>
                      <a:pt x="387" y="3106"/>
                    </a:lnTo>
                    <a:cubicBezTo>
                      <a:pt x="387" y="3085"/>
                      <a:pt x="383" y="3068"/>
                      <a:pt x="383" y="3047"/>
                    </a:cubicBezTo>
                    <a:close/>
                    <a:moveTo>
                      <a:pt x="5225" y="3366"/>
                    </a:moveTo>
                    <a:cubicBezTo>
                      <a:pt x="5217" y="3387"/>
                      <a:pt x="5213" y="3404"/>
                      <a:pt x="5209" y="3425"/>
                    </a:cubicBezTo>
                    <a:lnTo>
                      <a:pt x="5582" y="3513"/>
                    </a:lnTo>
                    <a:cubicBezTo>
                      <a:pt x="5586" y="3488"/>
                      <a:pt x="5590" y="3467"/>
                      <a:pt x="5595" y="3450"/>
                    </a:cubicBezTo>
                    <a:lnTo>
                      <a:pt x="5225" y="3366"/>
                    </a:lnTo>
                    <a:close/>
                    <a:moveTo>
                      <a:pt x="483" y="3567"/>
                    </a:moveTo>
                    <a:lnTo>
                      <a:pt x="114" y="3681"/>
                    </a:lnTo>
                    <a:cubicBezTo>
                      <a:pt x="118" y="3702"/>
                      <a:pt x="131" y="3723"/>
                      <a:pt x="135" y="3744"/>
                    </a:cubicBezTo>
                    <a:lnTo>
                      <a:pt x="504" y="3622"/>
                    </a:lnTo>
                    <a:lnTo>
                      <a:pt x="483" y="3567"/>
                    </a:lnTo>
                    <a:close/>
                    <a:moveTo>
                      <a:pt x="5058" y="3865"/>
                    </a:moveTo>
                    <a:cubicBezTo>
                      <a:pt x="5045" y="3882"/>
                      <a:pt x="5041" y="3903"/>
                      <a:pt x="5028" y="3916"/>
                    </a:cubicBezTo>
                    <a:lnTo>
                      <a:pt x="5372" y="4083"/>
                    </a:lnTo>
                    <a:cubicBezTo>
                      <a:pt x="5381" y="4071"/>
                      <a:pt x="5393" y="4050"/>
                      <a:pt x="5402" y="4029"/>
                    </a:cubicBezTo>
                    <a:lnTo>
                      <a:pt x="5058" y="3865"/>
                    </a:lnTo>
                    <a:close/>
                    <a:moveTo>
                      <a:pt x="693" y="4054"/>
                    </a:moveTo>
                    <a:lnTo>
                      <a:pt x="362" y="4243"/>
                    </a:lnTo>
                    <a:cubicBezTo>
                      <a:pt x="379" y="4264"/>
                      <a:pt x="387" y="4281"/>
                      <a:pt x="400" y="4302"/>
                    </a:cubicBezTo>
                    <a:lnTo>
                      <a:pt x="723" y="4104"/>
                    </a:lnTo>
                    <a:cubicBezTo>
                      <a:pt x="714" y="4083"/>
                      <a:pt x="702" y="4071"/>
                      <a:pt x="693" y="4054"/>
                    </a:cubicBezTo>
                    <a:close/>
                    <a:moveTo>
                      <a:pt x="4776" y="4314"/>
                    </a:moveTo>
                    <a:cubicBezTo>
                      <a:pt x="4768" y="4331"/>
                      <a:pt x="4751" y="4348"/>
                      <a:pt x="4743" y="4365"/>
                    </a:cubicBezTo>
                    <a:lnTo>
                      <a:pt x="5041" y="4604"/>
                    </a:lnTo>
                    <a:cubicBezTo>
                      <a:pt x="5058" y="4587"/>
                      <a:pt x="5066" y="4566"/>
                      <a:pt x="5083" y="4545"/>
                    </a:cubicBezTo>
                    <a:lnTo>
                      <a:pt x="4776" y="4314"/>
                    </a:lnTo>
                    <a:close/>
                    <a:moveTo>
                      <a:pt x="1008" y="4478"/>
                    </a:moveTo>
                    <a:lnTo>
                      <a:pt x="723" y="4734"/>
                    </a:lnTo>
                    <a:cubicBezTo>
                      <a:pt x="739" y="4755"/>
                      <a:pt x="756" y="4772"/>
                      <a:pt x="769" y="4788"/>
                    </a:cubicBezTo>
                    <a:lnTo>
                      <a:pt x="1050" y="4520"/>
                    </a:lnTo>
                    <a:cubicBezTo>
                      <a:pt x="1033" y="4507"/>
                      <a:pt x="1021" y="4495"/>
                      <a:pt x="1008" y="4478"/>
                    </a:cubicBezTo>
                    <a:close/>
                    <a:moveTo>
                      <a:pt x="4415" y="4705"/>
                    </a:moveTo>
                    <a:cubicBezTo>
                      <a:pt x="4399" y="4713"/>
                      <a:pt x="4386" y="4730"/>
                      <a:pt x="4369" y="4742"/>
                    </a:cubicBezTo>
                    <a:lnTo>
                      <a:pt x="4609" y="5040"/>
                    </a:lnTo>
                    <a:cubicBezTo>
                      <a:pt x="4625" y="5023"/>
                      <a:pt x="4646" y="5007"/>
                      <a:pt x="4663" y="4990"/>
                    </a:cubicBezTo>
                    <a:lnTo>
                      <a:pt x="4415" y="4705"/>
                    </a:lnTo>
                    <a:close/>
                    <a:moveTo>
                      <a:pt x="1398" y="4839"/>
                    </a:moveTo>
                    <a:lnTo>
                      <a:pt x="1180" y="5149"/>
                    </a:lnTo>
                    <a:cubicBezTo>
                      <a:pt x="1201" y="5162"/>
                      <a:pt x="1218" y="5175"/>
                      <a:pt x="1239" y="5187"/>
                    </a:cubicBezTo>
                    <a:lnTo>
                      <a:pt x="1449" y="4872"/>
                    </a:lnTo>
                    <a:lnTo>
                      <a:pt x="1398" y="4839"/>
                    </a:lnTo>
                    <a:close/>
                    <a:moveTo>
                      <a:pt x="3975" y="5002"/>
                    </a:moveTo>
                    <a:cubicBezTo>
                      <a:pt x="3958" y="5015"/>
                      <a:pt x="3937" y="5019"/>
                      <a:pt x="3920" y="5028"/>
                    </a:cubicBezTo>
                    <a:lnTo>
                      <a:pt x="4097" y="5372"/>
                    </a:lnTo>
                    <a:cubicBezTo>
                      <a:pt x="4118" y="5359"/>
                      <a:pt x="4134" y="5351"/>
                      <a:pt x="4155" y="5338"/>
                    </a:cubicBezTo>
                    <a:lnTo>
                      <a:pt x="3975" y="5002"/>
                    </a:lnTo>
                    <a:close/>
                    <a:moveTo>
                      <a:pt x="1868" y="5091"/>
                    </a:moveTo>
                    <a:lnTo>
                      <a:pt x="1713" y="5443"/>
                    </a:lnTo>
                    <a:cubicBezTo>
                      <a:pt x="1734" y="5456"/>
                      <a:pt x="1755" y="5460"/>
                      <a:pt x="1776" y="5468"/>
                    </a:cubicBezTo>
                    <a:lnTo>
                      <a:pt x="1919" y="5112"/>
                    </a:lnTo>
                    <a:cubicBezTo>
                      <a:pt x="1902" y="5107"/>
                      <a:pt x="1881" y="5095"/>
                      <a:pt x="1868" y="5091"/>
                    </a:cubicBezTo>
                    <a:close/>
                    <a:moveTo>
                      <a:pt x="3480" y="5196"/>
                    </a:moveTo>
                    <a:cubicBezTo>
                      <a:pt x="3459" y="5204"/>
                      <a:pt x="3446" y="5208"/>
                      <a:pt x="3425" y="5212"/>
                    </a:cubicBezTo>
                    <a:lnTo>
                      <a:pt x="3517" y="5586"/>
                    </a:lnTo>
                    <a:cubicBezTo>
                      <a:pt x="3538" y="5582"/>
                      <a:pt x="3559" y="5573"/>
                      <a:pt x="3580" y="5565"/>
                    </a:cubicBezTo>
                    <a:lnTo>
                      <a:pt x="3480" y="5196"/>
                    </a:lnTo>
                    <a:close/>
                    <a:moveTo>
                      <a:pt x="2376" y="5246"/>
                    </a:moveTo>
                    <a:lnTo>
                      <a:pt x="2301" y="5624"/>
                    </a:lnTo>
                    <a:cubicBezTo>
                      <a:pt x="2322" y="5628"/>
                      <a:pt x="2351" y="5628"/>
                      <a:pt x="2372" y="5632"/>
                    </a:cubicBezTo>
                    <a:lnTo>
                      <a:pt x="2435" y="5254"/>
                    </a:lnTo>
                    <a:cubicBezTo>
                      <a:pt x="2414" y="5250"/>
                      <a:pt x="2397" y="5250"/>
                      <a:pt x="2376" y="5246"/>
                    </a:cubicBezTo>
                    <a:close/>
                    <a:moveTo>
                      <a:pt x="2901" y="5288"/>
                    </a:moveTo>
                    <a:lnTo>
                      <a:pt x="2909" y="5670"/>
                    </a:lnTo>
                    <a:lnTo>
                      <a:pt x="2980" y="5670"/>
                    </a:lnTo>
                    <a:lnTo>
                      <a:pt x="2959" y="528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22"/>
              <p:cNvSpPr/>
              <p:nvPr/>
            </p:nvSpPr>
            <p:spPr>
              <a:xfrm>
                <a:off x="6718350" y="1914525"/>
                <a:ext cx="638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672" extrusionOk="0">
                    <a:moveTo>
                      <a:pt x="336" y="0"/>
                    </a:moveTo>
                    <a:cubicBezTo>
                      <a:pt x="151" y="0"/>
                      <a:pt x="0" y="151"/>
                      <a:pt x="0" y="336"/>
                    </a:cubicBezTo>
                    <a:cubicBezTo>
                      <a:pt x="0" y="516"/>
                      <a:pt x="151" y="671"/>
                      <a:pt x="336" y="671"/>
                    </a:cubicBezTo>
                    <a:cubicBezTo>
                      <a:pt x="520" y="671"/>
                      <a:pt x="2552" y="516"/>
                      <a:pt x="2552" y="336"/>
                    </a:cubicBezTo>
                    <a:cubicBezTo>
                      <a:pt x="2552" y="147"/>
                      <a:pt x="520" y="0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22"/>
              <p:cNvSpPr/>
              <p:nvPr/>
            </p:nvSpPr>
            <p:spPr>
              <a:xfrm>
                <a:off x="6717925" y="1908850"/>
                <a:ext cx="638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672" extrusionOk="0">
                    <a:moveTo>
                      <a:pt x="336" y="0"/>
                    </a:moveTo>
                    <a:cubicBezTo>
                      <a:pt x="156" y="0"/>
                      <a:pt x="0" y="152"/>
                      <a:pt x="0" y="336"/>
                    </a:cubicBezTo>
                    <a:cubicBezTo>
                      <a:pt x="0" y="521"/>
                      <a:pt x="156" y="672"/>
                      <a:pt x="336" y="672"/>
                    </a:cubicBezTo>
                    <a:cubicBezTo>
                      <a:pt x="521" y="672"/>
                      <a:pt x="2552" y="521"/>
                      <a:pt x="2552" y="336"/>
                    </a:cubicBezTo>
                    <a:cubicBezTo>
                      <a:pt x="2552" y="147"/>
                      <a:pt x="521" y="0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22"/>
              <p:cNvSpPr/>
              <p:nvPr/>
            </p:nvSpPr>
            <p:spPr>
              <a:xfrm>
                <a:off x="6717825" y="1908850"/>
                <a:ext cx="638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337" extrusionOk="0">
                    <a:moveTo>
                      <a:pt x="336" y="0"/>
                    </a:moveTo>
                    <a:cubicBezTo>
                      <a:pt x="151" y="0"/>
                      <a:pt x="0" y="152"/>
                      <a:pt x="0" y="336"/>
                    </a:cubicBezTo>
                    <a:lnTo>
                      <a:pt x="2552" y="336"/>
                    </a:lnTo>
                    <a:cubicBezTo>
                      <a:pt x="2552" y="152"/>
                      <a:pt x="521" y="0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22"/>
              <p:cNvSpPr/>
              <p:nvPr/>
            </p:nvSpPr>
            <p:spPr>
              <a:xfrm>
                <a:off x="6734700" y="1914300"/>
                <a:ext cx="341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24" extrusionOk="0">
                    <a:moveTo>
                      <a:pt x="212" y="0"/>
                    </a:moveTo>
                    <a:cubicBezTo>
                      <a:pt x="97" y="0"/>
                      <a:pt x="1" y="46"/>
                      <a:pt x="1" y="114"/>
                    </a:cubicBezTo>
                    <a:cubicBezTo>
                      <a:pt x="1" y="178"/>
                      <a:pt x="97" y="223"/>
                      <a:pt x="212" y="223"/>
                    </a:cubicBezTo>
                    <a:cubicBezTo>
                      <a:pt x="217" y="223"/>
                      <a:pt x="222" y="223"/>
                      <a:pt x="227" y="223"/>
                    </a:cubicBezTo>
                    <a:lnTo>
                      <a:pt x="1344" y="148"/>
                    </a:lnTo>
                    <a:cubicBezTo>
                      <a:pt x="1356" y="148"/>
                      <a:pt x="1365" y="135"/>
                      <a:pt x="1365" y="114"/>
                    </a:cubicBezTo>
                    <a:cubicBezTo>
                      <a:pt x="1365" y="93"/>
                      <a:pt x="1356" y="76"/>
                      <a:pt x="1344" y="76"/>
                    </a:cubicBezTo>
                    <a:lnTo>
                      <a:pt x="227" y="1"/>
                    </a:lnTo>
                    <a:cubicBezTo>
                      <a:pt x="222" y="0"/>
                      <a:pt x="217" y="0"/>
                      <a:pt x="2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22"/>
              <p:cNvSpPr/>
              <p:nvPr/>
            </p:nvSpPr>
            <p:spPr>
              <a:xfrm>
                <a:off x="6718225" y="1909050"/>
                <a:ext cx="1630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324" y="1"/>
                    </a:moveTo>
                    <a:cubicBezTo>
                      <a:pt x="144" y="1"/>
                      <a:pt x="1" y="148"/>
                      <a:pt x="1" y="328"/>
                    </a:cubicBezTo>
                    <a:cubicBezTo>
                      <a:pt x="1" y="509"/>
                      <a:pt x="144" y="651"/>
                      <a:pt x="324" y="651"/>
                    </a:cubicBezTo>
                    <a:cubicBezTo>
                      <a:pt x="505" y="651"/>
                      <a:pt x="651" y="509"/>
                      <a:pt x="651" y="328"/>
                    </a:cubicBezTo>
                    <a:cubicBezTo>
                      <a:pt x="651" y="148"/>
                      <a:pt x="505" y="1"/>
                      <a:pt x="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22"/>
              <p:cNvSpPr/>
              <p:nvPr/>
            </p:nvSpPr>
            <p:spPr>
              <a:xfrm>
                <a:off x="6723475" y="1914300"/>
                <a:ext cx="58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2" extrusionOk="0">
                    <a:moveTo>
                      <a:pt x="114" y="1"/>
                    </a:moveTo>
                    <a:cubicBezTo>
                      <a:pt x="51" y="1"/>
                      <a:pt x="1" y="55"/>
                      <a:pt x="1" y="118"/>
                    </a:cubicBezTo>
                    <a:cubicBezTo>
                      <a:pt x="1" y="181"/>
                      <a:pt x="51" y="231"/>
                      <a:pt x="114" y="231"/>
                    </a:cubicBezTo>
                    <a:cubicBezTo>
                      <a:pt x="177" y="231"/>
                      <a:pt x="232" y="181"/>
                      <a:pt x="232" y="118"/>
                    </a:cubicBezTo>
                    <a:cubicBezTo>
                      <a:pt x="232" y="55"/>
                      <a:pt x="177" y="1"/>
                      <a:pt x="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22"/>
              <p:cNvSpPr/>
              <p:nvPr/>
            </p:nvSpPr>
            <p:spPr>
              <a:xfrm>
                <a:off x="6719275" y="1941475"/>
                <a:ext cx="14400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949" extrusionOk="0">
                    <a:moveTo>
                      <a:pt x="290" y="1"/>
                    </a:moveTo>
                    <a:lnTo>
                      <a:pt x="47" y="504"/>
                    </a:lnTo>
                    <a:cubicBezTo>
                      <a:pt x="39" y="525"/>
                      <a:pt x="26" y="542"/>
                      <a:pt x="22" y="563"/>
                    </a:cubicBezTo>
                    <a:lnTo>
                      <a:pt x="18" y="571"/>
                    </a:lnTo>
                    <a:cubicBezTo>
                      <a:pt x="5" y="596"/>
                      <a:pt x="1" y="630"/>
                      <a:pt x="1" y="659"/>
                    </a:cubicBezTo>
                    <a:cubicBezTo>
                      <a:pt x="1" y="819"/>
                      <a:pt x="131" y="949"/>
                      <a:pt x="290" y="949"/>
                    </a:cubicBezTo>
                    <a:cubicBezTo>
                      <a:pt x="446" y="949"/>
                      <a:pt x="576" y="819"/>
                      <a:pt x="576" y="659"/>
                    </a:cubicBezTo>
                    <a:cubicBezTo>
                      <a:pt x="572" y="634"/>
                      <a:pt x="567" y="605"/>
                      <a:pt x="555" y="580"/>
                    </a:cubicBezTo>
                    <a:lnTo>
                      <a:pt x="555" y="567"/>
                    </a:lnTo>
                    <a:cubicBezTo>
                      <a:pt x="551" y="546"/>
                      <a:pt x="538" y="525"/>
                      <a:pt x="530" y="508"/>
                    </a:cubicBezTo>
                    <a:lnTo>
                      <a:pt x="2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22"/>
              <p:cNvSpPr/>
              <p:nvPr/>
            </p:nvSpPr>
            <p:spPr>
              <a:xfrm>
                <a:off x="7275000" y="2297225"/>
                <a:ext cx="241625" cy="184450"/>
              </a:xfrm>
              <a:custGeom>
                <a:avLst/>
                <a:gdLst/>
                <a:ahLst/>
                <a:cxnLst/>
                <a:rect l="l" t="t" r="r" b="b"/>
                <a:pathLst>
                  <a:path w="9665" h="7378" extrusionOk="0">
                    <a:moveTo>
                      <a:pt x="4834" y="0"/>
                    </a:moveTo>
                    <a:cubicBezTo>
                      <a:pt x="3517" y="0"/>
                      <a:pt x="2363" y="693"/>
                      <a:pt x="1712" y="1734"/>
                    </a:cubicBezTo>
                    <a:lnTo>
                      <a:pt x="0" y="1734"/>
                    </a:lnTo>
                    <a:lnTo>
                      <a:pt x="0" y="5645"/>
                    </a:lnTo>
                    <a:lnTo>
                      <a:pt x="1712" y="5645"/>
                    </a:lnTo>
                    <a:cubicBezTo>
                      <a:pt x="2363" y="6685"/>
                      <a:pt x="3517" y="7378"/>
                      <a:pt x="4834" y="7378"/>
                    </a:cubicBezTo>
                    <a:cubicBezTo>
                      <a:pt x="6148" y="7378"/>
                      <a:pt x="7302" y="6685"/>
                      <a:pt x="7952" y="5645"/>
                    </a:cubicBezTo>
                    <a:lnTo>
                      <a:pt x="9664" y="5645"/>
                    </a:lnTo>
                    <a:lnTo>
                      <a:pt x="9664" y="1734"/>
                    </a:lnTo>
                    <a:lnTo>
                      <a:pt x="7952" y="1734"/>
                    </a:lnTo>
                    <a:cubicBezTo>
                      <a:pt x="7302" y="693"/>
                      <a:pt x="6148" y="0"/>
                      <a:pt x="48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22"/>
              <p:cNvSpPr/>
              <p:nvPr/>
            </p:nvSpPr>
            <p:spPr>
              <a:xfrm>
                <a:off x="7375900" y="2259150"/>
                <a:ext cx="397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524" extrusionOk="0">
                    <a:moveTo>
                      <a:pt x="1" y="0"/>
                    </a:moveTo>
                    <a:lnTo>
                      <a:pt x="1" y="1523"/>
                    </a:lnTo>
                    <a:lnTo>
                      <a:pt x="1587" y="1523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22"/>
              <p:cNvSpPr/>
              <p:nvPr/>
            </p:nvSpPr>
            <p:spPr>
              <a:xfrm>
                <a:off x="7374025" y="2264600"/>
                <a:ext cx="434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02" extrusionOk="0">
                    <a:moveTo>
                      <a:pt x="0" y="0"/>
                    </a:moveTo>
                    <a:lnTo>
                      <a:pt x="0" y="1301"/>
                    </a:lnTo>
                    <a:lnTo>
                      <a:pt x="1738" y="1301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22"/>
              <p:cNvSpPr/>
              <p:nvPr/>
            </p:nvSpPr>
            <p:spPr>
              <a:xfrm>
                <a:off x="7365725" y="2291450"/>
                <a:ext cx="60150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28" extrusionOk="0">
                    <a:moveTo>
                      <a:pt x="1" y="1"/>
                    </a:moveTo>
                    <a:lnTo>
                      <a:pt x="1" y="227"/>
                    </a:lnTo>
                    <a:lnTo>
                      <a:pt x="2405" y="227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22"/>
              <p:cNvSpPr/>
              <p:nvPr/>
            </p:nvSpPr>
            <p:spPr>
              <a:xfrm>
                <a:off x="7348425" y="2297125"/>
                <a:ext cx="94750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538" extrusionOk="0">
                    <a:moveTo>
                      <a:pt x="1" y="0"/>
                    </a:moveTo>
                    <a:lnTo>
                      <a:pt x="1" y="537"/>
                    </a:lnTo>
                    <a:lnTo>
                      <a:pt x="3790" y="537"/>
                    </a:lnTo>
                    <a:lnTo>
                      <a:pt x="37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22"/>
              <p:cNvSpPr/>
              <p:nvPr/>
            </p:nvSpPr>
            <p:spPr>
              <a:xfrm>
                <a:off x="7370550" y="2262400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0"/>
                    </a:moveTo>
                    <a:lnTo>
                      <a:pt x="1" y="181"/>
                    </a:lnTo>
                    <a:lnTo>
                      <a:pt x="18" y="365"/>
                    </a:lnTo>
                    <a:lnTo>
                      <a:pt x="2015" y="181"/>
                    </a:lnTo>
                    <a:lnTo>
                      <a:pt x="19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22"/>
              <p:cNvSpPr/>
              <p:nvPr/>
            </p:nvSpPr>
            <p:spPr>
              <a:xfrm>
                <a:off x="7370550" y="2271525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0"/>
                    </a:moveTo>
                    <a:lnTo>
                      <a:pt x="1" y="185"/>
                    </a:lnTo>
                    <a:lnTo>
                      <a:pt x="18" y="365"/>
                    </a:lnTo>
                    <a:lnTo>
                      <a:pt x="2015" y="185"/>
                    </a:lnTo>
                    <a:lnTo>
                      <a:pt x="19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22"/>
              <p:cNvSpPr/>
              <p:nvPr/>
            </p:nvSpPr>
            <p:spPr>
              <a:xfrm>
                <a:off x="7370550" y="2280750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1"/>
                    </a:moveTo>
                    <a:lnTo>
                      <a:pt x="1" y="181"/>
                    </a:lnTo>
                    <a:lnTo>
                      <a:pt x="18" y="366"/>
                    </a:lnTo>
                    <a:lnTo>
                      <a:pt x="2015" y="181"/>
                    </a:lnTo>
                    <a:lnTo>
                      <a:pt x="19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22"/>
              <p:cNvSpPr/>
              <p:nvPr/>
            </p:nvSpPr>
            <p:spPr>
              <a:xfrm>
                <a:off x="7252325" y="2336450"/>
                <a:ext cx="22475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4244" extrusionOk="0">
                    <a:moveTo>
                      <a:pt x="1" y="1"/>
                    </a:moveTo>
                    <a:lnTo>
                      <a:pt x="1" y="4243"/>
                    </a:lnTo>
                    <a:lnTo>
                      <a:pt x="899" y="4243"/>
                    </a:lnTo>
                    <a:lnTo>
                      <a:pt x="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22"/>
              <p:cNvSpPr/>
              <p:nvPr/>
            </p:nvSpPr>
            <p:spPr>
              <a:xfrm>
                <a:off x="7252325" y="2396250"/>
                <a:ext cx="22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852" extrusionOk="0">
                    <a:moveTo>
                      <a:pt x="1" y="1"/>
                    </a:moveTo>
                    <a:lnTo>
                      <a:pt x="1" y="1851"/>
                    </a:lnTo>
                    <a:lnTo>
                      <a:pt x="899" y="1851"/>
                    </a:lnTo>
                    <a:lnTo>
                      <a:pt x="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22"/>
              <p:cNvSpPr/>
              <p:nvPr/>
            </p:nvSpPr>
            <p:spPr>
              <a:xfrm>
                <a:off x="7247825" y="2345700"/>
                <a:ext cx="4750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496" extrusionOk="0">
                    <a:moveTo>
                      <a:pt x="0" y="0"/>
                    </a:moveTo>
                    <a:lnTo>
                      <a:pt x="0" y="3496"/>
                    </a:lnTo>
                    <a:lnTo>
                      <a:pt x="189" y="3496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22"/>
              <p:cNvSpPr/>
              <p:nvPr/>
            </p:nvSpPr>
            <p:spPr>
              <a:xfrm>
                <a:off x="7516600" y="2336450"/>
                <a:ext cx="22475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4244" extrusionOk="0">
                    <a:moveTo>
                      <a:pt x="0" y="1"/>
                    </a:moveTo>
                    <a:lnTo>
                      <a:pt x="0" y="4243"/>
                    </a:lnTo>
                    <a:lnTo>
                      <a:pt x="898" y="4243"/>
                    </a:lnTo>
                    <a:lnTo>
                      <a:pt x="8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22"/>
              <p:cNvSpPr/>
              <p:nvPr/>
            </p:nvSpPr>
            <p:spPr>
              <a:xfrm>
                <a:off x="7516600" y="2396250"/>
                <a:ext cx="22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852" extrusionOk="0">
                    <a:moveTo>
                      <a:pt x="0" y="1"/>
                    </a:moveTo>
                    <a:lnTo>
                      <a:pt x="0" y="1851"/>
                    </a:lnTo>
                    <a:lnTo>
                      <a:pt x="898" y="1851"/>
                    </a:lnTo>
                    <a:lnTo>
                      <a:pt x="8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22"/>
              <p:cNvSpPr/>
              <p:nvPr/>
            </p:nvSpPr>
            <p:spPr>
              <a:xfrm>
                <a:off x="7538825" y="2345700"/>
                <a:ext cx="4750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496" extrusionOk="0">
                    <a:moveTo>
                      <a:pt x="1" y="0"/>
                    </a:moveTo>
                    <a:lnTo>
                      <a:pt x="1" y="3496"/>
                    </a:lnTo>
                    <a:lnTo>
                      <a:pt x="190" y="3496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22"/>
              <p:cNvSpPr/>
              <p:nvPr/>
            </p:nvSpPr>
            <p:spPr>
              <a:xfrm>
                <a:off x="7336350" y="2174575"/>
                <a:ext cx="118575" cy="1083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332" extrusionOk="0">
                    <a:moveTo>
                      <a:pt x="2367" y="1"/>
                    </a:moveTo>
                    <a:cubicBezTo>
                      <a:pt x="1370" y="1"/>
                      <a:pt x="474" y="690"/>
                      <a:pt x="253" y="1705"/>
                    </a:cubicBezTo>
                    <a:cubicBezTo>
                      <a:pt x="1" y="2875"/>
                      <a:pt x="740" y="4029"/>
                      <a:pt x="1910" y="4281"/>
                    </a:cubicBezTo>
                    <a:cubicBezTo>
                      <a:pt x="2066" y="4315"/>
                      <a:pt x="2222" y="4332"/>
                      <a:pt x="2376" y="4332"/>
                    </a:cubicBezTo>
                    <a:cubicBezTo>
                      <a:pt x="3370" y="4332"/>
                      <a:pt x="4265" y="3642"/>
                      <a:pt x="4487" y="2628"/>
                    </a:cubicBezTo>
                    <a:cubicBezTo>
                      <a:pt x="4743" y="1461"/>
                      <a:pt x="4000" y="307"/>
                      <a:pt x="2833" y="51"/>
                    </a:cubicBezTo>
                    <a:cubicBezTo>
                      <a:pt x="2677" y="17"/>
                      <a:pt x="2521" y="1"/>
                      <a:pt x="23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22"/>
              <p:cNvSpPr/>
              <p:nvPr/>
            </p:nvSpPr>
            <p:spPr>
              <a:xfrm>
                <a:off x="7349675" y="2182875"/>
                <a:ext cx="92050" cy="92025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3681" extrusionOk="0">
                    <a:moveTo>
                      <a:pt x="1847" y="0"/>
                    </a:moveTo>
                    <a:cubicBezTo>
                      <a:pt x="1844" y="0"/>
                      <a:pt x="1841" y="0"/>
                      <a:pt x="1839" y="0"/>
                    </a:cubicBezTo>
                    <a:cubicBezTo>
                      <a:pt x="1205" y="0"/>
                      <a:pt x="643" y="323"/>
                      <a:pt x="316" y="814"/>
                    </a:cubicBezTo>
                    <a:cubicBezTo>
                      <a:pt x="114" y="1108"/>
                      <a:pt x="1" y="1465"/>
                      <a:pt x="1" y="1843"/>
                    </a:cubicBezTo>
                    <a:cubicBezTo>
                      <a:pt x="1" y="2141"/>
                      <a:pt x="72" y="2426"/>
                      <a:pt x="198" y="2678"/>
                    </a:cubicBezTo>
                    <a:cubicBezTo>
                      <a:pt x="412" y="3093"/>
                      <a:pt x="777" y="3416"/>
                      <a:pt x="1222" y="3576"/>
                    </a:cubicBezTo>
                    <a:cubicBezTo>
                      <a:pt x="1415" y="3643"/>
                      <a:pt x="1625" y="3681"/>
                      <a:pt x="1839" y="3681"/>
                    </a:cubicBezTo>
                    <a:cubicBezTo>
                      <a:pt x="2502" y="3681"/>
                      <a:pt x="3085" y="3328"/>
                      <a:pt x="3408" y="2799"/>
                    </a:cubicBezTo>
                    <a:cubicBezTo>
                      <a:pt x="3580" y="2518"/>
                      <a:pt x="3681" y="2191"/>
                      <a:pt x="3681" y="1838"/>
                    </a:cubicBezTo>
                    <a:cubicBezTo>
                      <a:pt x="3681" y="821"/>
                      <a:pt x="2863" y="0"/>
                      <a:pt x="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1" name="Google Shape;3551;p22"/>
              <p:cNvSpPr/>
              <p:nvPr/>
            </p:nvSpPr>
            <p:spPr>
              <a:xfrm>
                <a:off x="7350850" y="2183825"/>
                <a:ext cx="89825" cy="90025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3601" extrusionOk="0">
                    <a:moveTo>
                      <a:pt x="1800" y="0"/>
                    </a:moveTo>
                    <a:cubicBezTo>
                      <a:pt x="1175" y="0"/>
                      <a:pt x="629" y="319"/>
                      <a:pt x="302" y="797"/>
                    </a:cubicBezTo>
                    <a:cubicBezTo>
                      <a:pt x="109" y="1083"/>
                      <a:pt x="0" y="1427"/>
                      <a:pt x="0" y="1800"/>
                    </a:cubicBezTo>
                    <a:cubicBezTo>
                      <a:pt x="0" y="2094"/>
                      <a:pt x="67" y="2371"/>
                      <a:pt x="193" y="2619"/>
                    </a:cubicBezTo>
                    <a:cubicBezTo>
                      <a:pt x="403" y="3022"/>
                      <a:pt x="760" y="3340"/>
                      <a:pt x="1196" y="3496"/>
                    </a:cubicBezTo>
                    <a:cubicBezTo>
                      <a:pt x="1385" y="3563"/>
                      <a:pt x="1590" y="3601"/>
                      <a:pt x="1800" y="3601"/>
                    </a:cubicBezTo>
                    <a:cubicBezTo>
                      <a:pt x="2442" y="3601"/>
                      <a:pt x="3017" y="3252"/>
                      <a:pt x="3332" y="2740"/>
                    </a:cubicBezTo>
                    <a:cubicBezTo>
                      <a:pt x="3496" y="2468"/>
                      <a:pt x="3592" y="2144"/>
                      <a:pt x="3592" y="1800"/>
                    </a:cubicBezTo>
                    <a:cubicBezTo>
                      <a:pt x="3592" y="810"/>
                      <a:pt x="2791" y="0"/>
                      <a:pt x="18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2" name="Google Shape;3552;p22"/>
              <p:cNvSpPr/>
              <p:nvPr/>
            </p:nvSpPr>
            <p:spPr>
              <a:xfrm>
                <a:off x="7352300" y="2185700"/>
                <a:ext cx="86800" cy="86575"/>
              </a:xfrm>
              <a:custGeom>
                <a:avLst/>
                <a:gdLst/>
                <a:ahLst/>
                <a:cxnLst/>
                <a:rect l="l" t="t" r="r" b="b"/>
                <a:pathLst>
                  <a:path w="3472" h="3463" extrusionOk="0">
                    <a:moveTo>
                      <a:pt x="1749" y="1"/>
                    </a:moveTo>
                    <a:cubicBezTo>
                      <a:pt x="1744" y="1"/>
                      <a:pt x="1739" y="1"/>
                      <a:pt x="1734" y="1"/>
                    </a:cubicBezTo>
                    <a:cubicBezTo>
                      <a:pt x="1134" y="1"/>
                      <a:pt x="601" y="303"/>
                      <a:pt x="295" y="764"/>
                    </a:cubicBezTo>
                    <a:cubicBezTo>
                      <a:pt x="110" y="1037"/>
                      <a:pt x="1" y="1373"/>
                      <a:pt x="1" y="1730"/>
                    </a:cubicBezTo>
                    <a:cubicBezTo>
                      <a:pt x="1" y="2015"/>
                      <a:pt x="68" y="2279"/>
                      <a:pt x="190" y="2518"/>
                    </a:cubicBezTo>
                    <a:cubicBezTo>
                      <a:pt x="387" y="2905"/>
                      <a:pt x="735" y="3215"/>
                      <a:pt x="1155" y="3362"/>
                    </a:cubicBezTo>
                    <a:cubicBezTo>
                      <a:pt x="1335" y="3425"/>
                      <a:pt x="1532" y="3463"/>
                      <a:pt x="1734" y="3463"/>
                    </a:cubicBezTo>
                    <a:cubicBezTo>
                      <a:pt x="2359" y="3463"/>
                      <a:pt x="2909" y="3131"/>
                      <a:pt x="3215" y="2632"/>
                    </a:cubicBezTo>
                    <a:cubicBezTo>
                      <a:pt x="3379" y="2363"/>
                      <a:pt x="3471" y="2057"/>
                      <a:pt x="3471" y="1725"/>
                    </a:cubicBezTo>
                    <a:cubicBezTo>
                      <a:pt x="3471" y="774"/>
                      <a:pt x="2703" y="1"/>
                      <a:pt x="17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22"/>
              <p:cNvSpPr/>
              <p:nvPr/>
            </p:nvSpPr>
            <p:spPr>
              <a:xfrm>
                <a:off x="7352400" y="2185500"/>
                <a:ext cx="82925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3317" h="2749" extrusionOk="0">
                    <a:moveTo>
                      <a:pt x="1738" y="0"/>
                    </a:moveTo>
                    <a:cubicBezTo>
                      <a:pt x="1138" y="0"/>
                      <a:pt x="609" y="307"/>
                      <a:pt x="295" y="768"/>
                    </a:cubicBezTo>
                    <a:cubicBezTo>
                      <a:pt x="110" y="1045"/>
                      <a:pt x="1" y="1377"/>
                      <a:pt x="1" y="1733"/>
                    </a:cubicBezTo>
                    <a:cubicBezTo>
                      <a:pt x="1" y="2015"/>
                      <a:pt x="68" y="2283"/>
                      <a:pt x="190" y="2518"/>
                    </a:cubicBezTo>
                    <a:cubicBezTo>
                      <a:pt x="232" y="2598"/>
                      <a:pt x="278" y="2678"/>
                      <a:pt x="333" y="2749"/>
                    </a:cubicBezTo>
                    <a:cubicBezTo>
                      <a:pt x="232" y="2535"/>
                      <a:pt x="177" y="2296"/>
                      <a:pt x="177" y="2036"/>
                    </a:cubicBezTo>
                    <a:cubicBezTo>
                      <a:pt x="177" y="1679"/>
                      <a:pt x="291" y="1343"/>
                      <a:pt x="471" y="1070"/>
                    </a:cubicBezTo>
                    <a:cubicBezTo>
                      <a:pt x="782" y="609"/>
                      <a:pt x="1310" y="307"/>
                      <a:pt x="1915" y="307"/>
                    </a:cubicBezTo>
                    <a:cubicBezTo>
                      <a:pt x="2494" y="307"/>
                      <a:pt x="3001" y="584"/>
                      <a:pt x="3316" y="1020"/>
                    </a:cubicBezTo>
                    <a:cubicBezTo>
                      <a:pt x="3043" y="420"/>
                      <a:pt x="2439" y="0"/>
                      <a:pt x="1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22"/>
              <p:cNvSpPr/>
              <p:nvPr/>
            </p:nvSpPr>
            <p:spPr>
              <a:xfrm>
                <a:off x="7355550" y="2188425"/>
                <a:ext cx="80700" cy="8080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232" extrusionOk="0">
                    <a:moveTo>
                      <a:pt x="1478" y="0"/>
                    </a:moveTo>
                    <a:cubicBezTo>
                      <a:pt x="1475" y="0"/>
                      <a:pt x="1472" y="1"/>
                      <a:pt x="1470" y="1"/>
                    </a:cubicBezTo>
                    <a:cubicBezTo>
                      <a:pt x="1428" y="1"/>
                      <a:pt x="1394" y="39"/>
                      <a:pt x="1402" y="81"/>
                    </a:cubicBezTo>
                    <a:cubicBezTo>
                      <a:pt x="1407" y="122"/>
                      <a:pt x="1436" y="148"/>
                      <a:pt x="1474" y="148"/>
                    </a:cubicBezTo>
                    <a:lnTo>
                      <a:pt x="1478" y="148"/>
                    </a:lnTo>
                    <a:cubicBezTo>
                      <a:pt x="1520" y="148"/>
                      <a:pt x="1554" y="110"/>
                      <a:pt x="1549" y="68"/>
                    </a:cubicBezTo>
                    <a:cubicBezTo>
                      <a:pt x="1549" y="29"/>
                      <a:pt x="1516" y="0"/>
                      <a:pt x="1478" y="0"/>
                    </a:cubicBezTo>
                    <a:close/>
                    <a:moveTo>
                      <a:pt x="1976" y="39"/>
                    </a:moveTo>
                    <a:cubicBezTo>
                      <a:pt x="1946" y="39"/>
                      <a:pt x="1917" y="59"/>
                      <a:pt x="1910" y="93"/>
                    </a:cubicBezTo>
                    <a:cubicBezTo>
                      <a:pt x="1898" y="131"/>
                      <a:pt x="1927" y="173"/>
                      <a:pt x="1961" y="185"/>
                    </a:cubicBezTo>
                    <a:cubicBezTo>
                      <a:pt x="1973" y="190"/>
                      <a:pt x="1977" y="190"/>
                      <a:pt x="1977" y="190"/>
                    </a:cubicBezTo>
                    <a:cubicBezTo>
                      <a:pt x="2015" y="190"/>
                      <a:pt x="2040" y="164"/>
                      <a:pt x="2049" y="131"/>
                    </a:cubicBezTo>
                    <a:cubicBezTo>
                      <a:pt x="2061" y="93"/>
                      <a:pt x="2040" y="51"/>
                      <a:pt x="1998" y="43"/>
                    </a:cubicBezTo>
                    <a:cubicBezTo>
                      <a:pt x="1991" y="40"/>
                      <a:pt x="1983" y="39"/>
                      <a:pt x="1976" y="39"/>
                    </a:cubicBezTo>
                    <a:close/>
                    <a:moveTo>
                      <a:pt x="979" y="124"/>
                    </a:moveTo>
                    <a:cubicBezTo>
                      <a:pt x="969" y="124"/>
                      <a:pt x="959" y="126"/>
                      <a:pt x="949" y="131"/>
                    </a:cubicBezTo>
                    <a:cubicBezTo>
                      <a:pt x="911" y="152"/>
                      <a:pt x="895" y="194"/>
                      <a:pt x="911" y="232"/>
                    </a:cubicBezTo>
                    <a:cubicBezTo>
                      <a:pt x="924" y="257"/>
                      <a:pt x="953" y="274"/>
                      <a:pt x="983" y="274"/>
                    </a:cubicBezTo>
                    <a:cubicBezTo>
                      <a:pt x="991" y="274"/>
                      <a:pt x="1004" y="274"/>
                      <a:pt x="1012" y="269"/>
                    </a:cubicBezTo>
                    <a:cubicBezTo>
                      <a:pt x="1050" y="248"/>
                      <a:pt x="1067" y="206"/>
                      <a:pt x="1050" y="169"/>
                    </a:cubicBezTo>
                    <a:cubicBezTo>
                      <a:pt x="1035" y="141"/>
                      <a:pt x="1008" y="124"/>
                      <a:pt x="979" y="124"/>
                    </a:cubicBezTo>
                    <a:close/>
                    <a:moveTo>
                      <a:pt x="2453" y="246"/>
                    </a:moveTo>
                    <a:cubicBezTo>
                      <a:pt x="2427" y="246"/>
                      <a:pt x="2402" y="258"/>
                      <a:pt x="2389" y="278"/>
                    </a:cubicBezTo>
                    <a:cubicBezTo>
                      <a:pt x="2363" y="311"/>
                      <a:pt x="2376" y="357"/>
                      <a:pt x="2410" y="378"/>
                    </a:cubicBezTo>
                    <a:cubicBezTo>
                      <a:pt x="2422" y="387"/>
                      <a:pt x="2435" y="387"/>
                      <a:pt x="2452" y="391"/>
                    </a:cubicBezTo>
                    <a:cubicBezTo>
                      <a:pt x="2477" y="391"/>
                      <a:pt x="2498" y="383"/>
                      <a:pt x="2515" y="362"/>
                    </a:cubicBezTo>
                    <a:cubicBezTo>
                      <a:pt x="2535" y="324"/>
                      <a:pt x="2523" y="278"/>
                      <a:pt x="2494" y="257"/>
                    </a:cubicBezTo>
                    <a:cubicBezTo>
                      <a:pt x="2481" y="250"/>
                      <a:pt x="2467" y="246"/>
                      <a:pt x="2453" y="246"/>
                    </a:cubicBezTo>
                    <a:close/>
                    <a:moveTo>
                      <a:pt x="562" y="406"/>
                    </a:moveTo>
                    <a:cubicBezTo>
                      <a:pt x="544" y="406"/>
                      <a:pt x="525" y="413"/>
                      <a:pt x="509" y="425"/>
                    </a:cubicBezTo>
                    <a:cubicBezTo>
                      <a:pt x="479" y="450"/>
                      <a:pt x="479" y="500"/>
                      <a:pt x="504" y="530"/>
                    </a:cubicBezTo>
                    <a:cubicBezTo>
                      <a:pt x="513" y="546"/>
                      <a:pt x="534" y="555"/>
                      <a:pt x="555" y="555"/>
                    </a:cubicBezTo>
                    <a:cubicBezTo>
                      <a:pt x="576" y="555"/>
                      <a:pt x="593" y="551"/>
                      <a:pt x="609" y="534"/>
                    </a:cubicBezTo>
                    <a:cubicBezTo>
                      <a:pt x="639" y="509"/>
                      <a:pt x="639" y="462"/>
                      <a:pt x="614" y="429"/>
                    </a:cubicBezTo>
                    <a:cubicBezTo>
                      <a:pt x="600" y="414"/>
                      <a:pt x="582" y="406"/>
                      <a:pt x="562" y="406"/>
                    </a:cubicBezTo>
                    <a:close/>
                    <a:moveTo>
                      <a:pt x="2826" y="587"/>
                    </a:moveTo>
                    <a:cubicBezTo>
                      <a:pt x="2810" y="587"/>
                      <a:pt x="2793" y="592"/>
                      <a:pt x="2779" y="605"/>
                    </a:cubicBezTo>
                    <a:cubicBezTo>
                      <a:pt x="2750" y="630"/>
                      <a:pt x="2745" y="676"/>
                      <a:pt x="2770" y="710"/>
                    </a:cubicBezTo>
                    <a:cubicBezTo>
                      <a:pt x="2779" y="723"/>
                      <a:pt x="2808" y="735"/>
                      <a:pt x="2829" y="735"/>
                    </a:cubicBezTo>
                    <a:cubicBezTo>
                      <a:pt x="2842" y="735"/>
                      <a:pt x="2859" y="731"/>
                      <a:pt x="2875" y="718"/>
                    </a:cubicBezTo>
                    <a:cubicBezTo>
                      <a:pt x="2905" y="693"/>
                      <a:pt x="2913" y="647"/>
                      <a:pt x="2884" y="613"/>
                    </a:cubicBezTo>
                    <a:cubicBezTo>
                      <a:pt x="2869" y="597"/>
                      <a:pt x="2848" y="587"/>
                      <a:pt x="2826" y="587"/>
                    </a:cubicBezTo>
                    <a:close/>
                    <a:moveTo>
                      <a:pt x="244" y="812"/>
                    </a:moveTo>
                    <a:cubicBezTo>
                      <a:pt x="217" y="812"/>
                      <a:pt x="192" y="825"/>
                      <a:pt x="177" y="848"/>
                    </a:cubicBezTo>
                    <a:cubicBezTo>
                      <a:pt x="165" y="886"/>
                      <a:pt x="173" y="928"/>
                      <a:pt x="211" y="949"/>
                    </a:cubicBezTo>
                    <a:cubicBezTo>
                      <a:pt x="219" y="953"/>
                      <a:pt x="232" y="953"/>
                      <a:pt x="248" y="953"/>
                    </a:cubicBezTo>
                    <a:cubicBezTo>
                      <a:pt x="274" y="953"/>
                      <a:pt x="295" y="945"/>
                      <a:pt x="311" y="920"/>
                    </a:cubicBezTo>
                    <a:cubicBezTo>
                      <a:pt x="324" y="882"/>
                      <a:pt x="316" y="840"/>
                      <a:pt x="278" y="819"/>
                    </a:cubicBezTo>
                    <a:cubicBezTo>
                      <a:pt x="267" y="814"/>
                      <a:pt x="255" y="812"/>
                      <a:pt x="244" y="812"/>
                    </a:cubicBezTo>
                    <a:close/>
                    <a:moveTo>
                      <a:pt x="3070" y="1034"/>
                    </a:moveTo>
                    <a:cubicBezTo>
                      <a:pt x="3062" y="1034"/>
                      <a:pt x="3055" y="1035"/>
                      <a:pt x="3047" y="1037"/>
                    </a:cubicBezTo>
                    <a:cubicBezTo>
                      <a:pt x="3005" y="1054"/>
                      <a:pt x="2984" y="1096"/>
                      <a:pt x="3001" y="1134"/>
                    </a:cubicBezTo>
                    <a:cubicBezTo>
                      <a:pt x="3010" y="1163"/>
                      <a:pt x="3039" y="1180"/>
                      <a:pt x="3068" y="1184"/>
                    </a:cubicBezTo>
                    <a:cubicBezTo>
                      <a:pt x="3081" y="1184"/>
                      <a:pt x="3085" y="1184"/>
                      <a:pt x="3094" y="1180"/>
                    </a:cubicBezTo>
                    <a:cubicBezTo>
                      <a:pt x="3136" y="1163"/>
                      <a:pt x="3157" y="1121"/>
                      <a:pt x="3144" y="1088"/>
                    </a:cubicBezTo>
                    <a:cubicBezTo>
                      <a:pt x="3130" y="1054"/>
                      <a:pt x="3101" y="1034"/>
                      <a:pt x="3070" y="1034"/>
                    </a:cubicBezTo>
                    <a:close/>
                    <a:moveTo>
                      <a:pt x="80" y="1289"/>
                    </a:moveTo>
                    <a:cubicBezTo>
                      <a:pt x="42" y="1289"/>
                      <a:pt x="9" y="1313"/>
                      <a:pt x="5" y="1352"/>
                    </a:cubicBezTo>
                    <a:cubicBezTo>
                      <a:pt x="1" y="1390"/>
                      <a:pt x="26" y="1432"/>
                      <a:pt x="68" y="1436"/>
                    </a:cubicBezTo>
                    <a:lnTo>
                      <a:pt x="81" y="1436"/>
                    </a:lnTo>
                    <a:cubicBezTo>
                      <a:pt x="114" y="1436"/>
                      <a:pt x="148" y="1411"/>
                      <a:pt x="152" y="1373"/>
                    </a:cubicBezTo>
                    <a:cubicBezTo>
                      <a:pt x="156" y="1339"/>
                      <a:pt x="131" y="1297"/>
                      <a:pt x="89" y="1289"/>
                    </a:cubicBezTo>
                    <a:cubicBezTo>
                      <a:pt x="86" y="1289"/>
                      <a:pt x="83" y="1289"/>
                      <a:pt x="80" y="1289"/>
                    </a:cubicBezTo>
                    <a:close/>
                    <a:moveTo>
                      <a:pt x="3152" y="1537"/>
                    </a:moveTo>
                    <a:cubicBezTo>
                      <a:pt x="3110" y="1537"/>
                      <a:pt x="3081" y="1570"/>
                      <a:pt x="3081" y="1612"/>
                    </a:cubicBezTo>
                    <a:lnTo>
                      <a:pt x="3081" y="1616"/>
                    </a:lnTo>
                    <a:cubicBezTo>
                      <a:pt x="3081" y="1658"/>
                      <a:pt x="3115" y="1688"/>
                      <a:pt x="3152" y="1696"/>
                    </a:cubicBezTo>
                    <a:cubicBezTo>
                      <a:pt x="3194" y="1696"/>
                      <a:pt x="3228" y="1663"/>
                      <a:pt x="3228" y="1621"/>
                    </a:cubicBezTo>
                    <a:lnTo>
                      <a:pt x="3228" y="1616"/>
                    </a:lnTo>
                    <a:lnTo>
                      <a:pt x="3228" y="1612"/>
                    </a:lnTo>
                    <a:cubicBezTo>
                      <a:pt x="3228" y="1570"/>
                      <a:pt x="3194" y="1537"/>
                      <a:pt x="3152" y="1537"/>
                    </a:cubicBezTo>
                    <a:close/>
                    <a:moveTo>
                      <a:pt x="77" y="1805"/>
                    </a:moveTo>
                    <a:cubicBezTo>
                      <a:pt x="74" y="1805"/>
                      <a:pt x="71" y="1805"/>
                      <a:pt x="68" y="1805"/>
                    </a:cubicBezTo>
                    <a:cubicBezTo>
                      <a:pt x="26" y="1809"/>
                      <a:pt x="1" y="1847"/>
                      <a:pt x="5" y="1889"/>
                    </a:cubicBezTo>
                    <a:cubicBezTo>
                      <a:pt x="18" y="1919"/>
                      <a:pt x="43" y="1948"/>
                      <a:pt x="81" y="1952"/>
                    </a:cubicBezTo>
                    <a:lnTo>
                      <a:pt x="89" y="1952"/>
                    </a:lnTo>
                    <a:cubicBezTo>
                      <a:pt x="131" y="1948"/>
                      <a:pt x="156" y="1910"/>
                      <a:pt x="152" y="1868"/>
                    </a:cubicBezTo>
                    <a:cubicBezTo>
                      <a:pt x="148" y="1829"/>
                      <a:pt x="115" y="1805"/>
                      <a:pt x="77" y="1805"/>
                    </a:cubicBezTo>
                    <a:close/>
                    <a:moveTo>
                      <a:pt x="3078" y="2043"/>
                    </a:moveTo>
                    <a:cubicBezTo>
                      <a:pt x="3048" y="2043"/>
                      <a:pt x="3016" y="2063"/>
                      <a:pt x="3001" y="2095"/>
                    </a:cubicBezTo>
                    <a:cubicBezTo>
                      <a:pt x="2989" y="2128"/>
                      <a:pt x="3010" y="2170"/>
                      <a:pt x="3047" y="2187"/>
                    </a:cubicBezTo>
                    <a:cubicBezTo>
                      <a:pt x="3060" y="2191"/>
                      <a:pt x="3064" y="2191"/>
                      <a:pt x="3073" y="2191"/>
                    </a:cubicBezTo>
                    <a:cubicBezTo>
                      <a:pt x="3102" y="2191"/>
                      <a:pt x="3131" y="2170"/>
                      <a:pt x="3144" y="2141"/>
                    </a:cubicBezTo>
                    <a:cubicBezTo>
                      <a:pt x="3152" y="2103"/>
                      <a:pt x="3131" y="2061"/>
                      <a:pt x="3094" y="2044"/>
                    </a:cubicBezTo>
                    <a:cubicBezTo>
                      <a:pt x="3089" y="2043"/>
                      <a:pt x="3084" y="2043"/>
                      <a:pt x="3078" y="2043"/>
                    </a:cubicBezTo>
                    <a:close/>
                    <a:moveTo>
                      <a:pt x="250" y="2283"/>
                    </a:moveTo>
                    <a:cubicBezTo>
                      <a:pt x="238" y="2283"/>
                      <a:pt x="226" y="2286"/>
                      <a:pt x="215" y="2292"/>
                    </a:cubicBezTo>
                    <a:cubicBezTo>
                      <a:pt x="177" y="2313"/>
                      <a:pt x="165" y="2355"/>
                      <a:pt x="186" y="2393"/>
                    </a:cubicBezTo>
                    <a:cubicBezTo>
                      <a:pt x="194" y="2418"/>
                      <a:pt x="219" y="2430"/>
                      <a:pt x="248" y="2435"/>
                    </a:cubicBezTo>
                    <a:cubicBezTo>
                      <a:pt x="257" y="2435"/>
                      <a:pt x="274" y="2426"/>
                      <a:pt x="282" y="2422"/>
                    </a:cubicBezTo>
                    <a:cubicBezTo>
                      <a:pt x="320" y="2401"/>
                      <a:pt x="337" y="2359"/>
                      <a:pt x="316" y="2321"/>
                    </a:cubicBezTo>
                    <a:cubicBezTo>
                      <a:pt x="301" y="2298"/>
                      <a:pt x="276" y="2283"/>
                      <a:pt x="250" y="2283"/>
                    </a:cubicBezTo>
                    <a:close/>
                    <a:moveTo>
                      <a:pt x="2828" y="2490"/>
                    </a:moveTo>
                    <a:cubicBezTo>
                      <a:pt x="2806" y="2490"/>
                      <a:pt x="2785" y="2499"/>
                      <a:pt x="2770" y="2519"/>
                    </a:cubicBezTo>
                    <a:cubicBezTo>
                      <a:pt x="2750" y="2548"/>
                      <a:pt x="2754" y="2598"/>
                      <a:pt x="2787" y="2624"/>
                    </a:cubicBezTo>
                    <a:cubicBezTo>
                      <a:pt x="2796" y="2640"/>
                      <a:pt x="2812" y="2640"/>
                      <a:pt x="2829" y="2640"/>
                    </a:cubicBezTo>
                    <a:cubicBezTo>
                      <a:pt x="2850" y="2640"/>
                      <a:pt x="2867" y="2632"/>
                      <a:pt x="2884" y="2611"/>
                    </a:cubicBezTo>
                    <a:cubicBezTo>
                      <a:pt x="2913" y="2582"/>
                      <a:pt x="2905" y="2535"/>
                      <a:pt x="2875" y="2506"/>
                    </a:cubicBezTo>
                    <a:cubicBezTo>
                      <a:pt x="2861" y="2495"/>
                      <a:pt x="2844" y="2490"/>
                      <a:pt x="2828" y="2490"/>
                    </a:cubicBezTo>
                    <a:close/>
                    <a:moveTo>
                      <a:pt x="556" y="2682"/>
                    </a:moveTo>
                    <a:cubicBezTo>
                      <a:pt x="536" y="2682"/>
                      <a:pt x="517" y="2690"/>
                      <a:pt x="504" y="2707"/>
                    </a:cubicBezTo>
                    <a:cubicBezTo>
                      <a:pt x="479" y="2737"/>
                      <a:pt x="479" y="2787"/>
                      <a:pt x="509" y="2812"/>
                    </a:cubicBezTo>
                    <a:cubicBezTo>
                      <a:pt x="525" y="2829"/>
                      <a:pt x="542" y="2833"/>
                      <a:pt x="563" y="2833"/>
                    </a:cubicBezTo>
                    <a:cubicBezTo>
                      <a:pt x="576" y="2833"/>
                      <a:pt x="597" y="2821"/>
                      <a:pt x="614" y="2808"/>
                    </a:cubicBezTo>
                    <a:cubicBezTo>
                      <a:pt x="639" y="2775"/>
                      <a:pt x="639" y="2728"/>
                      <a:pt x="609" y="2703"/>
                    </a:cubicBezTo>
                    <a:cubicBezTo>
                      <a:pt x="593" y="2689"/>
                      <a:pt x="574" y="2682"/>
                      <a:pt x="556" y="2682"/>
                    </a:cubicBezTo>
                    <a:close/>
                    <a:moveTo>
                      <a:pt x="2452" y="2839"/>
                    </a:moveTo>
                    <a:cubicBezTo>
                      <a:pt x="2438" y="2839"/>
                      <a:pt x="2425" y="2842"/>
                      <a:pt x="2414" y="2850"/>
                    </a:cubicBezTo>
                    <a:cubicBezTo>
                      <a:pt x="2380" y="2875"/>
                      <a:pt x="2372" y="2921"/>
                      <a:pt x="2393" y="2955"/>
                    </a:cubicBezTo>
                    <a:cubicBezTo>
                      <a:pt x="2410" y="2976"/>
                      <a:pt x="2431" y="2984"/>
                      <a:pt x="2456" y="2984"/>
                    </a:cubicBezTo>
                    <a:cubicBezTo>
                      <a:pt x="2473" y="2984"/>
                      <a:pt x="2485" y="2984"/>
                      <a:pt x="2498" y="2976"/>
                    </a:cubicBezTo>
                    <a:cubicBezTo>
                      <a:pt x="2527" y="2947"/>
                      <a:pt x="2540" y="2900"/>
                      <a:pt x="2519" y="2871"/>
                    </a:cubicBezTo>
                    <a:cubicBezTo>
                      <a:pt x="2503" y="2850"/>
                      <a:pt x="2477" y="2839"/>
                      <a:pt x="2452" y="2839"/>
                    </a:cubicBezTo>
                    <a:close/>
                    <a:moveTo>
                      <a:pt x="983" y="2969"/>
                    </a:moveTo>
                    <a:cubicBezTo>
                      <a:pt x="954" y="2969"/>
                      <a:pt x="929" y="2985"/>
                      <a:pt x="920" y="3010"/>
                    </a:cubicBezTo>
                    <a:cubicBezTo>
                      <a:pt x="903" y="3047"/>
                      <a:pt x="920" y="3089"/>
                      <a:pt x="953" y="3106"/>
                    </a:cubicBezTo>
                    <a:cubicBezTo>
                      <a:pt x="966" y="3106"/>
                      <a:pt x="974" y="3110"/>
                      <a:pt x="987" y="3114"/>
                    </a:cubicBezTo>
                    <a:cubicBezTo>
                      <a:pt x="1016" y="3114"/>
                      <a:pt x="1046" y="3102"/>
                      <a:pt x="1054" y="3073"/>
                    </a:cubicBezTo>
                    <a:cubicBezTo>
                      <a:pt x="1071" y="3031"/>
                      <a:pt x="1054" y="2989"/>
                      <a:pt x="1016" y="2976"/>
                    </a:cubicBezTo>
                    <a:cubicBezTo>
                      <a:pt x="1005" y="2972"/>
                      <a:pt x="994" y="2969"/>
                      <a:pt x="983" y="2969"/>
                    </a:cubicBezTo>
                    <a:close/>
                    <a:moveTo>
                      <a:pt x="1982" y="3046"/>
                    </a:moveTo>
                    <a:cubicBezTo>
                      <a:pt x="1978" y="3046"/>
                      <a:pt x="1973" y="3046"/>
                      <a:pt x="1969" y="3047"/>
                    </a:cubicBezTo>
                    <a:cubicBezTo>
                      <a:pt x="1931" y="3060"/>
                      <a:pt x="1906" y="3102"/>
                      <a:pt x="1914" y="3135"/>
                    </a:cubicBezTo>
                    <a:cubicBezTo>
                      <a:pt x="1927" y="3169"/>
                      <a:pt x="1956" y="3190"/>
                      <a:pt x="1982" y="3190"/>
                    </a:cubicBezTo>
                    <a:lnTo>
                      <a:pt x="2003" y="3190"/>
                    </a:lnTo>
                    <a:cubicBezTo>
                      <a:pt x="2040" y="3177"/>
                      <a:pt x="2065" y="3144"/>
                      <a:pt x="2057" y="3102"/>
                    </a:cubicBezTo>
                    <a:cubicBezTo>
                      <a:pt x="2046" y="3069"/>
                      <a:pt x="2013" y="3046"/>
                      <a:pt x="1982" y="3046"/>
                    </a:cubicBezTo>
                    <a:close/>
                    <a:moveTo>
                      <a:pt x="1478" y="3085"/>
                    </a:moveTo>
                    <a:cubicBezTo>
                      <a:pt x="1440" y="3085"/>
                      <a:pt x="1411" y="3113"/>
                      <a:pt x="1407" y="3152"/>
                    </a:cubicBezTo>
                    <a:cubicBezTo>
                      <a:pt x="1402" y="3194"/>
                      <a:pt x="1432" y="3228"/>
                      <a:pt x="1474" y="3232"/>
                    </a:cubicBezTo>
                    <a:lnTo>
                      <a:pt x="1478" y="3232"/>
                    </a:lnTo>
                    <a:cubicBezTo>
                      <a:pt x="1516" y="3232"/>
                      <a:pt x="1549" y="3198"/>
                      <a:pt x="1554" y="3165"/>
                    </a:cubicBezTo>
                    <a:cubicBezTo>
                      <a:pt x="1558" y="3123"/>
                      <a:pt x="1528" y="3089"/>
                      <a:pt x="1486" y="3085"/>
                    </a:cubicBezTo>
                    <a:cubicBezTo>
                      <a:pt x="1484" y="3085"/>
                      <a:pt x="1481" y="3085"/>
                      <a:pt x="1478" y="30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22"/>
              <p:cNvSpPr/>
              <p:nvPr/>
            </p:nvSpPr>
            <p:spPr>
              <a:xfrm>
                <a:off x="7407175" y="2208375"/>
                <a:ext cx="175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819" extrusionOk="0">
                    <a:moveTo>
                      <a:pt x="366" y="0"/>
                    </a:moveTo>
                    <a:lnTo>
                      <a:pt x="0" y="361"/>
                    </a:lnTo>
                    <a:cubicBezTo>
                      <a:pt x="122" y="483"/>
                      <a:pt x="189" y="646"/>
                      <a:pt x="189" y="818"/>
                    </a:cubicBezTo>
                    <a:lnTo>
                      <a:pt x="701" y="818"/>
                    </a:lnTo>
                    <a:cubicBezTo>
                      <a:pt x="701" y="508"/>
                      <a:pt x="580" y="218"/>
                      <a:pt x="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22"/>
              <p:cNvSpPr/>
              <p:nvPr/>
            </p:nvSpPr>
            <p:spPr>
              <a:xfrm>
                <a:off x="7395625" y="2199975"/>
                <a:ext cx="205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97" extrusionOk="0">
                    <a:moveTo>
                      <a:pt x="1" y="0"/>
                    </a:moveTo>
                    <a:lnTo>
                      <a:pt x="1" y="508"/>
                    </a:lnTo>
                    <a:cubicBezTo>
                      <a:pt x="177" y="508"/>
                      <a:pt x="337" y="575"/>
                      <a:pt x="458" y="697"/>
                    </a:cubicBezTo>
                    <a:lnTo>
                      <a:pt x="819" y="340"/>
                    </a:lnTo>
                    <a:cubicBezTo>
                      <a:pt x="601" y="122"/>
                      <a:pt x="311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22"/>
              <p:cNvSpPr/>
              <p:nvPr/>
            </p:nvSpPr>
            <p:spPr>
              <a:xfrm>
                <a:off x="7375175" y="2199875"/>
                <a:ext cx="204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701" extrusionOk="0">
                    <a:moveTo>
                      <a:pt x="819" y="0"/>
                    </a:moveTo>
                    <a:cubicBezTo>
                      <a:pt x="508" y="0"/>
                      <a:pt x="223" y="118"/>
                      <a:pt x="1" y="340"/>
                    </a:cubicBezTo>
                    <a:lnTo>
                      <a:pt x="366" y="701"/>
                    </a:lnTo>
                    <a:cubicBezTo>
                      <a:pt x="492" y="579"/>
                      <a:pt x="647" y="512"/>
                      <a:pt x="819" y="508"/>
                    </a:cubicBez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22"/>
              <p:cNvSpPr/>
              <p:nvPr/>
            </p:nvSpPr>
            <p:spPr>
              <a:xfrm>
                <a:off x="7366775" y="2208375"/>
                <a:ext cx="175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819" extrusionOk="0">
                    <a:moveTo>
                      <a:pt x="337" y="0"/>
                    </a:moveTo>
                    <a:cubicBezTo>
                      <a:pt x="123" y="218"/>
                      <a:pt x="1" y="508"/>
                      <a:pt x="1" y="818"/>
                    </a:cubicBezTo>
                    <a:lnTo>
                      <a:pt x="513" y="818"/>
                    </a:lnTo>
                    <a:cubicBezTo>
                      <a:pt x="513" y="646"/>
                      <a:pt x="580" y="483"/>
                      <a:pt x="702" y="361"/>
                    </a:cubicBezTo>
                    <a:lnTo>
                      <a:pt x="3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22"/>
              <p:cNvSpPr/>
              <p:nvPr/>
            </p:nvSpPr>
            <p:spPr>
              <a:xfrm>
                <a:off x="7362900" y="2217100"/>
                <a:ext cx="319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492" extrusionOk="0">
                    <a:moveTo>
                      <a:pt x="50" y="1"/>
                    </a:moveTo>
                    <a:cubicBezTo>
                      <a:pt x="36" y="1"/>
                      <a:pt x="25" y="11"/>
                      <a:pt x="22" y="25"/>
                    </a:cubicBezTo>
                    <a:lnTo>
                      <a:pt x="5" y="71"/>
                    </a:lnTo>
                    <a:cubicBezTo>
                      <a:pt x="1" y="88"/>
                      <a:pt x="9" y="108"/>
                      <a:pt x="26" y="113"/>
                    </a:cubicBezTo>
                    <a:lnTo>
                      <a:pt x="1209" y="490"/>
                    </a:lnTo>
                    <a:cubicBezTo>
                      <a:pt x="1212" y="491"/>
                      <a:pt x="1215" y="491"/>
                      <a:pt x="1218" y="491"/>
                    </a:cubicBezTo>
                    <a:cubicBezTo>
                      <a:pt x="1233" y="491"/>
                      <a:pt x="1248" y="483"/>
                      <a:pt x="1255" y="469"/>
                    </a:cubicBezTo>
                    <a:lnTo>
                      <a:pt x="1268" y="423"/>
                    </a:lnTo>
                    <a:cubicBezTo>
                      <a:pt x="1276" y="406"/>
                      <a:pt x="1264" y="385"/>
                      <a:pt x="1247" y="381"/>
                    </a:cubicBezTo>
                    <a:lnTo>
                      <a:pt x="64" y="4"/>
                    </a:lnTo>
                    <a:cubicBezTo>
                      <a:pt x="59" y="2"/>
                      <a:pt x="55" y="1"/>
                      <a:pt x="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22"/>
              <p:cNvSpPr/>
              <p:nvPr/>
            </p:nvSpPr>
            <p:spPr>
              <a:xfrm>
                <a:off x="7391975" y="2225450"/>
                <a:ext cx="75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66" extrusionOk="0">
                    <a:moveTo>
                      <a:pt x="152" y="1"/>
                    </a:moveTo>
                    <a:cubicBezTo>
                      <a:pt x="99" y="1"/>
                      <a:pt x="49" y="30"/>
                      <a:pt x="29" y="81"/>
                    </a:cubicBezTo>
                    <a:cubicBezTo>
                      <a:pt x="0" y="152"/>
                      <a:pt x="34" y="228"/>
                      <a:pt x="101" y="257"/>
                    </a:cubicBezTo>
                    <a:cubicBezTo>
                      <a:pt x="116" y="263"/>
                      <a:pt x="132" y="265"/>
                      <a:pt x="147" y="265"/>
                    </a:cubicBezTo>
                    <a:cubicBezTo>
                      <a:pt x="201" y="265"/>
                      <a:pt x="253" y="234"/>
                      <a:pt x="273" y="182"/>
                    </a:cubicBezTo>
                    <a:cubicBezTo>
                      <a:pt x="302" y="114"/>
                      <a:pt x="264" y="35"/>
                      <a:pt x="201" y="9"/>
                    </a:cubicBezTo>
                    <a:cubicBezTo>
                      <a:pt x="185" y="3"/>
                      <a:pt x="169" y="1"/>
                      <a:pt x="1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22"/>
              <p:cNvSpPr/>
              <p:nvPr/>
            </p:nvSpPr>
            <p:spPr>
              <a:xfrm>
                <a:off x="7393000" y="2226525"/>
                <a:ext cx="517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81" extrusionOk="0">
                    <a:moveTo>
                      <a:pt x="103" y="0"/>
                    </a:moveTo>
                    <a:cubicBezTo>
                      <a:pt x="69" y="0"/>
                      <a:pt x="37" y="21"/>
                      <a:pt x="22" y="55"/>
                    </a:cubicBezTo>
                    <a:cubicBezTo>
                      <a:pt x="1" y="101"/>
                      <a:pt x="22" y="155"/>
                      <a:pt x="72" y="172"/>
                    </a:cubicBezTo>
                    <a:cubicBezTo>
                      <a:pt x="84" y="178"/>
                      <a:pt x="97" y="180"/>
                      <a:pt x="109" y="180"/>
                    </a:cubicBezTo>
                    <a:cubicBezTo>
                      <a:pt x="142" y="180"/>
                      <a:pt x="173" y="159"/>
                      <a:pt x="186" y="122"/>
                    </a:cubicBezTo>
                    <a:cubicBezTo>
                      <a:pt x="207" y="76"/>
                      <a:pt x="186" y="29"/>
                      <a:pt x="139" y="8"/>
                    </a:cubicBezTo>
                    <a:cubicBezTo>
                      <a:pt x="127" y="3"/>
                      <a:pt x="115" y="0"/>
                      <a:pt x="1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22"/>
              <p:cNvSpPr/>
              <p:nvPr/>
            </p:nvSpPr>
            <p:spPr>
              <a:xfrm>
                <a:off x="7347275" y="2341075"/>
                <a:ext cx="96750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870" extrusionOk="0">
                    <a:moveTo>
                      <a:pt x="1935" y="0"/>
                    </a:moveTo>
                    <a:cubicBezTo>
                      <a:pt x="869" y="0"/>
                      <a:pt x="0" y="865"/>
                      <a:pt x="0" y="1935"/>
                    </a:cubicBezTo>
                    <a:cubicBezTo>
                      <a:pt x="0" y="3005"/>
                      <a:pt x="869" y="3870"/>
                      <a:pt x="1935" y="3870"/>
                    </a:cubicBezTo>
                    <a:cubicBezTo>
                      <a:pt x="3005" y="3870"/>
                      <a:pt x="3869" y="3005"/>
                      <a:pt x="3869" y="1935"/>
                    </a:cubicBezTo>
                    <a:cubicBezTo>
                      <a:pt x="3869" y="865"/>
                      <a:pt x="3005" y="0"/>
                      <a:pt x="19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22"/>
              <p:cNvSpPr/>
              <p:nvPr/>
            </p:nvSpPr>
            <p:spPr>
              <a:xfrm>
                <a:off x="7351475" y="2351050"/>
                <a:ext cx="88550" cy="76700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3068" extrusionOk="0">
                    <a:moveTo>
                      <a:pt x="886" y="0"/>
                    </a:moveTo>
                    <a:lnTo>
                      <a:pt x="0" y="1536"/>
                    </a:lnTo>
                    <a:lnTo>
                      <a:pt x="886" y="3068"/>
                    </a:lnTo>
                    <a:lnTo>
                      <a:pt x="2657" y="3068"/>
                    </a:lnTo>
                    <a:lnTo>
                      <a:pt x="3542" y="1536"/>
                    </a:lnTo>
                    <a:lnTo>
                      <a:pt x="26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22"/>
              <p:cNvSpPr/>
              <p:nvPr/>
            </p:nvSpPr>
            <p:spPr>
              <a:xfrm>
                <a:off x="7357875" y="2351775"/>
                <a:ext cx="753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3014" extrusionOk="0">
                    <a:moveTo>
                      <a:pt x="1507" y="1"/>
                    </a:moveTo>
                    <a:cubicBezTo>
                      <a:pt x="676" y="1"/>
                      <a:pt x="0" y="676"/>
                      <a:pt x="0" y="1507"/>
                    </a:cubicBezTo>
                    <a:cubicBezTo>
                      <a:pt x="0" y="2338"/>
                      <a:pt x="676" y="3014"/>
                      <a:pt x="1507" y="3014"/>
                    </a:cubicBezTo>
                    <a:cubicBezTo>
                      <a:pt x="2338" y="3014"/>
                      <a:pt x="3013" y="2338"/>
                      <a:pt x="3013" y="1507"/>
                    </a:cubicBezTo>
                    <a:cubicBezTo>
                      <a:pt x="3013" y="676"/>
                      <a:pt x="2338" y="1"/>
                      <a:pt x="15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22"/>
              <p:cNvSpPr/>
              <p:nvPr/>
            </p:nvSpPr>
            <p:spPr>
              <a:xfrm>
                <a:off x="7368875" y="2362800"/>
                <a:ext cx="533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132" extrusionOk="0">
                    <a:moveTo>
                      <a:pt x="1067" y="0"/>
                    </a:moveTo>
                    <a:cubicBezTo>
                      <a:pt x="479" y="0"/>
                      <a:pt x="1" y="479"/>
                      <a:pt x="1" y="1066"/>
                    </a:cubicBezTo>
                    <a:cubicBezTo>
                      <a:pt x="1" y="1654"/>
                      <a:pt x="479" y="2132"/>
                      <a:pt x="1067" y="2132"/>
                    </a:cubicBezTo>
                    <a:cubicBezTo>
                      <a:pt x="1654" y="2132"/>
                      <a:pt x="2133" y="1654"/>
                      <a:pt x="2133" y="1066"/>
                    </a:cubicBezTo>
                    <a:cubicBezTo>
                      <a:pt x="2133" y="479"/>
                      <a:pt x="1654" y="0"/>
                      <a:pt x="1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22"/>
              <p:cNvSpPr/>
              <p:nvPr/>
            </p:nvSpPr>
            <p:spPr>
              <a:xfrm>
                <a:off x="7315800" y="2309600"/>
                <a:ext cx="159800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6388" extrusionOk="0">
                    <a:moveTo>
                      <a:pt x="3194" y="781"/>
                    </a:moveTo>
                    <a:cubicBezTo>
                      <a:pt x="4528" y="781"/>
                      <a:pt x="5607" y="1864"/>
                      <a:pt x="5607" y="3194"/>
                    </a:cubicBezTo>
                    <a:cubicBezTo>
                      <a:pt x="5607" y="4528"/>
                      <a:pt x="4528" y="5607"/>
                      <a:pt x="3194" y="5607"/>
                    </a:cubicBezTo>
                    <a:cubicBezTo>
                      <a:pt x="1864" y="5607"/>
                      <a:pt x="781" y="4528"/>
                      <a:pt x="781" y="3194"/>
                    </a:cubicBezTo>
                    <a:cubicBezTo>
                      <a:pt x="781" y="1864"/>
                      <a:pt x="1864" y="781"/>
                      <a:pt x="3194" y="781"/>
                    </a:cubicBezTo>
                    <a:close/>
                    <a:moveTo>
                      <a:pt x="3194" y="1"/>
                    </a:moveTo>
                    <a:cubicBezTo>
                      <a:pt x="1431" y="1"/>
                      <a:pt x="0" y="1432"/>
                      <a:pt x="0" y="3194"/>
                    </a:cubicBezTo>
                    <a:cubicBezTo>
                      <a:pt x="0" y="4957"/>
                      <a:pt x="1431" y="6387"/>
                      <a:pt x="3194" y="6387"/>
                    </a:cubicBezTo>
                    <a:cubicBezTo>
                      <a:pt x="4956" y="6387"/>
                      <a:pt x="6392" y="4957"/>
                      <a:pt x="6392" y="3194"/>
                    </a:cubicBezTo>
                    <a:cubicBezTo>
                      <a:pt x="6392" y="1432"/>
                      <a:pt x="4965" y="1"/>
                      <a:pt x="31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22"/>
              <p:cNvSpPr/>
              <p:nvPr/>
            </p:nvSpPr>
            <p:spPr>
              <a:xfrm>
                <a:off x="7368575" y="2362275"/>
                <a:ext cx="54250" cy="54350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174" extrusionOk="0">
                    <a:moveTo>
                      <a:pt x="1083" y="0"/>
                    </a:moveTo>
                    <a:cubicBezTo>
                      <a:pt x="483" y="0"/>
                      <a:pt x="0" y="491"/>
                      <a:pt x="0" y="1087"/>
                    </a:cubicBezTo>
                    <a:cubicBezTo>
                      <a:pt x="0" y="1691"/>
                      <a:pt x="487" y="2174"/>
                      <a:pt x="1083" y="2174"/>
                    </a:cubicBezTo>
                    <a:cubicBezTo>
                      <a:pt x="1687" y="2174"/>
                      <a:pt x="2170" y="1687"/>
                      <a:pt x="2170" y="1087"/>
                    </a:cubicBezTo>
                    <a:cubicBezTo>
                      <a:pt x="2170" y="491"/>
                      <a:pt x="1683" y="0"/>
                      <a:pt x="10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22"/>
              <p:cNvSpPr/>
              <p:nvPr/>
            </p:nvSpPr>
            <p:spPr>
              <a:xfrm>
                <a:off x="7406550" y="2378950"/>
                <a:ext cx="645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2582" h="840" extrusionOk="0">
                    <a:moveTo>
                      <a:pt x="1293" y="0"/>
                    </a:moveTo>
                    <a:cubicBezTo>
                      <a:pt x="579" y="0"/>
                      <a:pt x="0" y="189"/>
                      <a:pt x="0" y="420"/>
                    </a:cubicBezTo>
                    <a:cubicBezTo>
                      <a:pt x="0" y="651"/>
                      <a:pt x="579" y="840"/>
                      <a:pt x="1293" y="840"/>
                    </a:cubicBezTo>
                    <a:cubicBezTo>
                      <a:pt x="2002" y="840"/>
                      <a:pt x="2581" y="651"/>
                      <a:pt x="2581" y="420"/>
                    </a:cubicBezTo>
                    <a:cubicBezTo>
                      <a:pt x="2581" y="189"/>
                      <a:pt x="2002" y="0"/>
                      <a:pt x="12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22"/>
              <p:cNvSpPr/>
              <p:nvPr/>
            </p:nvSpPr>
            <p:spPr>
              <a:xfrm>
                <a:off x="7384400" y="2318950"/>
                <a:ext cx="22600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2195" extrusionOk="0">
                    <a:moveTo>
                      <a:pt x="232" y="0"/>
                    </a:moveTo>
                    <a:cubicBezTo>
                      <a:pt x="1" y="713"/>
                      <a:pt x="1" y="1481"/>
                      <a:pt x="232" y="2195"/>
                    </a:cubicBezTo>
                    <a:lnTo>
                      <a:pt x="672" y="2195"/>
                    </a:lnTo>
                    <a:cubicBezTo>
                      <a:pt x="903" y="1481"/>
                      <a:pt x="903" y="713"/>
                      <a:pt x="6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22"/>
              <p:cNvSpPr/>
              <p:nvPr/>
            </p:nvSpPr>
            <p:spPr>
              <a:xfrm>
                <a:off x="7325125" y="2379650"/>
                <a:ext cx="5500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788" extrusionOk="0">
                    <a:moveTo>
                      <a:pt x="1100" y="1"/>
                    </a:moveTo>
                    <a:cubicBezTo>
                      <a:pt x="729" y="1"/>
                      <a:pt x="358" y="58"/>
                      <a:pt x="1" y="174"/>
                    </a:cubicBezTo>
                    <a:lnTo>
                      <a:pt x="1" y="614"/>
                    </a:lnTo>
                    <a:cubicBezTo>
                      <a:pt x="358" y="730"/>
                      <a:pt x="729" y="788"/>
                      <a:pt x="1100" y="788"/>
                    </a:cubicBezTo>
                    <a:cubicBezTo>
                      <a:pt x="1472" y="788"/>
                      <a:pt x="1843" y="730"/>
                      <a:pt x="2200" y="614"/>
                    </a:cubicBezTo>
                    <a:lnTo>
                      <a:pt x="2200" y="174"/>
                    </a:lnTo>
                    <a:cubicBezTo>
                      <a:pt x="1843" y="58"/>
                      <a:pt x="1472" y="1"/>
                      <a:pt x="11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22"/>
              <p:cNvSpPr/>
              <p:nvPr/>
            </p:nvSpPr>
            <p:spPr>
              <a:xfrm>
                <a:off x="7384525" y="2405075"/>
                <a:ext cx="22575" cy="5500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2200" extrusionOk="0">
                    <a:moveTo>
                      <a:pt x="231" y="0"/>
                    </a:moveTo>
                    <a:cubicBezTo>
                      <a:pt x="0" y="714"/>
                      <a:pt x="0" y="1486"/>
                      <a:pt x="231" y="2199"/>
                    </a:cubicBezTo>
                    <a:lnTo>
                      <a:pt x="671" y="2199"/>
                    </a:lnTo>
                    <a:cubicBezTo>
                      <a:pt x="902" y="1486"/>
                      <a:pt x="902" y="714"/>
                      <a:pt x="6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22"/>
              <p:cNvSpPr/>
              <p:nvPr/>
            </p:nvSpPr>
            <p:spPr>
              <a:xfrm>
                <a:off x="7315900" y="2388700"/>
                <a:ext cx="159800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3220" extrusionOk="0">
                    <a:moveTo>
                      <a:pt x="2158" y="349"/>
                    </a:moveTo>
                    <a:cubicBezTo>
                      <a:pt x="2262" y="693"/>
                      <a:pt x="2531" y="953"/>
                      <a:pt x="2871" y="1062"/>
                    </a:cubicBezTo>
                    <a:cubicBezTo>
                      <a:pt x="2783" y="1511"/>
                      <a:pt x="2783" y="1973"/>
                      <a:pt x="2867" y="2418"/>
                    </a:cubicBezTo>
                    <a:cubicBezTo>
                      <a:pt x="1797" y="2271"/>
                      <a:pt x="953" y="1427"/>
                      <a:pt x="802" y="357"/>
                    </a:cubicBezTo>
                    <a:lnTo>
                      <a:pt x="802" y="357"/>
                    </a:lnTo>
                    <a:cubicBezTo>
                      <a:pt x="1021" y="398"/>
                      <a:pt x="1243" y="419"/>
                      <a:pt x="1465" y="419"/>
                    </a:cubicBezTo>
                    <a:cubicBezTo>
                      <a:pt x="1698" y="419"/>
                      <a:pt x="1930" y="396"/>
                      <a:pt x="2158" y="349"/>
                    </a:cubicBezTo>
                    <a:close/>
                    <a:moveTo>
                      <a:pt x="4231" y="349"/>
                    </a:moveTo>
                    <a:cubicBezTo>
                      <a:pt x="4458" y="396"/>
                      <a:pt x="4690" y="419"/>
                      <a:pt x="4922" y="419"/>
                    </a:cubicBezTo>
                    <a:cubicBezTo>
                      <a:pt x="5144" y="419"/>
                      <a:pt x="5365" y="398"/>
                      <a:pt x="5582" y="357"/>
                    </a:cubicBezTo>
                    <a:lnTo>
                      <a:pt x="5582" y="357"/>
                    </a:lnTo>
                    <a:cubicBezTo>
                      <a:pt x="5435" y="1427"/>
                      <a:pt x="4591" y="2271"/>
                      <a:pt x="3521" y="2418"/>
                    </a:cubicBezTo>
                    <a:cubicBezTo>
                      <a:pt x="3605" y="1973"/>
                      <a:pt x="3605" y="1511"/>
                      <a:pt x="3517" y="1062"/>
                    </a:cubicBezTo>
                    <a:cubicBezTo>
                      <a:pt x="3857" y="957"/>
                      <a:pt x="4121" y="693"/>
                      <a:pt x="4231" y="349"/>
                    </a:cubicBezTo>
                    <a:close/>
                    <a:moveTo>
                      <a:pt x="1" y="1"/>
                    </a:moveTo>
                    <a:lnTo>
                      <a:pt x="1" y="26"/>
                    </a:lnTo>
                    <a:cubicBezTo>
                      <a:pt x="1" y="1788"/>
                      <a:pt x="1436" y="3219"/>
                      <a:pt x="3198" y="3219"/>
                    </a:cubicBezTo>
                    <a:cubicBezTo>
                      <a:pt x="4961" y="3219"/>
                      <a:pt x="6392" y="1788"/>
                      <a:pt x="6392" y="26"/>
                    </a:cubicBezTo>
                    <a:lnTo>
                      <a:pt x="6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22"/>
              <p:cNvSpPr/>
              <p:nvPr/>
            </p:nvSpPr>
            <p:spPr>
              <a:xfrm>
                <a:off x="7378000" y="2371825"/>
                <a:ext cx="351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1406" extrusionOk="0">
                    <a:moveTo>
                      <a:pt x="702" y="0"/>
                    </a:moveTo>
                    <a:cubicBezTo>
                      <a:pt x="311" y="0"/>
                      <a:pt x="1" y="315"/>
                      <a:pt x="1" y="705"/>
                    </a:cubicBezTo>
                    <a:cubicBezTo>
                      <a:pt x="1" y="1095"/>
                      <a:pt x="311" y="1406"/>
                      <a:pt x="702" y="1406"/>
                    </a:cubicBezTo>
                    <a:cubicBezTo>
                      <a:pt x="1092" y="1406"/>
                      <a:pt x="1407" y="1095"/>
                      <a:pt x="1407" y="705"/>
                    </a:cubicBezTo>
                    <a:cubicBezTo>
                      <a:pt x="1407" y="315"/>
                      <a:pt x="1092" y="0"/>
                      <a:pt x="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22"/>
              <p:cNvSpPr/>
              <p:nvPr/>
            </p:nvSpPr>
            <p:spPr>
              <a:xfrm>
                <a:off x="7382950" y="2376850"/>
                <a:ext cx="252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1008" extrusionOk="0">
                    <a:moveTo>
                      <a:pt x="504" y="0"/>
                    </a:moveTo>
                    <a:cubicBezTo>
                      <a:pt x="227" y="0"/>
                      <a:pt x="0" y="227"/>
                      <a:pt x="0" y="504"/>
                    </a:cubicBezTo>
                    <a:cubicBezTo>
                      <a:pt x="0" y="781"/>
                      <a:pt x="227" y="1008"/>
                      <a:pt x="504" y="1008"/>
                    </a:cubicBezTo>
                    <a:cubicBezTo>
                      <a:pt x="781" y="1008"/>
                      <a:pt x="1007" y="781"/>
                      <a:pt x="1007" y="504"/>
                    </a:cubicBezTo>
                    <a:cubicBezTo>
                      <a:pt x="1007" y="227"/>
                      <a:pt x="781" y="0"/>
                      <a:pt x="5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75" name="Google Shape;3575;p22"/>
            <p:cNvSpPr/>
            <p:nvPr/>
          </p:nvSpPr>
          <p:spPr>
            <a:xfrm>
              <a:off x="-46850" y="4827300"/>
              <a:ext cx="2136000" cy="142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6" name="Google Shape;3576;p22"/>
          <p:cNvSpPr txBox="1">
            <a:spLocks noGrp="1"/>
          </p:cNvSpPr>
          <p:nvPr>
            <p:ph type="title"/>
          </p:nvPr>
        </p:nvSpPr>
        <p:spPr>
          <a:xfrm>
            <a:off x="962075" y="540000"/>
            <a:ext cx="4448100" cy="12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77" name="Google Shape;3577;p22"/>
          <p:cNvSpPr txBox="1">
            <a:spLocks noGrp="1"/>
          </p:cNvSpPr>
          <p:nvPr>
            <p:ph type="subTitle" idx="1"/>
          </p:nvPr>
        </p:nvSpPr>
        <p:spPr>
          <a:xfrm>
            <a:off x="962025" y="17841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78" name="Google Shape;3578;p22"/>
          <p:cNvSpPr txBox="1"/>
          <p:nvPr/>
        </p:nvSpPr>
        <p:spPr>
          <a:xfrm>
            <a:off x="713225" y="3494300"/>
            <a:ext cx="49458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0" name="Google Shape;3580;p23"/>
          <p:cNvSpPr/>
          <p:nvPr/>
        </p:nvSpPr>
        <p:spPr>
          <a:xfrm rot="-5400000">
            <a:off x="4554931" y="310102"/>
            <a:ext cx="148104" cy="9172891"/>
          </a:xfrm>
          <a:custGeom>
            <a:avLst/>
            <a:gdLst/>
            <a:ahLst/>
            <a:cxnLst/>
            <a:rect l="l" t="t" r="r" b="b"/>
            <a:pathLst>
              <a:path w="4328" h="61352" extrusionOk="0">
                <a:moveTo>
                  <a:pt x="1" y="1"/>
                </a:moveTo>
                <a:lnTo>
                  <a:pt x="1" y="61352"/>
                </a:lnTo>
                <a:lnTo>
                  <a:pt x="4327" y="61352"/>
                </a:lnTo>
                <a:lnTo>
                  <a:pt x="432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1" name="Google Shape;3581;p23"/>
          <p:cNvGrpSpPr/>
          <p:nvPr/>
        </p:nvGrpSpPr>
        <p:grpSpPr>
          <a:xfrm>
            <a:off x="-505325" y="3118491"/>
            <a:ext cx="2351094" cy="2836716"/>
            <a:chOff x="-1637875" y="-712572"/>
            <a:chExt cx="2351094" cy="2836716"/>
          </a:xfrm>
        </p:grpSpPr>
        <p:sp>
          <p:nvSpPr>
            <p:cNvPr id="3582" name="Google Shape;3582;p23"/>
            <p:cNvSpPr/>
            <p:nvPr/>
          </p:nvSpPr>
          <p:spPr>
            <a:xfrm>
              <a:off x="-1637875" y="-226950"/>
              <a:ext cx="2351094" cy="2351094"/>
            </a:xfrm>
            <a:custGeom>
              <a:avLst/>
              <a:gdLst/>
              <a:ahLst/>
              <a:cxnLst/>
              <a:rect l="l" t="t" r="r" b="b"/>
              <a:pathLst>
                <a:path w="55565" h="55565" extrusionOk="0">
                  <a:moveTo>
                    <a:pt x="0" y="1"/>
                  </a:moveTo>
                  <a:lnTo>
                    <a:pt x="0" y="3202"/>
                  </a:lnTo>
                  <a:lnTo>
                    <a:pt x="23680" y="3202"/>
                  </a:lnTo>
                  <a:cubicBezTo>
                    <a:pt x="24557" y="3202"/>
                    <a:pt x="25279" y="3920"/>
                    <a:pt x="25279" y="4801"/>
                  </a:cubicBezTo>
                  <a:lnTo>
                    <a:pt x="25279" y="26144"/>
                  </a:lnTo>
                  <a:cubicBezTo>
                    <a:pt x="25279" y="28788"/>
                    <a:pt x="27427" y="30940"/>
                    <a:pt x="30071" y="30940"/>
                  </a:cubicBezTo>
                  <a:lnTo>
                    <a:pt x="50768" y="30940"/>
                  </a:lnTo>
                  <a:cubicBezTo>
                    <a:pt x="51645" y="30940"/>
                    <a:pt x="52366" y="31658"/>
                    <a:pt x="52366" y="32539"/>
                  </a:cubicBezTo>
                  <a:lnTo>
                    <a:pt x="52366" y="55565"/>
                  </a:lnTo>
                  <a:lnTo>
                    <a:pt x="55564" y="55565"/>
                  </a:lnTo>
                  <a:lnTo>
                    <a:pt x="55564" y="32539"/>
                  </a:lnTo>
                  <a:cubicBezTo>
                    <a:pt x="55564" y="29895"/>
                    <a:pt x="53411" y="27743"/>
                    <a:pt x="50768" y="27739"/>
                  </a:cubicBezTo>
                  <a:lnTo>
                    <a:pt x="30071" y="27739"/>
                  </a:lnTo>
                  <a:cubicBezTo>
                    <a:pt x="29190" y="27739"/>
                    <a:pt x="28472" y="27021"/>
                    <a:pt x="28472" y="26140"/>
                  </a:cubicBezTo>
                  <a:lnTo>
                    <a:pt x="28472" y="4797"/>
                  </a:lnTo>
                  <a:cubicBezTo>
                    <a:pt x="28472" y="2153"/>
                    <a:pt x="26320" y="1"/>
                    <a:pt x="23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23"/>
            <p:cNvSpPr/>
            <p:nvPr/>
          </p:nvSpPr>
          <p:spPr>
            <a:xfrm>
              <a:off x="-1637875" y="-226950"/>
              <a:ext cx="2351094" cy="2351094"/>
            </a:xfrm>
            <a:custGeom>
              <a:avLst/>
              <a:gdLst/>
              <a:ahLst/>
              <a:cxnLst/>
              <a:rect l="l" t="t" r="r" b="b"/>
              <a:pathLst>
                <a:path w="55565" h="55565" extrusionOk="0">
                  <a:moveTo>
                    <a:pt x="0" y="1"/>
                  </a:moveTo>
                  <a:lnTo>
                    <a:pt x="0" y="1599"/>
                  </a:lnTo>
                  <a:lnTo>
                    <a:pt x="23672" y="1599"/>
                  </a:lnTo>
                  <a:cubicBezTo>
                    <a:pt x="25443" y="1599"/>
                    <a:pt x="26874" y="3039"/>
                    <a:pt x="26874" y="4801"/>
                  </a:cubicBezTo>
                  <a:lnTo>
                    <a:pt x="26874" y="26140"/>
                  </a:lnTo>
                  <a:cubicBezTo>
                    <a:pt x="26874" y="27906"/>
                    <a:pt x="28309" y="29337"/>
                    <a:pt x="30071" y="29337"/>
                  </a:cubicBezTo>
                  <a:lnTo>
                    <a:pt x="50768" y="29337"/>
                  </a:lnTo>
                  <a:cubicBezTo>
                    <a:pt x="52534" y="29337"/>
                    <a:pt x="53965" y="30777"/>
                    <a:pt x="53965" y="32539"/>
                  </a:cubicBezTo>
                  <a:lnTo>
                    <a:pt x="53965" y="55565"/>
                  </a:lnTo>
                  <a:lnTo>
                    <a:pt x="55564" y="55565"/>
                  </a:lnTo>
                  <a:lnTo>
                    <a:pt x="55564" y="32539"/>
                  </a:lnTo>
                  <a:cubicBezTo>
                    <a:pt x="55564" y="29895"/>
                    <a:pt x="53411" y="27743"/>
                    <a:pt x="50768" y="27739"/>
                  </a:cubicBezTo>
                  <a:lnTo>
                    <a:pt x="30071" y="27739"/>
                  </a:lnTo>
                  <a:cubicBezTo>
                    <a:pt x="29190" y="27739"/>
                    <a:pt x="28472" y="27021"/>
                    <a:pt x="28472" y="26140"/>
                  </a:cubicBezTo>
                  <a:lnTo>
                    <a:pt x="28472" y="4797"/>
                  </a:lnTo>
                  <a:cubicBezTo>
                    <a:pt x="28472" y="2153"/>
                    <a:pt x="26320" y="1"/>
                    <a:pt x="23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23"/>
            <p:cNvSpPr/>
            <p:nvPr/>
          </p:nvSpPr>
          <p:spPr>
            <a:xfrm>
              <a:off x="-1276906" y="-331716"/>
              <a:ext cx="503942" cy="330503"/>
            </a:xfrm>
            <a:custGeom>
              <a:avLst/>
              <a:gdLst/>
              <a:ahLst/>
              <a:cxnLst/>
              <a:rect l="l" t="t" r="r" b="b"/>
              <a:pathLst>
                <a:path w="11910" h="7811" extrusionOk="0">
                  <a:moveTo>
                    <a:pt x="6328" y="1"/>
                  </a:moveTo>
                  <a:cubicBezTo>
                    <a:pt x="4956" y="1"/>
                    <a:pt x="3748" y="710"/>
                    <a:pt x="3051" y="1780"/>
                  </a:cubicBezTo>
                  <a:cubicBezTo>
                    <a:pt x="2803" y="2162"/>
                    <a:pt x="2380" y="2388"/>
                    <a:pt x="1922" y="2388"/>
                  </a:cubicBezTo>
                  <a:lnTo>
                    <a:pt x="0" y="2388"/>
                  </a:lnTo>
                  <a:lnTo>
                    <a:pt x="0" y="5422"/>
                  </a:lnTo>
                  <a:lnTo>
                    <a:pt x="1922" y="5422"/>
                  </a:lnTo>
                  <a:cubicBezTo>
                    <a:pt x="2380" y="5422"/>
                    <a:pt x="2799" y="5653"/>
                    <a:pt x="3051" y="6031"/>
                  </a:cubicBezTo>
                  <a:cubicBezTo>
                    <a:pt x="3748" y="7101"/>
                    <a:pt x="4956" y="7810"/>
                    <a:pt x="6328" y="7810"/>
                  </a:cubicBezTo>
                  <a:cubicBezTo>
                    <a:pt x="7705" y="7810"/>
                    <a:pt x="8909" y="7101"/>
                    <a:pt x="9610" y="6031"/>
                  </a:cubicBezTo>
                  <a:cubicBezTo>
                    <a:pt x="9853" y="5649"/>
                    <a:pt x="10281" y="5422"/>
                    <a:pt x="10735" y="5422"/>
                  </a:cubicBezTo>
                  <a:lnTo>
                    <a:pt x="11910" y="5422"/>
                  </a:lnTo>
                  <a:lnTo>
                    <a:pt x="11910" y="2388"/>
                  </a:lnTo>
                  <a:lnTo>
                    <a:pt x="10735" y="2388"/>
                  </a:lnTo>
                  <a:cubicBezTo>
                    <a:pt x="10281" y="2388"/>
                    <a:pt x="9862" y="2158"/>
                    <a:pt x="9610" y="1780"/>
                  </a:cubicBezTo>
                  <a:cubicBezTo>
                    <a:pt x="8909" y="710"/>
                    <a:pt x="7705" y="1"/>
                    <a:pt x="6328" y="1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23"/>
            <p:cNvSpPr/>
            <p:nvPr/>
          </p:nvSpPr>
          <p:spPr>
            <a:xfrm>
              <a:off x="-1072536" y="-393323"/>
              <a:ext cx="127699" cy="123087"/>
            </a:xfrm>
            <a:custGeom>
              <a:avLst/>
              <a:gdLst/>
              <a:ahLst/>
              <a:cxnLst/>
              <a:rect l="l" t="t" r="r" b="b"/>
              <a:pathLst>
                <a:path w="3018" h="2909" extrusionOk="0">
                  <a:moveTo>
                    <a:pt x="0" y="1"/>
                  </a:moveTo>
                  <a:lnTo>
                    <a:pt x="0" y="2909"/>
                  </a:lnTo>
                  <a:lnTo>
                    <a:pt x="3017" y="2909"/>
                  </a:lnTo>
                  <a:lnTo>
                    <a:pt x="30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23"/>
            <p:cNvSpPr/>
            <p:nvPr/>
          </p:nvSpPr>
          <p:spPr>
            <a:xfrm>
              <a:off x="-1276568" y="-331716"/>
              <a:ext cx="503603" cy="330503"/>
            </a:xfrm>
            <a:custGeom>
              <a:avLst/>
              <a:gdLst/>
              <a:ahLst/>
              <a:cxnLst/>
              <a:rect l="l" t="t" r="r" b="b"/>
              <a:pathLst>
                <a:path w="11902" h="7811" extrusionOk="0">
                  <a:moveTo>
                    <a:pt x="6329" y="1"/>
                  </a:moveTo>
                  <a:cubicBezTo>
                    <a:pt x="4952" y="1"/>
                    <a:pt x="3748" y="710"/>
                    <a:pt x="3056" y="1780"/>
                  </a:cubicBezTo>
                  <a:cubicBezTo>
                    <a:pt x="2808" y="2158"/>
                    <a:pt x="2384" y="2388"/>
                    <a:pt x="1927" y="2388"/>
                  </a:cubicBezTo>
                  <a:lnTo>
                    <a:pt x="1" y="2388"/>
                  </a:lnTo>
                  <a:lnTo>
                    <a:pt x="1" y="5422"/>
                  </a:lnTo>
                  <a:lnTo>
                    <a:pt x="1927" y="5422"/>
                  </a:lnTo>
                  <a:cubicBezTo>
                    <a:pt x="2376" y="5422"/>
                    <a:pt x="2804" y="5653"/>
                    <a:pt x="3056" y="6031"/>
                  </a:cubicBezTo>
                  <a:cubicBezTo>
                    <a:pt x="3752" y="7101"/>
                    <a:pt x="4957" y="7810"/>
                    <a:pt x="6329" y="7810"/>
                  </a:cubicBezTo>
                  <a:cubicBezTo>
                    <a:pt x="7697" y="7810"/>
                    <a:pt x="8910" y="7101"/>
                    <a:pt x="9602" y="6031"/>
                  </a:cubicBezTo>
                  <a:cubicBezTo>
                    <a:pt x="9845" y="5653"/>
                    <a:pt x="10273" y="5422"/>
                    <a:pt x="10727" y="5422"/>
                  </a:cubicBezTo>
                  <a:lnTo>
                    <a:pt x="11902" y="5422"/>
                  </a:lnTo>
                  <a:lnTo>
                    <a:pt x="11902" y="2388"/>
                  </a:lnTo>
                  <a:lnTo>
                    <a:pt x="10727" y="2388"/>
                  </a:lnTo>
                  <a:cubicBezTo>
                    <a:pt x="10273" y="2388"/>
                    <a:pt x="9854" y="2158"/>
                    <a:pt x="9602" y="1780"/>
                  </a:cubicBezTo>
                  <a:cubicBezTo>
                    <a:pt x="8901" y="710"/>
                    <a:pt x="7697" y="1"/>
                    <a:pt x="6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23"/>
            <p:cNvSpPr/>
            <p:nvPr/>
          </p:nvSpPr>
          <p:spPr>
            <a:xfrm>
              <a:off x="-1276398" y="-163735"/>
              <a:ext cx="503603" cy="162522"/>
            </a:xfrm>
            <a:custGeom>
              <a:avLst/>
              <a:gdLst/>
              <a:ahLst/>
              <a:cxnLst/>
              <a:rect l="l" t="t" r="r" b="b"/>
              <a:pathLst>
                <a:path w="11902" h="3841" extrusionOk="0">
                  <a:moveTo>
                    <a:pt x="1" y="0"/>
                  </a:moveTo>
                  <a:lnTo>
                    <a:pt x="1" y="1457"/>
                  </a:lnTo>
                  <a:lnTo>
                    <a:pt x="1927" y="1457"/>
                  </a:lnTo>
                  <a:cubicBezTo>
                    <a:pt x="2380" y="1457"/>
                    <a:pt x="2804" y="1687"/>
                    <a:pt x="3056" y="2065"/>
                  </a:cubicBezTo>
                  <a:cubicBezTo>
                    <a:pt x="3752" y="3135"/>
                    <a:pt x="4961" y="3840"/>
                    <a:pt x="6329" y="3840"/>
                  </a:cubicBezTo>
                  <a:cubicBezTo>
                    <a:pt x="7697" y="3840"/>
                    <a:pt x="8910" y="3135"/>
                    <a:pt x="9602" y="2065"/>
                  </a:cubicBezTo>
                  <a:cubicBezTo>
                    <a:pt x="9845" y="1687"/>
                    <a:pt x="10274" y="1457"/>
                    <a:pt x="10727" y="1457"/>
                  </a:cubicBezTo>
                  <a:lnTo>
                    <a:pt x="11902" y="1457"/>
                  </a:lnTo>
                  <a:lnTo>
                    <a:pt x="11902" y="0"/>
                  </a:lnTo>
                  <a:lnTo>
                    <a:pt x="10723" y="0"/>
                  </a:lnTo>
                  <a:cubicBezTo>
                    <a:pt x="9766" y="0"/>
                    <a:pt x="8897" y="517"/>
                    <a:pt x="8360" y="1314"/>
                  </a:cubicBezTo>
                  <a:cubicBezTo>
                    <a:pt x="7898" y="1989"/>
                    <a:pt x="7143" y="2392"/>
                    <a:pt x="6329" y="2392"/>
                  </a:cubicBezTo>
                  <a:cubicBezTo>
                    <a:pt x="5494" y="2392"/>
                    <a:pt x="4722" y="1973"/>
                    <a:pt x="4269" y="1272"/>
                  </a:cubicBezTo>
                  <a:cubicBezTo>
                    <a:pt x="3748" y="479"/>
                    <a:pt x="2875" y="0"/>
                    <a:pt x="1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23"/>
            <p:cNvSpPr/>
            <p:nvPr/>
          </p:nvSpPr>
          <p:spPr>
            <a:xfrm>
              <a:off x="-807786" y="-253565"/>
              <a:ext cx="97488" cy="174370"/>
            </a:xfrm>
            <a:custGeom>
              <a:avLst/>
              <a:gdLst/>
              <a:ahLst/>
              <a:cxnLst/>
              <a:rect l="l" t="t" r="r" b="b"/>
              <a:pathLst>
                <a:path w="2304" h="4121" extrusionOk="0">
                  <a:moveTo>
                    <a:pt x="0" y="0"/>
                  </a:moveTo>
                  <a:lnTo>
                    <a:pt x="0" y="4121"/>
                  </a:lnTo>
                  <a:lnTo>
                    <a:pt x="2304" y="4121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3"/>
            <p:cNvSpPr/>
            <p:nvPr/>
          </p:nvSpPr>
          <p:spPr>
            <a:xfrm>
              <a:off x="-807786" y="-164793"/>
              <a:ext cx="97488" cy="85429"/>
            </a:xfrm>
            <a:custGeom>
              <a:avLst/>
              <a:gdLst/>
              <a:ahLst/>
              <a:cxnLst/>
              <a:rect l="l" t="t" r="r" b="b"/>
              <a:pathLst>
                <a:path w="2304" h="2019" extrusionOk="0">
                  <a:moveTo>
                    <a:pt x="0" y="0"/>
                  </a:moveTo>
                  <a:lnTo>
                    <a:pt x="0" y="2019"/>
                  </a:lnTo>
                  <a:lnTo>
                    <a:pt x="2304" y="201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3"/>
            <p:cNvSpPr/>
            <p:nvPr/>
          </p:nvSpPr>
          <p:spPr>
            <a:xfrm>
              <a:off x="-1307456" y="-253565"/>
              <a:ext cx="97530" cy="174370"/>
            </a:xfrm>
            <a:custGeom>
              <a:avLst/>
              <a:gdLst/>
              <a:ahLst/>
              <a:cxnLst/>
              <a:rect l="l" t="t" r="r" b="b"/>
              <a:pathLst>
                <a:path w="2305" h="4121" extrusionOk="0">
                  <a:moveTo>
                    <a:pt x="0" y="0"/>
                  </a:moveTo>
                  <a:lnTo>
                    <a:pt x="0" y="4121"/>
                  </a:lnTo>
                  <a:lnTo>
                    <a:pt x="2304" y="4121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3"/>
            <p:cNvSpPr/>
            <p:nvPr/>
          </p:nvSpPr>
          <p:spPr>
            <a:xfrm>
              <a:off x="-1307456" y="-164793"/>
              <a:ext cx="97530" cy="85429"/>
            </a:xfrm>
            <a:custGeom>
              <a:avLst/>
              <a:gdLst/>
              <a:ahLst/>
              <a:cxnLst/>
              <a:rect l="l" t="t" r="r" b="b"/>
              <a:pathLst>
                <a:path w="2305" h="2019" extrusionOk="0">
                  <a:moveTo>
                    <a:pt x="0" y="0"/>
                  </a:moveTo>
                  <a:lnTo>
                    <a:pt x="0" y="2019"/>
                  </a:lnTo>
                  <a:lnTo>
                    <a:pt x="2304" y="201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3"/>
            <p:cNvSpPr/>
            <p:nvPr/>
          </p:nvSpPr>
          <p:spPr>
            <a:xfrm>
              <a:off x="-1239459" y="-253565"/>
              <a:ext cx="17644" cy="174370"/>
            </a:xfrm>
            <a:custGeom>
              <a:avLst/>
              <a:gdLst/>
              <a:ahLst/>
              <a:cxnLst/>
              <a:rect l="l" t="t" r="r" b="b"/>
              <a:pathLst>
                <a:path w="417" h="4121" extrusionOk="0">
                  <a:moveTo>
                    <a:pt x="1" y="0"/>
                  </a:moveTo>
                  <a:lnTo>
                    <a:pt x="1" y="4121"/>
                  </a:lnTo>
                  <a:lnTo>
                    <a:pt x="416" y="4121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3"/>
            <p:cNvSpPr/>
            <p:nvPr/>
          </p:nvSpPr>
          <p:spPr>
            <a:xfrm>
              <a:off x="-1239459" y="-164793"/>
              <a:ext cx="17644" cy="85429"/>
            </a:xfrm>
            <a:custGeom>
              <a:avLst/>
              <a:gdLst/>
              <a:ahLst/>
              <a:cxnLst/>
              <a:rect l="l" t="t" r="r" b="b"/>
              <a:pathLst>
                <a:path w="417" h="2019" extrusionOk="0">
                  <a:moveTo>
                    <a:pt x="1" y="0"/>
                  </a:moveTo>
                  <a:lnTo>
                    <a:pt x="1" y="2019"/>
                  </a:lnTo>
                  <a:lnTo>
                    <a:pt x="416" y="2019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3"/>
            <p:cNvSpPr/>
            <p:nvPr/>
          </p:nvSpPr>
          <p:spPr>
            <a:xfrm>
              <a:off x="-790777" y="-253565"/>
              <a:ext cx="17644" cy="174370"/>
            </a:xfrm>
            <a:custGeom>
              <a:avLst/>
              <a:gdLst/>
              <a:ahLst/>
              <a:cxnLst/>
              <a:rect l="l" t="t" r="r" b="b"/>
              <a:pathLst>
                <a:path w="417" h="4121" extrusionOk="0">
                  <a:moveTo>
                    <a:pt x="1" y="0"/>
                  </a:moveTo>
                  <a:lnTo>
                    <a:pt x="1" y="4121"/>
                  </a:lnTo>
                  <a:lnTo>
                    <a:pt x="416" y="4121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3"/>
            <p:cNvSpPr/>
            <p:nvPr/>
          </p:nvSpPr>
          <p:spPr>
            <a:xfrm>
              <a:off x="-790777" y="-164793"/>
              <a:ext cx="17644" cy="85429"/>
            </a:xfrm>
            <a:custGeom>
              <a:avLst/>
              <a:gdLst/>
              <a:ahLst/>
              <a:cxnLst/>
              <a:rect l="l" t="t" r="r" b="b"/>
              <a:pathLst>
                <a:path w="417" h="2019" extrusionOk="0">
                  <a:moveTo>
                    <a:pt x="1" y="0"/>
                  </a:moveTo>
                  <a:lnTo>
                    <a:pt x="1" y="2019"/>
                  </a:lnTo>
                  <a:lnTo>
                    <a:pt x="416" y="2019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3"/>
            <p:cNvSpPr/>
            <p:nvPr/>
          </p:nvSpPr>
          <p:spPr>
            <a:xfrm>
              <a:off x="-1136471" y="-294227"/>
              <a:ext cx="285017" cy="285017"/>
            </a:xfrm>
            <a:custGeom>
              <a:avLst/>
              <a:gdLst/>
              <a:ahLst/>
              <a:cxnLst/>
              <a:rect l="l" t="t" r="r" b="b"/>
              <a:pathLst>
                <a:path w="6736" h="6736" extrusionOk="0">
                  <a:moveTo>
                    <a:pt x="3366" y="827"/>
                  </a:moveTo>
                  <a:cubicBezTo>
                    <a:pt x="4772" y="827"/>
                    <a:pt x="5913" y="1964"/>
                    <a:pt x="5913" y="3370"/>
                  </a:cubicBezTo>
                  <a:cubicBezTo>
                    <a:pt x="5913" y="4776"/>
                    <a:pt x="4768" y="5913"/>
                    <a:pt x="3366" y="5913"/>
                  </a:cubicBezTo>
                  <a:cubicBezTo>
                    <a:pt x="1960" y="5913"/>
                    <a:pt x="823" y="4776"/>
                    <a:pt x="823" y="3370"/>
                  </a:cubicBezTo>
                  <a:cubicBezTo>
                    <a:pt x="823" y="1964"/>
                    <a:pt x="1960" y="827"/>
                    <a:pt x="3366" y="827"/>
                  </a:cubicBezTo>
                  <a:close/>
                  <a:moveTo>
                    <a:pt x="3366" y="0"/>
                  </a:moveTo>
                  <a:cubicBezTo>
                    <a:pt x="1507" y="0"/>
                    <a:pt x="1" y="1507"/>
                    <a:pt x="1" y="3370"/>
                  </a:cubicBezTo>
                  <a:cubicBezTo>
                    <a:pt x="1" y="5233"/>
                    <a:pt x="1507" y="6735"/>
                    <a:pt x="3366" y="6735"/>
                  </a:cubicBezTo>
                  <a:cubicBezTo>
                    <a:pt x="5229" y="6735"/>
                    <a:pt x="6736" y="5233"/>
                    <a:pt x="6736" y="3370"/>
                  </a:cubicBezTo>
                  <a:cubicBezTo>
                    <a:pt x="6736" y="1507"/>
                    <a:pt x="5225" y="0"/>
                    <a:pt x="3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3"/>
            <p:cNvSpPr/>
            <p:nvPr/>
          </p:nvSpPr>
          <p:spPr>
            <a:xfrm>
              <a:off x="-1042367" y="-200124"/>
              <a:ext cx="96811" cy="96811"/>
            </a:xfrm>
            <a:custGeom>
              <a:avLst/>
              <a:gdLst/>
              <a:ahLst/>
              <a:cxnLst/>
              <a:rect l="l" t="t" r="r" b="b"/>
              <a:pathLst>
                <a:path w="2288" h="2288" extrusionOk="0">
                  <a:moveTo>
                    <a:pt x="1142" y="0"/>
                  </a:moveTo>
                  <a:cubicBezTo>
                    <a:pt x="513" y="0"/>
                    <a:pt x="1" y="512"/>
                    <a:pt x="1" y="1146"/>
                  </a:cubicBezTo>
                  <a:cubicBezTo>
                    <a:pt x="1" y="1775"/>
                    <a:pt x="513" y="2287"/>
                    <a:pt x="1142" y="2287"/>
                  </a:cubicBezTo>
                  <a:cubicBezTo>
                    <a:pt x="1776" y="2287"/>
                    <a:pt x="2288" y="1775"/>
                    <a:pt x="2288" y="1146"/>
                  </a:cubicBezTo>
                  <a:cubicBezTo>
                    <a:pt x="2288" y="512"/>
                    <a:pt x="1776" y="0"/>
                    <a:pt x="1142" y="0"/>
                  </a:cubicBez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3"/>
            <p:cNvSpPr/>
            <p:nvPr/>
          </p:nvSpPr>
          <p:spPr>
            <a:xfrm>
              <a:off x="-966205" y="-161450"/>
              <a:ext cx="97911" cy="19591"/>
            </a:xfrm>
            <a:custGeom>
              <a:avLst/>
              <a:gdLst/>
              <a:ahLst/>
              <a:cxnLst/>
              <a:rect l="l" t="t" r="r" b="b"/>
              <a:pathLst>
                <a:path w="2314" h="463" extrusionOk="0">
                  <a:moveTo>
                    <a:pt x="1" y="1"/>
                  </a:moveTo>
                  <a:lnTo>
                    <a:pt x="1" y="463"/>
                  </a:lnTo>
                  <a:lnTo>
                    <a:pt x="2313" y="463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3"/>
            <p:cNvSpPr/>
            <p:nvPr/>
          </p:nvSpPr>
          <p:spPr>
            <a:xfrm>
              <a:off x="-1003990" y="-277556"/>
              <a:ext cx="19548" cy="97869"/>
            </a:xfrm>
            <a:custGeom>
              <a:avLst/>
              <a:gdLst/>
              <a:ahLst/>
              <a:cxnLst/>
              <a:rect l="l" t="t" r="r" b="b"/>
              <a:pathLst>
                <a:path w="462" h="2313" extrusionOk="0">
                  <a:moveTo>
                    <a:pt x="0" y="1"/>
                  </a:moveTo>
                  <a:lnTo>
                    <a:pt x="0" y="2313"/>
                  </a:lnTo>
                  <a:lnTo>
                    <a:pt x="462" y="2313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3"/>
            <p:cNvSpPr/>
            <p:nvPr/>
          </p:nvSpPr>
          <p:spPr>
            <a:xfrm>
              <a:off x="-1120138" y="-161450"/>
              <a:ext cx="97869" cy="19591"/>
            </a:xfrm>
            <a:custGeom>
              <a:avLst/>
              <a:gdLst/>
              <a:ahLst/>
              <a:cxnLst/>
              <a:rect l="l" t="t" r="r" b="b"/>
              <a:pathLst>
                <a:path w="2313" h="463" extrusionOk="0">
                  <a:moveTo>
                    <a:pt x="1" y="1"/>
                  </a:moveTo>
                  <a:lnTo>
                    <a:pt x="1" y="463"/>
                  </a:lnTo>
                  <a:lnTo>
                    <a:pt x="2313" y="463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3"/>
            <p:cNvSpPr/>
            <p:nvPr/>
          </p:nvSpPr>
          <p:spPr>
            <a:xfrm>
              <a:off x="-1003990" y="-123792"/>
              <a:ext cx="19548" cy="97869"/>
            </a:xfrm>
            <a:custGeom>
              <a:avLst/>
              <a:gdLst/>
              <a:ahLst/>
              <a:cxnLst/>
              <a:rect l="l" t="t" r="r" b="b"/>
              <a:pathLst>
                <a:path w="462" h="2313" extrusionOk="0">
                  <a:moveTo>
                    <a:pt x="0" y="1"/>
                  </a:moveTo>
                  <a:lnTo>
                    <a:pt x="0" y="2313"/>
                  </a:lnTo>
                  <a:lnTo>
                    <a:pt x="462" y="2313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3"/>
            <p:cNvSpPr/>
            <p:nvPr/>
          </p:nvSpPr>
          <p:spPr>
            <a:xfrm>
              <a:off x="-1032255" y="-189842"/>
              <a:ext cx="76416" cy="76374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903" y="1"/>
                  </a:moveTo>
                  <a:cubicBezTo>
                    <a:pt x="408" y="1"/>
                    <a:pt x="1" y="403"/>
                    <a:pt x="1" y="903"/>
                  </a:cubicBezTo>
                  <a:cubicBezTo>
                    <a:pt x="1" y="1402"/>
                    <a:pt x="408" y="1805"/>
                    <a:pt x="903" y="1805"/>
                  </a:cubicBezTo>
                  <a:cubicBezTo>
                    <a:pt x="1402" y="1805"/>
                    <a:pt x="1805" y="1402"/>
                    <a:pt x="1805" y="903"/>
                  </a:cubicBezTo>
                  <a:cubicBezTo>
                    <a:pt x="1805" y="403"/>
                    <a:pt x="1402" y="1"/>
                    <a:pt x="903" y="1"/>
                  </a:cubicBez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3"/>
            <p:cNvSpPr/>
            <p:nvPr/>
          </p:nvSpPr>
          <p:spPr>
            <a:xfrm>
              <a:off x="-1027093" y="-180237"/>
              <a:ext cx="65923" cy="57207"/>
            </a:xfrm>
            <a:custGeom>
              <a:avLst/>
              <a:gdLst/>
              <a:ahLst/>
              <a:cxnLst/>
              <a:rect l="l" t="t" r="r" b="b"/>
              <a:pathLst>
                <a:path w="1558" h="1352" extrusionOk="0">
                  <a:moveTo>
                    <a:pt x="391" y="0"/>
                  </a:moveTo>
                  <a:lnTo>
                    <a:pt x="1" y="676"/>
                  </a:lnTo>
                  <a:lnTo>
                    <a:pt x="391" y="1351"/>
                  </a:lnTo>
                  <a:lnTo>
                    <a:pt x="1171" y="1351"/>
                  </a:lnTo>
                  <a:lnTo>
                    <a:pt x="1557" y="676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3"/>
            <p:cNvSpPr/>
            <p:nvPr/>
          </p:nvSpPr>
          <p:spPr>
            <a:xfrm>
              <a:off x="-1008644" y="-166401"/>
              <a:ext cx="29365" cy="29323"/>
            </a:xfrm>
            <a:custGeom>
              <a:avLst/>
              <a:gdLst/>
              <a:ahLst/>
              <a:cxnLst/>
              <a:rect l="l" t="t" r="r" b="b"/>
              <a:pathLst>
                <a:path w="694" h="693" extrusionOk="0">
                  <a:moveTo>
                    <a:pt x="345" y="0"/>
                  </a:moveTo>
                  <a:cubicBezTo>
                    <a:pt x="156" y="0"/>
                    <a:pt x="1" y="152"/>
                    <a:pt x="1" y="349"/>
                  </a:cubicBezTo>
                  <a:cubicBezTo>
                    <a:pt x="1" y="538"/>
                    <a:pt x="152" y="693"/>
                    <a:pt x="345" y="693"/>
                  </a:cubicBezTo>
                  <a:cubicBezTo>
                    <a:pt x="534" y="693"/>
                    <a:pt x="693" y="542"/>
                    <a:pt x="693" y="349"/>
                  </a:cubicBezTo>
                  <a:cubicBezTo>
                    <a:pt x="693" y="156"/>
                    <a:pt x="534" y="0"/>
                    <a:pt x="345" y="0"/>
                  </a:cubicBez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3"/>
            <p:cNvSpPr/>
            <p:nvPr/>
          </p:nvSpPr>
          <p:spPr>
            <a:xfrm>
              <a:off x="-1151365" y="-308825"/>
              <a:ext cx="285017" cy="285059"/>
            </a:xfrm>
            <a:custGeom>
              <a:avLst/>
              <a:gdLst/>
              <a:ahLst/>
              <a:cxnLst/>
              <a:rect l="l" t="t" r="r" b="b"/>
              <a:pathLst>
                <a:path w="6736" h="6737" extrusionOk="0">
                  <a:moveTo>
                    <a:pt x="3370" y="823"/>
                  </a:moveTo>
                  <a:cubicBezTo>
                    <a:pt x="4776" y="823"/>
                    <a:pt x="5913" y="1961"/>
                    <a:pt x="5913" y="3366"/>
                  </a:cubicBezTo>
                  <a:cubicBezTo>
                    <a:pt x="5913" y="4772"/>
                    <a:pt x="4776" y="5909"/>
                    <a:pt x="3370" y="5909"/>
                  </a:cubicBezTo>
                  <a:cubicBezTo>
                    <a:pt x="1964" y="5909"/>
                    <a:pt x="823" y="4772"/>
                    <a:pt x="823" y="3366"/>
                  </a:cubicBezTo>
                  <a:cubicBezTo>
                    <a:pt x="823" y="1961"/>
                    <a:pt x="1964" y="823"/>
                    <a:pt x="3370" y="823"/>
                  </a:cubicBezTo>
                  <a:close/>
                  <a:moveTo>
                    <a:pt x="3370" y="1"/>
                  </a:moveTo>
                  <a:cubicBezTo>
                    <a:pt x="1507" y="1"/>
                    <a:pt x="0" y="1507"/>
                    <a:pt x="0" y="3366"/>
                  </a:cubicBezTo>
                  <a:cubicBezTo>
                    <a:pt x="0" y="5230"/>
                    <a:pt x="1507" y="6736"/>
                    <a:pt x="3370" y="6736"/>
                  </a:cubicBezTo>
                  <a:cubicBezTo>
                    <a:pt x="5229" y="6736"/>
                    <a:pt x="6735" y="5230"/>
                    <a:pt x="6735" y="3366"/>
                  </a:cubicBezTo>
                  <a:cubicBezTo>
                    <a:pt x="6735" y="1503"/>
                    <a:pt x="5229" y="1"/>
                    <a:pt x="3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3"/>
            <p:cNvSpPr/>
            <p:nvPr/>
          </p:nvSpPr>
          <p:spPr>
            <a:xfrm>
              <a:off x="-1057261" y="-214679"/>
              <a:ext cx="96811" cy="96811"/>
            </a:xfrm>
            <a:custGeom>
              <a:avLst/>
              <a:gdLst/>
              <a:ahLst/>
              <a:cxnLst/>
              <a:rect l="l" t="t" r="r" b="b"/>
              <a:pathLst>
                <a:path w="2288" h="2288" extrusionOk="0">
                  <a:moveTo>
                    <a:pt x="1142" y="0"/>
                  </a:moveTo>
                  <a:cubicBezTo>
                    <a:pt x="512" y="0"/>
                    <a:pt x="0" y="512"/>
                    <a:pt x="0" y="1141"/>
                  </a:cubicBezTo>
                  <a:cubicBezTo>
                    <a:pt x="0" y="1775"/>
                    <a:pt x="512" y="2287"/>
                    <a:pt x="1142" y="2287"/>
                  </a:cubicBezTo>
                  <a:cubicBezTo>
                    <a:pt x="1775" y="2287"/>
                    <a:pt x="2287" y="1775"/>
                    <a:pt x="2287" y="1141"/>
                  </a:cubicBezTo>
                  <a:cubicBezTo>
                    <a:pt x="2287" y="512"/>
                    <a:pt x="1775" y="0"/>
                    <a:pt x="1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3"/>
            <p:cNvSpPr/>
            <p:nvPr/>
          </p:nvSpPr>
          <p:spPr>
            <a:xfrm>
              <a:off x="-980929" y="-176344"/>
              <a:ext cx="97869" cy="19591"/>
            </a:xfrm>
            <a:custGeom>
              <a:avLst/>
              <a:gdLst/>
              <a:ahLst/>
              <a:cxnLst/>
              <a:rect l="l" t="t" r="r" b="b"/>
              <a:pathLst>
                <a:path w="2313" h="463" extrusionOk="0">
                  <a:moveTo>
                    <a:pt x="1" y="0"/>
                  </a:moveTo>
                  <a:lnTo>
                    <a:pt x="1" y="462"/>
                  </a:lnTo>
                  <a:lnTo>
                    <a:pt x="2313" y="462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23"/>
            <p:cNvSpPr/>
            <p:nvPr/>
          </p:nvSpPr>
          <p:spPr>
            <a:xfrm>
              <a:off x="-1018588" y="-292450"/>
              <a:ext cx="19591" cy="97869"/>
            </a:xfrm>
            <a:custGeom>
              <a:avLst/>
              <a:gdLst/>
              <a:ahLst/>
              <a:cxnLst/>
              <a:rect l="l" t="t" r="r" b="b"/>
              <a:pathLst>
                <a:path w="463" h="2313" extrusionOk="0">
                  <a:moveTo>
                    <a:pt x="1" y="0"/>
                  </a:moveTo>
                  <a:lnTo>
                    <a:pt x="1" y="2312"/>
                  </a:lnTo>
                  <a:lnTo>
                    <a:pt x="463" y="2312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23"/>
            <p:cNvSpPr/>
            <p:nvPr/>
          </p:nvSpPr>
          <p:spPr>
            <a:xfrm>
              <a:off x="-1134693" y="-176344"/>
              <a:ext cx="97869" cy="19591"/>
            </a:xfrm>
            <a:custGeom>
              <a:avLst/>
              <a:gdLst/>
              <a:ahLst/>
              <a:cxnLst/>
              <a:rect l="l" t="t" r="r" b="b"/>
              <a:pathLst>
                <a:path w="2313" h="463" extrusionOk="0">
                  <a:moveTo>
                    <a:pt x="1" y="0"/>
                  </a:moveTo>
                  <a:lnTo>
                    <a:pt x="1" y="462"/>
                  </a:lnTo>
                  <a:lnTo>
                    <a:pt x="2313" y="462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3"/>
            <p:cNvSpPr/>
            <p:nvPr/>
          </p:nvSpPr>
          <p:spPr>
            <a:xfrm>
              <a:off x="-1018588" y="-138686"/>
              <a:ext cx="19591" cy="98038"/>
            </a:xfrm>
            <a:custGeom>
              <a:avLst/>
              <a:gdLst/>
              <a:ahLst/>
              <a:cxnLst/>
              <a:rect l="l" t="t" r="r" b="b"/>
              <a:pathLst>
                <a:path w="463" h="2317" extrusionOk="0">
                  <a:moveTo>
                    <a:pt x="1" y="0"/>
                  </a:moveTo>
                  <a:lnTo>
                    <a:pt x="1" y="2317"/>
                  </a:lnTo>
                  <a:lnTo>
                    <a:pt x="463" y="2317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3"/>
            <p:cNvSpPr/>
            <p:nvPr/>
          </p:nvSpPr>
          <p:spPr>
            <a:xfrm>
              <a:off x="-1046810" y="-204567"/>
              <a:ext cx="76416" cy="76374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911" y="0"/>
                  </a:moveTo>
                  <a:cubicBezTo>
                    <a:pt x="908" y="0"/>
                    <a:pt x="905" y="0"/>
                    <a:pt x="903" y="0"/>
                  </a:cubicBezTo>
                  <a:cubicBezTo>
                    <a:pt x="404" y="0"/>
                    <a:pt x="1" y="403"/>
                    <a:pt x="1" y="902"/>
                  </a:cubicBezTo>
                  <a:cubicBezTo>
                    <a:pt x="1" y="1402"/>
                    <a:pt x="404" y="1805"/>
                    <a:pt x="903" y="1805"/>
                  </a:cubicBezTo>
                  <a:cubicBezTo>
                    <a:pt x="1402" y="1805"/>
                    <a:pt x="1805" y="1402"/>
                    <a:pt x="1805" y="902"/>
                  </a:cubicBezTo>
                  <a:cubicBezTo>
                    <a:pt x="1805" y="402"/>
                    <a:pt x="1398" y="0"/>
                    <a:pt x="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3"/>
            <p:cNvSpPr/>
            <p:nvPr/>
          </p:nvSpPr>
          <p:spPr>
            <a:xfrm>
              <a:off x="-1041987" y="-195004"/>
              <a:ext cx="66261" cy="57037"/>
            </a:xfrm>
            <a:custGeom>
              <a:avLst/>
              <a:gdLst/>
              <a:ahLst/>
              <a:cxnLst/>
              <a:rect l="l" t="t" r="r" b="b"/>
              <a:pathLst>
                <a:path w="1566" h="1348" extrusionOk="0">
                  <a:moveTo>
                    <a:pt x="394" y="1"/>
                  </a:moveTo>
                  <a:lnTo>
                    <a:pt x="0" y="676"/>
                  </a:lnTo>
                  <a:lnTo>
                    <a:pt x="394" y="1348"/>
                  </a:lnTo>
                  <a:lnTo>
                    <a:pt x="1175" y="1348"/>
                  </a:lnTo>
                  <a:lnTo>
                    <a:pt x="1565" y="676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3"/>
            <p:cNvSpPr/>
            <p:nvPr/>
          </p:nvSpPr>
          <p:spPr>
            <a:xfrm>
              <a:off x="-1023369" y="-180956"/>
              <a:ext cx="29365" cy="29323"/>
            </a:xfrm>
            <a:custGeom>
              <a:avLst/>
              <a:gdLst/>
              <a:ahLst/>
              <a:cxnLst/>
              <a:rect l="l" t="t" r="r" b="b"/>
              <a:pathLst>
                <a:path w="694" h="693" extrusionOk="0">
                  <a:moveTo>
                    <a:pt x="356" y="0"/>
                  </a:moveTo>
                  <a:cubicBezTo>
                    <a:pt x="354" y="0"/>
                    <a:pt x="351" y="0"/>
                    <a:pt x="349" y="0"/>
                  </a:cubicBezTo>
                  <a:cubicBezTo>
                    <a:pt x="160" y="0"/>
                    <a:pt x="1" y="151"/>
                    <a:pt x="1" y="344"/>
                  </a:cubicBezTo>
                  <a:cubicBezTo>
                    <a:pt x="1" y="533"/>
                    <a:pt x="156" y="693"/>
                    <a:pt x="349" y="693"/>
                  </a:cubicBezTo>
                  <a:cubicBezTo>
                    <a:pt x="538" y="693"/>
                    <a:pt x="693" y="542"/>
                    <a:pt x="693" y="344"/>
                  </a:cubicBezTo>
                  <a:cubicBezTo>
                    <a:pt x="693" y="154"/>
                    <a:pt x="542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3"/>
            <p:cNvSpPr/>
            <p:nvPr/>
          </p:nvSpPr>
          <p:spPr>
            <a:xfrm>
              <a:off x="-1072367" y="-440713"/>
              <a:ext cx="128757" cy="92707"/>
            </a:xfrm>
            <a:custGeom>
              <a:avLst/>
              <a:gdLst/>
              <a:ahLst/>
              <a:cxnLst/>
              <a:rect l="l" t="t" r="r" b="b"/>
              <a:pathLst>
                <a:path w="3043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3043" y="2191"/>
                  </a:lnTo>
                  <a:lnTo>
                    <a:pt x="30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3"/>
            <p:cNvSpPr/>
            <p:nvPr/>
          </p:nvSpPr>
          <p:spPr>
            <a:xfrm>
              <a:off x="-1072367" y="-440713"/>
              <a:ext cx="43878" cy="92707"/>
            </a:xfrm>
            <a:custGeom>
              <a:avLst/>
              <a:gdLst/>
              <a:ahLst/>
              <a:cxnLst/>
              <a:rect l="l" t="t" r="r" b="b"/>
              <a:pathLst>
                <a:path w="1037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1037" y="2191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3"/>
            <p:cNvSpPr/>
            <p:nvPr/>
          </p:nvSpPr>
          <p:spPr>
            <a:xfrm>
              <a:off x="-1080533" y="-377160"/>
              <a:ext cx="145090" cy="28984"/>
            </a:xfrm>
            <a:custGeom>
              <a:avLst/>
              <a:gdLst/>
              <a:ahLst/>
              <a:cxnLst/>
              <a:rect l="l" t="t" r="r" b="b"/>
              <a:pathLst>
                <a:path w="3429" h="685" extrusionOk="0">
                  <a:moveTo>
                    <a:pt x="0" y="0"/>
                  </a:moveTo>
                  <a:lnTo>
                    <a:pt x="0" y="684"/>
                  </a:lnTo>
                  <a:lnTo>
                    <a:pt x="3429" y="684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3"/>
            <p:cNvSpPr/>
            <p:nvPr/>
          </p:nvSpPr>
          <p:spPr>
            <a:xfrm>
              <a:off x="-1080533" y="-377160"/>
              <a:ext cx="43878" cy="28984"/>
            </a:xfrm>
            <a:custGeom>
              <a:avLst/>
              <a:gdLst/>
              <a:ahLst/>
              <a:cxnLst/>
              <a:rect l="l" t="t" r="r" b="b"/>
              <a:pathLst>
                <a:path w="1037" h="685" extrusionOk="0">
                  <a:moveTo>
                    <a:pt x="0" y="0"/>
                  </a:moveTo>
                  <a:lnTo>
                    <a:pt x="0" y="684"/>
                  </a:lnTo>
                  <a:lnTo>
                    <a:pt x="1037" y="684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3"/>
            <p:cNvSpPr/>
            <p:nvPr/>
          </p:nvSpPr>
          <p:spPr>
            <a:xfrm>
              <a:off x="-951268" y="-561812"/>
              <a:ext cx="101762" cy="128757"/>
            </a:xfrm>
            <a:custGeom>
              <a:avLst/>
              <a:gdLst/>
              <a:ahLst/>
              <a:cxnLst/>
              <a:rect l="l" t="t" r="r" b="b"/>
              <a:pathLst>
                <a:path w="2405" h="3043" extrusionOk="0">
                  <a:moveTo>
                    <a:pt x="0" y="0"/>
                  </a:moveTo>
                  <a:lnTo>
                    <a:pt x="0" y="3043"/>
                  </a:lnTo>
                  <a:lnTo>
                    <a:pt x="2405" y="3043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3"/>
            <p:cNvSpPr/>
            <p:nvPr/>
          </p:nvSpPr>
          <p:spPr>
            <a:xfrm>
              <a:off x="-951268" y="-466482"/>
              <a:ext cx="101762" cy="33427"/>
            </a:xfrm>
            <a:custGeom>
              <a:avLst/>
              <a:gdLst/>
              <a:ahLst/>
              <a:cxnLst/>
              <a:rect l="l" t="t" r="r" b="b"/>
              <a:pathLst>
                <a:path w="2405" h="790" extrusionOk="0">
                  <a:moveTo>
                    <a:pt x="0" y="1"/>
                  </a:moveTo>
                  <a:lnTo>
                    <a:pt x="0" y="790"/>
                  </a:lnTo>
                  <a:lnTo>
                    <a:pt x="2405" y="790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3"/>
            <p:cNvSpPr/>
            <p:nvPr/>
          </p:nvSpPr>
          <p:spPr>
            <a:xfrm>
              <a:off x="-941156" y="-608525"/>
              <a:ext cx="174920" cy="174920"/>
            </a:xfrm>
            <a:custGeom>
              <a:avLst/>
              <a:gdLst/>
              <a:ahLst/>
              <a:cxnLst/>
              <a:rect l="l" t="t" r="r" b="b"/>
              <a:pathLst>
                <a:path w="4134" h="4134" extrusionOk="0">
                  <a:moveTo>
                    <a:pt x="1985" y="1"/>
                  </a:moveTo>
                  <a:lnTo>
                    <a:pt x="1" y="1985"/>
                  </a:lnTo>
                  <a:lnTo>
                    <a:pt x="2149" y="4134"/>
                  </a:lnTo>
                  <a:lnTo>
                    <a:pt x="4134" y="2149"/>
                  </a:lnTo>
                  <a:lnTo>
                    <a:pt x="19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3"/>
            <p:cNvSpPr/>
            <p:nvPr/>
          </p:nvSpPr>
          <p:spPr>
            <a:xfrm>
              <a:off x="-883822" y="-551192"/>
              <a:ext cx="117798" cy="117798"/>
            </a:xfrm>
            <a:custGeom>
              <a:avLst/>
              <a:gdLst/>
              <a:ahLst/>
              <a:cxnLst/>
              <a:rect l="l" t="t" r="r" b="b"/>
              <a:pathLst>
                <a:path w="2784" h="2784" extrusionOk="0">
                  <a:moveTo>
                    <a:pt x="1986" y="1"/>
                  </a:moveTo>
                  <a:lnTo>
                    <a:pt x="1" y="1986"/>
                  </a:lnTo>
                  <a:lnTo>
                    <a:pt x="798" y="2783"/>
                  </a:lnTo>
                  <a:lnTo>
                    <a:pt x="2783" y="79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3"/>
            <p:cNvSpPr/>
            <p:nvPr/>
          </p:nvSpPr>
          <p:spPr>
            <a:xfrm>
              <a:off x="-890888" y="-615634"/>
              <a:ext cx="131973" cy="131803"/>
            </a:xfrm>
            <a:custGeom>
              <a:avLst/>
              <a:gdLst/>
              <a:ahLst/>
              <a:cxnLst/>
              <a:rect l="l" t="t" r="r" b="b"/>
              <a:pathLst>
                <a:path w="3119" h="3115" extrusionOk="0">
                  <a:moveTo>
                    <a:pt x="634" y="1"/>
                  </a:moveTo>
                  <a:lnTo>
                    <a:pt x="0" y="630"/>
                  </a:lnTo>
                  <a:lnTo>
                    <a:pt x="2484" y="3114"/>
                  </a:lnTo>
                  <a:lnTo>
                    <a:pt x="3118" y="248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3"/>
            <p:cNvSpPr/>
            <p:nvPr/>
          </p:nvSpPr>
          <p:spPr>
            <a:xfrm>
              <a:off x="-820607" y="-545479"/>
              <a:ext cx="61692" cy="61819"/>
            </a:xfrm>
            <a:custGeom>
              <a:avLst/>
              <a:gdLst/>
              <a:ahLst/>
              <a:cxnLst/>
              <a:rect l="l" t="t" r="r" b="b"/>
              <a:pathLst>
                <a:path w="1458" h="1461" extrusionOk="0">
                  <a:moveTo>
                    <a:pt x="630" y="0"/>
                  </a:moveTo>
                  <a:lnTo>
                    <a:pt x="1" y="634"/>
                  </a:lnTo>
                  <a:lnTo>
                    <a:pt x="828" y="1461"/>
                  </a:lnTo>
                  <a:lnTo>
                    <a:pt x="1457" y="827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23"/>
            <p:cNvSpPr/>
            <p:nvPr/>
          </p:nvSpPr>
          <p:spPr>
            <a:xfrm>
              <a:off x="-1097247" y="-586523"/>
              <a:ext cx="178347" cy="178136"/>
            </a:xfrm>
            <a:custGeom>
              <a:avLst/>
              <a:gdLst/>
              <a:ahLst/>
              <a:cxnLst/>
              <a:rect l="l" t="t" r="r" b="b"/>
              <a:pathLst>
                <a:path w="4215" h="4210" extrusionOk="0">
                  <a:moveTo>
                    <a:pt x="2103" y="1"/>
                  </a:moveTo>
                  <a:cubicBezTo>
                    <a:pt x="941" y="1"/>
                    <a:pt x="1" y="945"/>
                    <a:pt x="1" y="2103"/>
                  </a:cubicBezTo>
                  <a:cubicBezTo>
                    <a:pt x="1" y="3270"/>
                    <a:pt x="945" y="4210"/>
                    <a:pt x="2103" y="4210"/>
                  </a:cubicBezTo>
                  <a:cubicBezTo>
                    <a:pt x="3043" y="4210"/>
                    <a:pt x="3836" y="3593"/>
                    <a:pt x="4109" y="2749"/>
                  </a:cubicBezTo>
                  <a:cubicBezTo>
                    <a:pt x="4176" y="2544"/>
                    <a:pt x="4214" y="2330"/>
                    <a:pt x="4210" y="2103"/>
                  </a:cubicBezTo>
                  <a:cubicBezTo>
                    <a:pt x="4210" y="941"/>
                    <a:pt x="3266" y="1"/>
                    <a:pt x="2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23"/>
            <p:cNvSpPr/>
            <p:nvPr/>
          </p:nvSpPr>
          <p:spPr>
            <a:xfrm>
              <a:off x="-1068093" y="-566255"/>
              <a:ext cx="120252" cy="120252"/>
            </a:xfrm>
            <a:custGeom>
              <a:avLst/>
              <a:gdLst/>
              <a:ahLst/>
              <a:cxnLst/>
              <a:rect l="l" t="t" r="r" b="b"/>
              <a:pathLst>
                <a:path w="2842" h="2842" extrusionOk="0">
                  <a:moveTo>
                    <a:pt x="1419" y="0"/>
                  </a:moveTo>
                  <a:cubicBezTo>
                    <a:pt x="634" y="0"/>
                    <a:pt x="0" y="634"/>
                    <a:pt x="0" y="1423"/>
                  </a:cubicBezTo>
                  <a:cubicBezTo>
                    <a:pt x="0" y="2208"/>
                    <a:pt x="634" y="2841"/>
                    <a:pt x="1419" y="2841"/>
                  </a:cubicBezTo>
                  <a:cubicBezTo>
                    <a:pt x="2207" y="2841"/>
                    <a:pt x="2841" y="2208"/>
                    <a:pt x="2841" y="1423"/>
                  </a:cubicBezTo>
                  <a:cubicBezTo>
                    <a:pt x="2841" y="634"/>
                    <a:pt x="2207" y="0"/>
                    <a:pt x="1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3"/>
            <p:cNvSpPr/>
            <p:nvPr/>
          </p:nvSpPr>
          <p:spPr>
            <a:xfrm>
              <a:off x="-1064751" y="-611191"/>
              <a:ext cx="113694" cy="49421"/>
            </a:xfrm>
            <a:custGeom>
              <a:avLst/>
              <a:gdLst/>
              <a:ahLst/>
              <a:cxnLst/>
              <a:rect l="l" t="t" r="r" b="b"/>
              <a:pathLst>
                <a:path w="268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2687" y="1167"/>
                  </a:lnTo>
                  <a:lnTo>
                    <a:pt x="26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3"/>
            <p:cNvSpPr/>
            <p:nvPr/>
          </p:nvSpPr>
          <p:spPr>
            <a:xfrm>
              <a:off x="-1064751" y="-611191"/>
              <a:ext cx="36473" cy="49421"/>
            </a:xfrm>
            <a:custGeom>
              <a:avLst/>
              <a:gdLst/>
              <a:ahLst/>
              <a:cxnLst/>
              <a:rect l="l" t="t" r="r" b="b"/>
              <a:pathLst>
                <a:path w="862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61" y="1167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3"/>
            <p:cNvSpPr/>
            <p:nvPr/>
          </p:nvSpPr>
          <p:spPr>
            <a:xfrm>
              <a:off x="-987869" y="-611191"/>
              <a:ext cx="36473" cy="49421"/>
            </a:xfrm>
            <a:custGeom>
              <a:avLst/>
              <a:gdLst/>
              <a:ahLst/>
              <a:cxnLst/>
              <a:rect l="l" t="t" r="r" b="b"/>
              <a:pathLst>
                <a:path w="862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61" y="1167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3"/>
            <p:cNvSpPr/>
            <p:nvPr/>
          </p:nvSpPr>
          <p:spPr>
            <a:xfrm>
              <a:off x="-1032593" y="-695520"/>
              <a:ext cx="49040" cy="84371"/>
            </a:xfrm>
            <a:custGeom>
              <a:avLst/>
              <a:gdLst/>
              <a:ahLst/>
              <a:cxnLst/>
              <a:rect l="l" t="t" r="r" b="b"/>
              <a:pathLst>
                <a:path w="1159" h="1994" extrusionOk="0">
                  <a:moveTo>
                    <a:pt x="0" y="0"/>
                  </a:moveTo>
                  <a:lnTo>
                    <a:pt x="0" y="1994"/>
                  </a:lnTo>
                  <a:lnTo>
                    <a:pt x="1159" y="1994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3"/>
            <p:cNvSpPr/>
            <p:nvPr/>
          </p:nvSpPr>
          <p:spPr>
            <a:xfrm>
              <a:off x="-1097035" y="-702248"/>
              <a:ext cx="89152" cy="35839"/>
            </a:xfrm>
            <a:custGeom>
              <a:avLst/>
              <a:gdLst/>
              <a:ahLst/>
              <a:cxnLst/>
              <a:rect l="l" t="t" r="r" b="b"/>
              <a:pathLst>
                <a:path w="2107" h="847" extrusionOk="0">
                  <a:moveTo>
                    <a:pt x="423" y="0"/>
                  </a:moveTo>
                  <a:cubicBezTo>
                    <a:pt x="194" y="0"/>
                    <a:pt x="0" y="187"/>
                    <a:pt x="0" y="424"/>
                  </a:cubicBezTo>
                  <a:cubicBezTo>
                    <a:pt x="0" y="662"/>
                    <a:pt x="197" y="846"/>
                    <a:pt x="428" y="846"/>
                  </a:cubicBezTo>
                  <a:cubicBezTo>
                    <a:pt x="445" y="846"/>
                    <a:pt x="461" y="845"/>
                    <a:pt x="479" y="843"/>
                  </a:cubicBezTo>
                  <a:lnTo>
                    <a:pt x="2107" y="621"/>
                  </a:lnTo>
                  <a:lnTo>
                    <a:pt x="2107" y="222"/>
                  </a:lnTo>
                  <a:lnTo>
                    <a:pt x="479" y="4"/>
                  </a:lnTo>
                  <a:cubicBezTo>
                    <a:pt x="460" y="2"/>
                    <a:pt x="441" y="0"/>
                    <a:pt x="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3"/>
            <p:cNvSpPr/>
            <p:nvPr/>
          </p:nvSpPr>
          <p:spPr>
            <a:xfrm>
              <a:off x="-1007925" y="-702248"/>
              <a:ext cx="89025" cy="35839"/>
            </a:xfrm>
            <a:custGeom>
              <a:avLst/>
              <a:gdLst/>
              <a:ahLst/>
              <a:cxnLst/>
              <a:rect l="l" t="t" r="r" b="b"/>
              <a:pathLst>
                <a:path w="2104" h="847" extrusionOk="0">
                  <a:moveTo>
                    <a:pt x="1681" y="0"/>
                  </a:moveTo>
                  <a:cubicBezTo>
                    <a:pt x="1662" y="0"/>
                    <a:pt x="1644" y="2"/>
                    <a:pt x="1625" y="4"/>
                  </a:cubicBezTo>
                  <a:lnTo>
                    <a:pt x="1" y="222"/>
                  </a:lnTo>
                  <a:lnTo>
                    <a:pt x="1" y="621"/>
                  </a:lnTo>
                  <a:lnTo>
                    <a:pt x="1625" y="843"/>
                  </a:lnTo>
                  <a:cubicBezTo>
                    <a:pt x="1642" y="845"/>
                    <a:pt x="1659" y="846"/>
                    <a:pt x="1675" y="846"/>
                  </a:cubicBezTo>
                  <a:cubicBezTo>
                    <a:pt x="1906" y="846"/>
                    <a:pt x="2103" y="662"/>
                    <a:pt x="2103" y="424"/>
                  </a:cubicBezTo>
                  <a:cubicBezTo>
                    <a:pt x="2103" y="187"/>
                    <a:pt x="1909" y="0"/>
                    <a:pt x="1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3"/>
            <p:cNvSpPr/>
            <p:nvPr/>
          </p:nvSpPr>
          <p:spPr>
            <a:xfrm>
              <a:off x="-1044144" y="-660358"/>
              <a:ext cx="72312" cy="49209"/>
            </a:xfrm>
            <a:custGeom>
              <a:avLst/>
              <a:gdLst/>
              <a:ahLst/>
              <a:cxnLst/>
              <a:rect l="l" t="t" r="r" b="b"/>
              <a:pathLst>
                <a:path w="1709" h="1163" extrusionOk="0">
                  <a:moveTo>
                    <a:pt x="1" y="0"/>
                  </a:moveTo>
                  <a:lnTo>
                    <a:pt x="1" y="1163"/>
                  </a:lnTo>
                  <a:lnTo>
                    <a:pt x="1709" y="1163"/>
                  </a:lnTo>
                  <a:lnTo>
                    <a:pt x="1709" y="0"/>
                  </a:lnTo>
                  <a:close/>
                </a:path>
              </a:pathLst>
            </a:custGeom>
            <a:solidFill>
              <a:srgbClr val="3449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3"/>
            <p:cNvSpPr/>
            <p:nvPr/>
          </p:nvSpPr>
          <p:spPr>
            <a:xfrm>
              <a:off x="-1057981" y="-615634"/>
              <a:ext cx="99984" cy="4485"/>
            </a:xfrm>
            <a:custGeom>
              <a:avLst/>
              <a:gdLst/>
              <a:ahLst/>
              <a:cxnLst/>
              <a:rect l="l" t="t" r="r" b="b"/>
              <a:pathLst>
                <a:path w="2363" h="106" extrusionOk="0">
                  <a:moveTo>
                    <a:pt x="0" y="1"/>
                  </a:moveTo>
                  <a:lnTo>
                    <a:pt x="0" y="106"/>
                  </a:lnTo>
                  <a:lnTo>
                    <a:pt x="2363" y="106"/>
                  </a:lnTo>
                  <a:lnTo>
                    <a:pt x="2363" y="1"/>
                  </a:lnTo>
                  <a:close/>
                </a:path>
              </a:pathLst>
            </a:custGeom>
            <a:solidFill>
              <a:srgbClr val="597D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3"/>
            <p:cNvSpPr/>
            <p:nvPr/>
          </p:nvSpPr>
          <p:spPr>
            <a:xfrm>
              <a:off x="-1049814" y="-664082"/>
              <a:ext cx="83863" cy="15275"/>
            </a:xfrm>
            <a:custGeom>
              <a:avLst/>
              <a:gdLst/>
              <a:ahLst/>
              <a:cxnLst/>
              <a:rect l="l" t="t" r="r" b="b"/>
              <a:pathLst>
                <a:path w="1982" h="361" extrusionOk="0">
                  <a:moveTo>
                    <a:pt x="1964" y="0"/>
                  </a:moveTo>
                  <a:lnTo>
                    <a:pt x="0" y="176"/>
                  </a:lnTo>
                  <a:lnTo>
                    <a:pt x="13" y="361"/>
                  </a:lnTo>
                  <a:lnTo>
                    <a:pt x="1981" y="180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3"/>
            <p:cNvSpPr/>
            <p:nvPr/>
          </p:nvSpPr>
          <p:spPr>
            <a:xfrm>
              <a:off x="-1049814" y="-648849"/>
              <a:ext cx="83863" cy="15317"/>
            </a:xfrm>
            <a:custGeom>
              <a:avLst/>
              <a:gdLst/>
              <a:ahLst/>
              <a:cxnLst/>
              <a:rect l="l" t="t" r="r" b="b"/>
              <a:pathLst>
                <a:path w="1982" h="362" extrusionOk="0">
                  <a:moveTo>
                    <a:pt x="1964" y="1"/>
                  </a:moveTo>
                  <a:lnTo>
                    <a:pt x="0" y="177"/>
                  </a:lnTo>
                  <a:lnTo>
                    <a:pt x="17" y="362"/>
                  </a:lnTo>
                  <a:lnTo>
                    <a:pt x="1981" y="181"/>
                  </a:lnTo>
                  <a:lnTo>
                    <a:pt x="1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3"/>
            <p:cNvSpPr/>
            <p:nvPr/>
          </p:nvSpPr>
          <p:spPr>
            <a:xfrm>
              <a:off x="-1049814" y="-633574"/>
              <a:ext cx="83863" cy="15317"/>
            </a:xfrm>
            <a:custGeom>
              <a:avLst/>
              <a:gdLst/>
              <a:ahLst/>
              <a:cxnLst/>
              <a:rect l="l" t="t" r="r" b="b"/>
              <a:pathLst>
                <a:path w="1982" h="362" extrusionOk="0">
                  <a:moveTo>
                    <a:pt x="1964" y="1"/>
                  </a:moveTo>
                  <a:lnTo>
                    <a:pt x="0" y="181"/>
                  </a:lnTo>
                  <a:lnTo>
                    <a:pt x="17" y="362"/>
                  </a:lnTo>
                  <a:lnTo>
                    <a:pt x="1981" y="185"/>
                  </a:lnTo>
                  <a:lnTo>
                    <a:pt x="1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3"/>
            <p:cNvSpPr/>
            <p:nvPr/>
          </p:nvSpPr>
          <p:spPr>
            <a:xfrm>
              <a:off x="-1028700" y="-704744"/>
              <a:ext cx="40874" cy="40874"/>
            </a:xfrm>
            <a:custGeom>
              <a:avLst/>
              <a:gdLst/>
              <a:ahLst/>
              <a:cxnLst/>
              <a:rect l="l" t="t" r="r" b="b"/>
              <a:pathLst>
                <a:path w="966" h="966" extrusionOk="0">
                  <a:moveTo>
                    <a:pt x="483" y="0"/>
                  </a:moveTo>
                  <a:cubicBezTo>
                    <a:pt x="219" y="0"/>
                    <a:pt x="1" y="214"/>
                    <a:pt x="1" y="483"/>
                  </a:cubicBezTo>
                  <a:cubicBezTo>
                    <a:pt x="1" y="747"/>
                    <a:pt x="219" y="965"/>
                    <a:pt x="483" y="965"/>
                  </a:cubicBezTo>
                  <a:cubicBezTo>
                    <a:pt x="752" y="965"/>
                    <a:pt x="966" y="751"/>
                    <a:pt x="966" y="483"/>
                  </a:cubicBezTo>
                  <a:cubicBezTo>
                    <a:pt x="966" y="214"/>
                    <a:pt x="752" y="0"/>
                    <a:pt x="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3"/>
            <p:cNvSpPr/>
            <p:nvPr/>
          </p:nvSpPr>
          <p:spPr>
            <a:xfrm>
              <a:off x="-1021592" y="-712572"/>
              <a:ext cx="27038" cy="10324"/>
            </a:xfrm>
            <a:custGeom>
              <a:avLst/>
              <a:gdLst/>
              <a:ahLst/>
              <a:cxnLst/>
              <a:rect l="l" t="t" r="r" b="b"/>
              <a:pathLst>
                <a:path w="639" h="244" extrusionOk="0">
                  <a:moveTo>
                    <a:pt x="118" y="0"/>
                  </a:moveTo>
                  <a:cubicBezTo>
                    <a:pt x="55" y="0"/>
                    <a:pt x="1" y="55"/>
                    <a:pt x="1" y="118"/>
                  </a:cubicBezTo>
                  <a:lnTo>
                    <a:pt x="1" y="126"/>
                  </a:lnTo>
                  <a:cubicBezTo>
                    <a:pt x="1" y="189"/>
                    <a:pt x="55" y="244"/>
                    <a:pt x="118" y="244"/>
                  </a:cubicBezTo>
                  <a:lnTo>
                    <a:pt x="521" y="244"/>
                  </a:lnTo>
                  <a:cubicBezTo>
                    <a:pt x="584" y="244"/>
                    <a:pt x="638" y="193"/>
                    <a:pt x="638" y="126"/>
                  </a:cubicBezTo>
                  <a:lnTo>
                    <a:pt x="638" y="118"/>
                  </a:lnTo>
                  <a:cubicBezTo>
                    <a:pt x="638" y="55"/>
                    <a:pt x="584" y="0"/>
                    <a:pt x="5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9" name="Google Shape;3639;p23"/>
          <p:cNvGrpSpPr/>
          <p:nvPr/>
        </p:nvGrpSpPr>
        <p:grpSpPr>
          <a:xfrm rot="10800000">
            <a:off x="7264875" y="-1908534"/>
            <a:ext cx="2351094" cy="2836716"/>
            <a:chOff x="-1637875" y="-712572"/>
            <a:chExt cx="2351094" cy="2836716"/>
          </a:xfrm>
        </p:grpSpPr>
        <p:sp>
          <p:nvSpPr>
            <p:cNvPr id="3640" name="Google Shape;3640;p23"/>
            <p:cNvSpPr/>
            <p:nvPr/>
          </p:nvSpPr>
          <p:spPr>
            <a:xfrm>
              <a:off x="-1637875" y="-226950"/>
              <a:ext cx="2351094" cy="2351094"/>
            </a:xfrm>
            <a:custGeom>
              <a:avLst/>
              <a:gdLst/>
              <a:ahLst/>
              <a:cxnLst/>
              <a:rect l="l" t="t" r="r" b="b"/>
              <a:pathLst>
                <a:path w="55565" h="55565" extrusionOk="0">
                  <a:moveTo>
                    <a:pt x="0" y="1"/>
                  </a:moveTo>
                  <a:lnTo>
                    <a:pt x="0" y="3202"/>
                  </a:lnTo>
                  <a:lnTo>
                    <a:pt x="23680" y="3202"/>
                  </a:lnTo>
                  <a:cubicBezTo>
                    <a:pt x="24557" y="3202"/>
                    <a:pt x="25279" y="3920"/>
                    <a:pt x="25279" y="4801"/>
                  </a:cubicBezTo>
                  <a:lnTo>
                    <a:pt x="25279" y="26144"/>
                  </a:lnTo>
                  <a:cubicBezTo>
                    <a:pt x="25279" y="28788"/>
                    <a:pt x="27427" y="30940"/>
                    <a:pt x="30071" y="30940"/>
                  </a:cubicBezTo>
                  <a:lnTo>
                    <a:pt x="50768" y="30940"/>
                  </a:lnTo>
                  <a:cubicBezTo>
                    <a:pt x="51645" y="30940"/>
                    <a:pt x="52366" y="31658"/>
                    <a:pt x="52366" y="32539"/>
                  </a:cubicBezTo>
                  <a:lnTo>
                    <a:pt x="52366" y="55565"/>
                  </a:lnTo>
                  <a:lnTo>
                    <a:pt x="55564" y="55565"/>
                  </a:lnTo>
                  <a:lnTo>
                    <a:pt x="55564" y="32539"/>
                  </a:lnTo>
                  <a:cubicBezTo>
                    <a:pt x="55564" y="29895"/>
                    <a:pt x="53411" y="27743"/>
                    <a:pt x="50768" y="27739"/>
                  </a:cubicBezTo>
                  <a:lnTo>
                    <a:pt x="30071" y="27739"/>
                  </a:lnTo>
                  <a:cubicBezTo>
                    <a:pt x="29190" y="27739"/>
                    <a:pt x="28472" y="27021"/>
                    <a:pt x="28472" y="26140"/>
                  </a:cubicBezTo>
                  <a:lnTo>
                    <a:pt x="28472" y="4797"/>
                  </a:lnTo>
                  <a:cubicBezTo>
                    <a:pt x="28472" y="2153"/>
                    <a:pt x="26320" y="1"/>
                    <a:pt x="23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3"/>
            <p:cNvSpPr/>
            <p:nvPr/>
          </p:nvSpPr>
          <p:spPr>
            <a:xfrm>
              <a:off x="-1637875" y="-226950"/>
              <a:ext cx="2351094" cy="2351094"/>
            </a:xfrm>
            <a:custGeom>
              <a:avLst/>
              <a:gdLst/>
              <a:ahLst/>
              <a:cxnLst/>
              <a:rect l="l" t="t" r="r" b="b"/>
              <a:pathLst>
                <a:path w="55565" h="55565" extrusionOk="0">
                  <a:moveTo>
                    <a:pt x="0" y="1"/>
                  </a:moveTo>
                  <a:lnTo>
                    <a:pt x="0" y="1599"/>
                  </a:lnTo>
                  <a:lnTo>
                    <a:pt x="23672" y="1599"/>
                  </a:lnTo>
                  <a:cubicBezTo>
                    <a:pt x="25443" y="1599"/>
                    <a:pt x="26874" y="3039"/>
                    <a:pt x="26874" y="4801"/>
                  </a:cubicBezTo>
                  <a:lnTo>
                    <a:pt x="26874" y="26140"/>
                  </a:lnTo>
                  <a:cubicBezTo>
                    <a:pt x="26874" y="27906"/>
                    <a:pt x="28309" y="29337"/>
                    <a:pt x="30071" y="29337"/>
                  </a:cubicBezTo>
                  <a:lnTo>
                    <a:pt x="50768" y="29337"/>
                  </a:lnTo>
                  <a:cubicBezTo>
                    <a:pt x="52534" y="29337"/>
                    <a:pt x="53965" y="30777"/>
                    <a:pt x="53965" y="32539"/>
                  </a:cubicBezTo>
                  <a:lnTo>
                    <a:pt x="53965" y="55565"/>
                  </a:lnTo>
                  <a:lnTo>
                    <a:pt x="55564" y="55565"/>
                  </a:lnTo>
                  <a:lnTo>
                    <a:pt x="55564" y="32539"/>
                  </a:lnTo>
                  <a:cubicBezTo>
                    <a:pt x="55564" y="29895"/>
                    <a:pt x="53411" y="27743"/>
                    <a:pt x="50768" y="27739"/>
                  </a:cubicBezTo>
                  <a:lnTo>
                    <a:pt x="30071" y="27739"/>
                  </a:lnTo>
                  <a:cubicBezTo>
                    <a:pt x="29190" y="27739"/>
                    <a:pt x="28472" y="27021"/>
                    <a:pt x="28472" y="26140"/>
                  </a:cubicBezTo>
                  <a:lnTo>
                    <a:pt x="28472" y="4797"/>
                  </a:lnTo>
                  <a:cubicBezTo>
                    <a:pt x="28472" y="2153"/>
                    <a:pt x="26320" y="1"/>
                    <a:pt x="23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3"/>
            <p:cNvSpPr/>
            <p:nvPr/>
          </p:nvSpPr>
          <p:spPr>
            <a:xfrm>
              <a:off x="-1276906" y="-331716"/>
              <a:ext cx="503942" cy="330503"/>
            </a:xfrm>
            <a:custGeom>
              <a:avLst/>
              <a:gdLst/>
              <a:ahLst/>
              <a:cxnLst/>
              <a:rect l="l" t="t" r="r" b="b"/>
              <a:pathLst>
                <a:path w="11910" h="7811" extrusionOk="0">
                  <a:moveTo>
                    <a:pt x="6328" y="1"/>
                  </a:moveTo>
                  <a:cubicBezTo>
                    <a:pt x="4956" y="1"/>
                    <a:pt x="3748" y="710"/>
                    <a:pt x="3051" y="1780"/>
                  </a:cubicBezTo>
                  <a:cubicBezTo>
                    <a:pt x="2803" y="2162"/>
                    <a:pt x="2380" y="2388"/>
                    <a:pt x="1922" y="2388"/>
                  </a:cubicBezTo>
                  <a:lnTo>
                    <a:pt x="0" y="2388"/>
                  </a:lnTo>
                  <a:lnTo>
                    <a:pt x="0" y="5422"/>
                  </a:lnTo>
                  <a:lnTo>
                    <a:pt x="1922" y="5422"/>
                  </a:lnTo>
                  <a:cubicBezTo>
                    <a:pt x="2380" y="5422"/>
                    <a:pt x="2799" y="5653"/>
                    <a:pt x="3051" y="6031"/>
                  </a:cubicBezTo>
                  <a:cubicBezTo>
                    <a:pt x="3748" y="7101"/>
                    <a:pt x="4956" y="7810"/>
                    <a:pt x="6328" y="7810"/>
                  </a:cubicBezTo>
                  <a:cubicBezTo>
                    <a:pt x="7705" y="7810"/>
                    <a:pt x="8909" y="7101"/>
                    <a:pt x="9610" y="6031"/>
                  </a:cubicBezTo>
                  <a:cubicBezTo>
                    <a:pt x="9853" y="5649"/>
                    <a:pt x="10281" y="5422"/>
                    <a:pt x="10735" y="5422"/>
                  </a:cubicBezTo>
                  <a:lnTo>
                    <a:pt x="11910" y="5422"/>
                  </a:lnTo>
                  <a:lnTo>
                    <a:pt x="11910" y="2388"/>
                  </a:lnTo>
                  <a:lnTo>
                    <a:pt x="10735" y="2388"/>
                  </a:lnTo>
                  <a:cubicBezTo>
                    <a:pt x="10281" y="2388"/>
                    <a:pt x="9862" y="2158"/>
                    <a:pt x="9610" y="1780"/>
                  </a:cubicBezTo>
                  <a:cubicBezTo>
                    <a:pt x="8909" y="710"/>
                    <a:pt x="7705" y="1"/>
                    <a:pt x="6328" y="1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3"/>
            <p:cNvSpPr/>
            <p:nvPr/>
          </p:nvSpPr>
          <p:spPr>
            <a:xfrm>
              <a:off x="-1072536" y="-393323"/>
              <a:ext cx="127699" cy="123087"/>
            </a:xfrm>
            <a:custGeom>
              <a:avLst/>
              <a:gdLst/>
              <a:ahLst/>
              <a:cxnLst/>
              <a:rect l="l" t="t" r="r" b="b"/>
              <a:pathLst>
                <a:path w="3018" h="2909" extrusionOk="0">
                  <a:moveTo>
                    <a:pt x="0" y="1"/>
                  </a:moveTo>
                  <a:lnTo>
                    <a:pt x="0" y="2909"/>
                  </a:lnTo>
                  <a:lnTo>
                    <a:pt x="3017" y="2909"/>
                  </a:lnTo>
                  <a:lnTo>
                    <a:pt x="30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3"/>
            <p:cNvSpPr/>
            <p:nvPr/>
          </p:nvSpPr>
          <p:spPr>
            <a:xfrm>
              <a:off x="-1276568" y="-331716"/>
              <a:ext cx="503603" cy="330503"/>
            </a:xfrm>
            <a:custGeom>
              <a:avLst/>
              <a:gdLst/>
              <a:ahLst/>
              <a:cxnLst/>
              <a:rect l="l" t="t" r="r" b="b"/>
              <a:pathLst>
                <a:path w="11902" h="7811" extrusionOk="0">
                  <a:moveTo>
                    <a:pt x="6329" y="1"/>
                  </a:moveTo>
                  <a:cubicBezTo>
                    <a:pt x="4952" y="1"/>
                    <a:pt x="3748" y="710"/>
                    <a:pt x="3056" y="1780"/>
                  </a:cubicBezTo>
                  <a:cubicBezTo>
                    <a:pt x="2808" y="2158"/>
                    <a:pt x="2384" y="2388"/>
                    <a:pt x="1927" y="2388"/>
                  </a:cubicBezTo>
                  <a:lnTo>
                    <a:pt x="1" y="2388"/>
                  </a:lnTo>
                  <a:lnTo>
                    <a:pt x="1" y="5422"/>
                  </a:lnTo>
                  <a:lnTo>
                    <a:pt x="1927" y="5422"/>
                  </a:lnTo>
                  <a:cubicBezTo>
                    <a:pt x="2376" y="5422"/>
                    <a:pt x="2804" y="5653"/>
                    <a:pt x="3056" y="6031"/>
                  </a:cubicBezTo>
                  <a:cubicBezTo>
                    <a:pt x="3752" y="7101"/>
                    <a:pt x="4957" y="7810"/>
                    <a:pt x="6329" y="7810"/>
                  </a:cubicBezTo>
                  <a:cubicBezTo>
                    <a:pt x="7697" y="7810"/>
                    <a:pt x="8910" y="7101"/>
                    <a:pt x="9602" y="6031"/>
                  </a:cubicBezTo>
                  <a:cubicBezTo>
                    <a:pt x="9845" y="5653"/>
                    <a:pt x="10273" y="5422"/>
                    <a:pt x="10727" y="5422"/>
                  </a:cubicBezTo>
                  <a:lnTo>
                    <a:pt x="11902" y="5422"/>
                  </a:lnTo>
                  <a:lnTo>
                    <a:pt x="11902" y="2388"/>
                  </a:lnTo>
                  <a:lnTo>
                    <a:pt x="10727" y="2388"/>
                  </a:lnTo>
                  <a:cubicBezTo>
                    <a:pt x="10273" y="2388"/>
                    <a:pt x="9854" y="2158"/>
                    <a:pt x="9602" y="1780"/>
                  </a:cubicBezTo>
                  <a:cubicBezTo>
                    <a:pt x="8901" y="710"/>
                    <a:pt x="7697" y="1"/>
                    <a:pt x="6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3"/>
            <p:cNvSpPr/>
            <p:nvPr/>
          </p:nvSpPr>
          <p:spPr>
            <a:xfrm>
              <a:off x="-1276398" y="-163735"/>
              <a:ext cx="503603" cy="162522"/>
            </a:xfrm>
            <a:custGeom>
              <a:avLst/>
              <a:gdLst/>
              <a:ahLst/>
              <a:cxnLst/>
              <a:rect l="l" t="t" r="r" b="b"/>
              <a:pathLst>
                <a:path w="11902" h="3841" extrusionOk="0">
                  <a:moveTo>
                    <a:pt x="1" y="0"/>
                  </a:moveTo>
                  <a:lnTo>
                    <a:pt x="1" y="1457"/>
                  </a:lnTo>
                  <a:lnTo>
                    <a:pt x="1927" y="1457"/>
                  </a:lnTo>
                  <a:cubicBezTo>
                    <a:pt x="2380" y="1457"/>
                    <a:pt x="2804" y="1687"/>
                    <a:pt x="3056" y="2065"/>
                  </a:cubicBezTo>
                  <a:cubicBezTo>
                    <a:pt x="3752" y="3135"/>
                    <a:pt x="4961" y="3840"/>
                    <a:pt x="6329" y="3840"/>
                  </a:cubicBezTo>
                  <a:cubicBezTo>
                    <a:pt x="7697" y="3840"/>
                    <a:pt x="8910" y="3135"/>
                    <a:pt x="9602" y="2065"/>
                  </a:cubicBezTo>
                  <a:cubicBezTo>
                    <a:pt x="9845" y="1687"/>
                    <a:pt x="10274" y="1457"/>
                    <a:pt x="10727" y="1457"/>
                  </a:cubicBezTo>
                  <a:lnTo>
                    <a:pt x="11902" y="1457"/>
                  </a:lnTo>
                  <a:lnTo>
                    <a:pt x="11902" y="0"/>
                  </a:lnTo>
                  <a:lnTo>
                    <a:pt x="10723" y="0"/>
                  </a:lnTo>
                  <a:cubicBezTo>
                    <a:pt x="9766" y="0"/>
                    <a:pt x="8897" y="517"/>
                    <a:pt x="8360" y="1314"/>
                  </a:cubicBezTo>
                  <a:cubicBezTo>
                    <a:pt x="7898" y="1989"/>
                    <a:pt x="7143" y="2392"/>
                    <a:pt x="6329" y="2392"/>
                  </a:cubicBezTo>
                  <a:cubicBezTo>
                    <a:pt x="5494" y="2392"/>
                    <a:pt x="4722" y="1973"/>
                    <a:pt x="4269" y="1272"/>
                  </a:cubicBezTo>
                  <a:cubicBezTo>
                    <a:pt x="3748" y="479"/>
                    <a:pt x="2875" y="0"/>
                    <a:pt x="1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3"/>
            <p:cNvSpPr/>
            <p:nvPr/>
          </p:nvSpPr>
          <p:spPr>
            <a:xfrm>
              <a:off x="-807786" y="-253565"/>
              <a:ext cx="97488" cy="174370"/>
            </a:xfrm>
            <a:custGeom>
              <a:avLst/>
              <a:gdLst/>
              <a:ahLst/>
              <a:cxnLst/>
              <a:rect l="l" t="t" r="r" b="b"/>
              <a:pathLst>
                <a:path w="2304" h="4121" extrusionOk="0">
                  <a:moveTo>
                    <a:pt x="0" y="0"/>
                  </a:moveTo>
                  <a:lnTo>
                    <a:pt x="0" y="4121"/>
                  </a:lnTo>
                  <a:lnTo>
                    <a:pt x="2304" y="4121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3"/>
            <p:cNvSpPr/>
            <p:nvPr/>
          </p:nvSpPr>
          <p:spPr>
            <a:xfrm>
              <a:off x="-807786" y="-164793"/>
              <a:ext cx="97488" cy="85429"/>
            </a:xfrm>
            <a:custGeom>
              <a:avLst/>
              <a:gdLst/>
              <a:ahLst/>
              <a:cxnLst/>
              <a:rect l="l" t="t" r="r" b="b"/>
              <a:pathLst>
                <a:path w="2304" h="2019" extrusionOk="0">
                  <a:moveTo>
                    <a:pt x="0" y="0"/>
                  </a:moveTo>
                  <a:lnTo>
                    <a:pt x="0" y="2019"/>
                  </a:lnTo>
                  <a:lnTo>
                    <a:pt x="2304" y="201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3"/>
            <p:cNvSpPr/>
            <p:nvPr/>
          </p:nvSpPr>
          <p:spPr>
            <a:xfrm>
              <a:off x="-1307456" y="-253565"/>
              <a:ext cx="97530" cy="174370"/>
            </a:xfrm>
            <a:custGeom>
              <a:avLst/>
              <a:gdLst/>
              <a:ahLst/>
              <a:cxnLst/>
              <a:rect l="l" t="t" r="r" b="b"/>
              <a:pathLst>
                <a:path w="2305" h="4121" extrusionOk="0">
                  <a:moveTo>
                    <a:pt x="0" y="0"/>
                  </a:moveTo>
                  <a:lnTo>
                    <a:pt x="0" y="4121"/>
                  </a:lnTo>
                  <a:lnTo>
                    <a:pt x="2304" y="4121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3"/>
            <p:cNvSpPr/>
            <p:nvPr/>
          </p:nvSpPr>
          <p:spPr>
            <a:xfrm>
              <a:off x="-1307456" y="-164793"/>
              <a:ext cx="97530" cy="85429"/>
            </a:xfrm>
            <a:custGeom>
              <a:avLst/>
              <a:gdLst/>
              <a:ahLst/>
              <a:cxnLst/>
              <a:rect l="l" t="t" r="r" b="b"/>
              <a:pathLst>
                <a:path w="2305" h="2019" extrusionOk="0">
                  <a:moveTo>
                    <a:pt x="0" y="0"/>
                  </a:moveTo>
                  <a:lnTo>
                    <a:pt x="0" y="2019"/>
                  </a:lnTo>
                  <a:lnTo>
                    <a:pt x="2304" y="201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23"/>
            <p:cNvSpPr/>
            <p:nvPr/>
          </p:nvSpPr>
          <p:spPr>
            <a:xfrm>
              <a:off x="-1239459" y="-253565"/>
              <a:ext cx="17644" cy="174370"/>
            </a:xfrm>
            <a:custGeom>
              <a:avLst/>
              <a:gdLst/>
              <a:ahLst/>
              <a:cxnLst/>
              <a:rect l="l" t="t" r="r" b="b"/>
              <a:pathLst>
                <a:path w="417" h="4121" extrusionOk="0">
                  <a:moveTo>
                    <a:pt x="1" y="0"/>
                  </a:moveTo>
                  <a:lnTo>
                    <a:pt x="1" y="4121"/>
                  </a:lnTo>
                  <a:lnTo>
                    <a:pt x="416" y="4121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23"/>
            <p:cNvSpPr/>
            <p:nvPr/>
          </p:nvSpPr>
          <p:spPr>
            <a:xfrm>
              <a:off x="-1239459" y="-164793"/>
              <a:ext cx="17644" cy="85429"/>
            </a:xfrm>
            <a:custGeom>
              <a:avLst/>
              <a:gdLst/>
              <a:ahLst/>
              <a:cxnLst/>
              <a:rect l="l" t="t" r="r" b="b"/>
              <a:pathLst>
                <a:path w="417" h="2019" extrusionOk="0">
                  <a:moveTo>
                    <a:pt x="1" y="0"/>
                  </a:moveTo>
                  <a:lnTo>
                    <a:pt x="1" y="2019"/>
                  </a:lnTo>
                  <a:lnTo>
                    <a:pt x="416" y="2019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3"/>
            <p:cNvSpPr/>
            <p:nvPr/>
          </p:nvSpPr>
          <p:spPr>
            <a:xfrm>
              <a:off x="-790777" y="-253565"/>
              <a:ext cx="17644" cy="174370"/>
            </a:xfrm>
            <a:custGeom>
              <a:avLst/>
              <a:gdLst/>
              <a:ahLst/>
              <a:cxnLst/>
              <a:rect l="l" t="t" r="r" b="b"/>
              <a:pathLst>
                <a:path w="417" h="4121" extrusionOk="0">
                  <a:moveTo>
                    <a:pt x="1" y="0"/>
                  </a:moveTo>
                  <a:lnTo>
                    <a:pt x="1" y="4121"/>
                  </a:lnTo>
                  <a:lnTo>
                    <a:pt x="416" y="4121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3"/>
            <p:cNvSpPr/>
            <p:nvPr/>
          </p:nvSpPr>
          <p:spPr>
            <a:xfrm>
              <a:off x="-790777" y="-164793"/>
              <a:ext cx="17644" cy="85429"/>
            </a:xfrm>
            <a:custGeom>
              <a:avLst/>
              <a:gdLst/>
              <a:ahLst/>
              <a:cxnLst/>
              <a:rect l="l" t="t" r="r" b="b"/>
              <a:pathLst>
                <a:path w="417" h="2019" extrusionOk="0">
                  <a:moveTo>
                    <a:pt x="1" y="0"/>
                  </a:moveTo>
                  <a:lnTo>
                    <a:pt x="1" y="2019"/>
                  </a:lnTo>
                  <a:lnTo>
                    <a:pt x="416" y="2019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3"/>
            <p:cNvSpPr/>
            <p:nvPr/>
          </p:nvSpPr>
          <p:spPr>
            <a:xfrm>
              <a:off x="-1136471" y="-294227"/>
              <a:ext cx="285017" cy="285017"/>
            </a:xfrm>
            <a:custGeom>
              <a:avLst/>
              <a:gdLst/>
              <a:ahLst/>
              <a:cxnLst/>
              <a:rect l="l" t="t" r="r" b="b"/>
              <a:pathLst>
                <a:path w="6736" h="6736" extrusionOk="0">
                  <a:moveTo>
                    <a:pt x="3366" y="827"/>
                  </a:moveTo>
                  <a:cubicBezTo>
                    <a:pt x="4772" y="827"/>
                    <a:pt x="5913" y="1964"/>
                    <a:pt x="5913" y="3370"/>
                  </a:cubicBezTo>
                  <a:cubicBezTo>
                    <a:pt x="5913" y="4776"/>
                    <a:pt x="4768" y="5913"/>
                    <a:pt x="3366" y="5913"/>
                  </a:cubicBezTo>
                  <a:cubicBezTo>
                    <a:pt x="1960" y="5913"/>
                    <a:pt x="823" y="4776"/>
                    <a:pt x="823" y="3370"/>
                  </a:cubicBezTo>
                  <a:cubicBezTo>
                    <a:pt x="823" y="1964"/>
                    <a:pt x="1960" y="827"/>
                    <a:pt x="3366" y="827"/>
                  </a:cubicBezTo>
                  <a:close/>
                  <a:moveTo>
                    <a:pt x="3366" y="0"/>
                  </a:moveTo>
                  <a:cubicBezTo>
                    <a:pt x="1507" y="0"/>
                    <a:pt x="1" y="1507"/>
                    <a:pt x="1" y="3370"/>
                  </a:cubicBezTo>
                  <a:cubicBezTo>
                    <a:pt x="1" y="5233"/>
                    <a:pt x="1507" y="6735"/>
                    <a:pt x="3366" y="6735"/>
                  </a:cubicBezTo>
                  <a:cubicBezTo>
                    <a:pt x="5229" y="6735"/>
                    <a:pt x="6736" y="5233"/>
                    <a:pt x="6736" y="3370"/>
                  </a:cubicBezTo>
                  <a:cubicBezTo>
                    <a:pt x="6736" y="1507"/>
                    <a:pt x="5225" y="0"/>
                    <a:pt x="3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3"/>
            <p:cNvSpPr/>
            <p:nvPr/>
          </p:nvSpPr>
          <p:spPr>
            <a:xfrm>
              <a:off x="-1042367" y="-200124"/>
              <a:ext cx="96811" cy="96811"/>
            </a:xfrm>
            <a:custGeom>
              <a:avLst/>
              <a:gdLst/>
              <a:ahLst/>
              <a:cxnLst/>
              <a:rect l="l" t="t" r="r" b="b"/>
              <a:pathLst>
                <a:path w="2288" h="2288" extrusionOk="0">
                  <a:moveTo>
                    <a:pt x="1142" y="0"/>
                  </a:moveTo>
                  <a:cubicBezTo>
                    <a:pt x="513" y="0"/>
                    <a:pt x="1" y="512"/>
                    <a:pt x="1" y="1146"/>
                  </a:cubicBezTo>
                  <a:cubicBezTo>
                    <a:pt x="1" y="1775"/>
                    <a:pt x="513" y="2287"/>
                    <a:pt x="1142" y="2287"/>
                  </a:cubicBezTo>
                  <a:cubicBezTo>
                    <a:pt x="1776" y="2287"/>
                    <a:pt x="2288" y="1775"/>
                    <a:pt x="2288" y="1146"/>
                  </a:cubicBezTo>
                  <a:cubicBezTo>
                    <a:pt x="2288" y="512"/>
                    <a:pt x="1776" y="0"/>
                    <a:pt x="1142" y="0"/>
                  </a:cubicBez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3"/>
            <p:cNvSpPr/>
            <p:nvPr/>
          </p:nvSpPr>
          <p:spPr>
            <a:xfrm>
              <a:off x="-966205" y="-161450"/>
              <a:ext cx="97911" cy="19591"/>
            </a:xfrm>
            <a:custGeom>
              <a:avLst/>
              <a:gdLst/>
              <a:ahLst/>
              <a:cxnLst/>
              <a:rect l="l" t="t" r="r" b="b"/>
              <a:pathLst>
                <a:path w="2314" h="463" extrusionOk="0">
                  <a:moveTo>
                    <a:pt x="1" y="1"/>
                  </a:moveTo>
                  <a:lnTo>
                    <a:pt x="1" y="463"/>
                  </a:lnTo>
                  <a:lnTo>
                    <a:pt x="2313" y="463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3"/>
            <p:cNvSpPr/>
            <p:nvPr/>
          </p:nvSpPr>
          <p:spPr>
            <a:xfrm>
              <a:off x="-1003990" y="-277556"/>
              <a:ext cx="19548" cy="97869"/>
            </a:xfrm>
            <a:custGeom>
              <a:avLst/>
              <a:gdLst/>
              <a:ahLst/>
              <a:cxnLst/>
              <a:rect l="l" t="t" r="r" b="b"/>
              <a:pathLst>
                <a:path w="462" h="2313" extrusionOk="0">
                  <a:moveTo>
                    <a:pt x="0" y="1"/>
                  </a:moveTo>
                  <a:lnTo>
                    <a:pt x="0" y="2313"/>
                  </a:lnTo>
                  <a:lnTo>
                    <a:pt x="462" y="2313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3"/>
            <p:cNvSpPr/>
            <p:nvPr/>
          </p:nvSpPr>
          <p:spPr>
            <a:xfrm>
              <a:off x="-1120138" y="-161450"/>
              <a:ext cx="97869" cy="19591"/>
            </a:xfrm>
            <a:custGeom>
              <a:avLst/>
              <a:gdLst/>
              <a:ahLst/>
              <a:cxnLst/>
              <a:rect l="l" t="t" r="r" b="b"/>
              <a:pathLst>
                <a:path w="2313" h="463" extrusionOk="0">
                  <a:moveTo>
                    <a:pt x="1" y="1"/>
                  </a:moveTo>
                  <a:lnTo>
                    <a:pt x="1" y="463"/>
                  </a:lnTo>
                  <a:lnTo>
                    <a:pt x="2313" y="463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3"/>
            <p:cNvSpPr/>
            <p:nvPr/>
          </p:nvSpPr>
          <p:spPr>
            <a:xfrm>
              <a:off x="-1003990" y="-123792"/>
              <a:ext cx="19548" cy="97869"/>
            </a:xfrm>
            <a:custGeom>
              <a:avLst/>
              <a:gdLst/>
              <a:ahLst/>
              <a:cxnLst/>
              <a:rect l="l" t="t" r="r" b="b"/>
              <a:pathLst>
                <a:path w="462" h="2313" extrusionOk="0">
                  <a:moveTo>
                    <a:pt x="0" y="1"/>
                  </a:moveTo>
                  <a:lnTo>
                    <a:pt x="0" y="2313"/>
                  </a:lnTo>
                  <a:lnTo>
                    <a:pt x="462" y="2313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3"/>
            <p:cNvSpPr/>
            <p:nvPr/>
          </p:nvSpPr>
          <p:spPr>
            <a:xfrm>
              <a:off x="-1032255" y="-189842"/>
              <a:ext cx="76416" cy="76374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903" y="1"/>
                  </a:moveTo>
                  <a:cubicBezTo>
                    <a:pt x="408" y="1"/>
                    <a:pt x="1" y="403"/>
                    <a:pt x="1" y="903"/>
                  </a:cubicBezTo>
                  <a:cubicBezTo>
                    <a:pt x="1" y="1402"/>
                    <a:pt x="408" y="1805"/>
                    <a:pt x="903" y="1805"/>
                  </a:cubicBezTo>
                  <a:cubicBezTo>
                    <a:pt x="1402" y="1805"/>
                    <a:pt x="1805" y="1402"/>
                    <a:pt x="1805" y="903"/>
                  </a:cubicBezTo>
                  <a:cubicBezTo>
                    <a:pt x="1805" y="403"/>
                    <a:pt x="1402" y="1"/>
                    <a:pt x="903" y="1"/>
                  </a:cubicBez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3"/>
            <p:cNvSpPr/>
            <p:nvPr/>
          </p:nvSpPr>
          <p:spPr>
            <a:xfrm>
              <a:off x="-1027093" y="-180237"/>
              <a:ext cx="65923" cy="57207"/>
            </a:xfrm>
            <a:custGeom>
              <a:avLst/>
              <a:gdLst/>
              <a:ahLst/>
              <a:cxnLst/>
              <a:rect l="l" t="t" r="r" b="b"/>
              <a:pathLst>
                <a:path w="1558" h="1352" extrusionOk="0">
                  <a:moveTo>
                    <a:pt x="391" y="0"/>
                  </a:moveTo>
                  <a:lnTo>
                    <a:pt x="1" y="676"/>
                  </a:lnTo>
                  <a:lnTo>
                    <a:pt x="391" y="1351"/>
                  </a:lnTo>
                  <a:lnTo>
                    <a:pt x="1171" y="1351"/>
                  </a:lnTo>
                  <a:lnTo>
                    <a:pt x="1557" y="676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3"/>
            <p:cNvSpPr/>
            <p:nvPr/>
          </p:nvSpPr>
          <p:spPr>
            <a:xfrm>
              <a:off x="-1008644" y="-166401"/>
              <a:ext cx="29365" cy="29323"/>
            </a:xfrm>
            <a:custGeom>
              <a:avLst/>
              <a:gdLst/>
              <a:ahLst/>
              <a:cxnLst/>
              <a:rect l="l" t="t" r="r" b="b"/>
              <a:pathLst>
                <a:path w="694" h="693" extrusionOk="0">
                  <a:moveTo>
                    <a:pt x="345" y="0"/>
                  </a:moveTo>
                  <a:cubicBezTo>
                    <a:pt x="156" y="0"/>
                    <a:pt x="1" y="152"/>
                    <a:pt x="1" y="349"/>
                  </a:cubicBezTo>
                  <a:cubicBezTo>
                    <a:pt x="1" y="538"/>
                    <a:pt x="152" y="693"/>
                    <a:pt x="345" y="693"/>
                  </a:cubicBezTo>
                  <a:cubicBezTo>
                    <a:pt x="534" y="693"/>
                    <a:pt x="693" y="542"/>
                    <a:pt x="693" y="349"/>
                  </a:cubicBezTo>
                  <a:cubicBezTo>
                    <a:pt x="693" y="156"/>
                    <a:pt x="534" y="0"/>
                    <a:pt x="345" y="0"/>
                  </a:cubicBez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3"/>
            <p:cNvSpPr/>
            <p:nvPr/>
          </p:nvSpPr>
          <p:spPr>
            <a:xfrm>
              <a:off x="-1151365" y="-308825"/>
              <a:ext cx="285017" cy="285059"/>
            </a:xfrm>
            <a:custGeom>
              <a:avLst/>
              <a:gdLst/>
              <a:ahLst/>
              <a:cxnLst/>
              <a:rect l="l" t="t" r="r" b="b"/>
              <a:pathLst>
                <a:path w="6736" h="6737" extrusionOk="0">
                  <a:moveTo>
                    <a:pt x="3370" y="823"/>
                  </a:moveTo>
                  <a:cubicBezTo>
                    <a:pt x="4776" y="823"/>
                    <a:pt x="5913" y="1961"/>
                    <a:pt x="5913" y="3366"/>
                  </a:cubicBezTo>
                  <a:cubicBezTo>
                    <a:pt x="5913" y="4772"/>
                    <a:pt x="4776" y="5909"/>
                    <a:pt x="3370" y="5909"/>
                  </a:cubicBezTo>
                  <a:cubicBezTo>
                    <a:pt x="1964" y="5909"/>
                    <a:pt x="823" y="4772"/>
                    <a:pt x="823" y="3366"/>
                  </a:cubicBezTo>
                  <a:cubicBezTo>
                    <a:pt x="823" y="1961"/>
                    <a:pt x="1964" y="823"/>
                    <a:pt x="3370" y="823"/>
                  </a:cubicBezTo>
                  <a:close/>
                  <a:moveTo>
                    <a:pt x="3370" y="1"/>
                  </a:moveTo>
                  <a:cubicBezTo>
                    <a:pt x="1507" y="1"/>
                    <a:pt x="0" y="1507"/>
                    <a:pt x="0" y="3366"/>
                  </a:cubicBezTo>
                  <a:cubicBezTo>
                    <a:pt x="0" y="5230"/>
                    <a:pt x="1507" y="6736"/>
                    <a:pt x="3370" y="6736"/>
                  </a:cubicBezTo>
                  <a:cubicBezTo>
                    <a:pt x="5229" y="6736"/>
                    <a:pt x="6735" y="5230"/>
                    <a:pt x="6735" y="3366"/>
                  </a:cubicBezTo>
                  <a:cubicBezTo>
                    <a:pt x="6735" y="1503"/>
                    <a:pt x="5229" y="1"/>
                    <a:pt x="3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23"/>
            <p:cNvSpPr/>
            <p:nvPr/>
          </p:nvSpPr>
          <p:spPr>
            <a:xfrm>
              <a:off x="-1057261" y="-214679"/>
              <a:ext cx="96811" cy="96811"/>
            </a:xfrm>
            <a:custGeom>
              <a:avLst/>
              <a:gdLst/>
              <a:ahLst/>
              <a:cxnLst/>
              <a:rect l="l" t="t" r="r" b="b"/>
              <a:pathLst>
                <a:path w="2288" h="2288" extrusionOk="0">
                  <a:moveTo>
                    <a:pt x="1142" y="0"/>
                  </a:moveTo>
                  <a:cubicBezTo>
                    <a:pt x="512" y="0"/>
                    <a:pt x="0" y="512"/>
                    <a:pt x="0" y="1141"/>
                  </a:cubicBezTo>
                  <a:cubicBezTo>
                    <a:pt x="0" y="1775"/>
                    <a:pt x="512" y="2287"/>
                    <a:pt x="1142" y="2287"/>
                  </a:cubicBezTo>
                  <a:cubicBezTo>
                    <a:pt x="1775" y="2287"/>
                    <a:pt x="2287" y="1775"/>
                    <a:pt x="2287" y="1141"/>
                  </a:cubicBezTo>
                  <a:cubicBezTo>
                    <a:pt x="2287" y="512"/>
                    <a:pt x="1775" y="0"/>
                    <a:pt x="1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23"/>
            <p:cNvSpPr/>
            <p:nvPr/>
          </p:nvSpPr>
          <p:spPr>
            <a:xfrm>
              <a:off x="-980929" y="-176344"/>
              <a:ext cx="97869" cy="19591"/>
            </a:xfrm>
            <a:custGeom>
              <a:avLst/>
              <a:gdLst/>
              <a:ahLst/>
              <a:cxnLst/>
              <a:rect l="l" t="t" r="r" b="b"/>
              <a:pathLst>
                <a:path w="2313" h="463" extrusionOk="0">
                  <a:moveTo>
                    <a:pt x="1" y="0"/>
                  </a:moveTo>
                  <a:lnTo>
                    <a:pt x="1" y="462"/>
                  </a:lnTo>
                  <a:lnTo>
                    <a:pt x="2313" y="462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3"/>
            <p:cNvSpPr/>
            <p:nvPr/>
          </p:nvSpPr>
          <p:spPr>
            <a:xfrm>
              <a:off x="-1018588" y="-292450"/>
              <a:ext cx="19591" cy="97869"/>
            </a:xfrm>
            <a:custGeom>
              <a:avLst/>
              <a:gdLst/>
              <a:ahLst/>
              <a:cxnLst/>
              <a:rect l="l" t="t" r="r" b="b"/>
              <a:pathLst>
                <a:path w="463" h="2313" extrusionOk="0">
                  <a:moveTo>
                    <a:pt x="1" y="0"/>
                  </a:moveTo>
                  <a:lnTo>
                    <a:pt x="1" y="2312"/>
                  </a:lnTo>
                  <a:lnTo>
                    <a:pt x="463" y="2312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3"/>
            <p:cNvSpPr/>
            <p:nvPr/>
          </p:nvSpPr>
          <p:spPr>
            <a:xfrm>
              <a:off x="-1134693" y="-176344"/>
              <a:ext cx="97869" cy="19591"/>
            </a:xfrm>
            <a:custGeom>
              <a:avLst/>
              <a:gdLst/>
              <a:ahLst/>
              <a:cxnLst/>
              <a:rect l="l" t="t" r="r" b="b"/>
              <a:pathLst>
                <a:path w="2313" h="463" extrusionOk="0">
                  <a:moveTo>
                    <a:pt x="1" y="0"/>
                  </a:moveTo>
                  <a:lnTo>
                    <a:pt x="1" y="462"/>
                  </a:lnTo>
                  <a:lnTo>
                    <a:pt x="2313" y="462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3"/>
            <p:cNvSpPr/>
            <p:nvPr/>
          </p:nvSpPr>
          <p:spPr>
            <a:xfrm>
              <a:off x="-1018588" y="-138686"/>
              <a:ext cx="19591" cy="98038"/>
            </a:xfrm>
            <a:custGeom>
              <a:avLst/>
              <a:gdLst/>
              <a:ahLst/>
              <a:cxnLst/>
              <a:rect l="l" t="t" r="r" b="b"/>
              <a:pathLst>
                <a:path w="463" h="2317" extrusionOk="0">
                  <a:moveTo>
                    <a:pt x="1" y="0"/>
                  </a:moveTo>
                  <a:lnTo>
                    <a:pt x="1" y="2317"/>
                  </a:lnTo>
                  <a:lnTo>
                    <a:pt x="463" y="2317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3"/>
            <p:cNvSpPr/>
            <p:nvPr/>
          </p:nvSpPr>
          <p:spPr>
            <a:xfrm>
              <a:off x="-1046810" y="-204567"/>
              <a:ext cx="76416" cy="76374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911" y="0"/>
                  </a:moveTo>
                  <a:cubicBezTo>
                    <a:pt x="908" y="0"/>
                    <a:pt x="905" y="0"/>
                    <a:pt x="903" y="0"/>
                  </a:cubicBezTo>
                  <a:cubicBezTo>
                    <a:pt x="404" y="0"/>
                    <a:pt x="1" y="403"/>
                    <a:pt x="1" y="902"/>
                  </a:cubicBezTo>
                  <a:cubicBezTo>
                    <a:pt x="1" y="1402"/>
                    <a:pt x="404" y="1805"/>
                    <a:pt x="903" y="1805"/>
                  </a:cubicBezTo>
                  <a:cubicBezTo>
                    <a:pt x="1402" y="1805"/>
                    <a:pt x="1805" y="1402"/>
                    <a:pt x="1805" y="902"/>
                  </a:cubicBezTo>
                  <a:cubicBezTo>
                    <a:pt x="1805" y="402"/>
                    <a:pt x="1398" y="0"/>
                    <a:pt x="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3"/>
            <p:cNvSpPr/>
            <p:nvPr/>
          </p:nvSpPr>
          <p:spPr>
            <a:xfrm>
              <a:off x="-1041987" y="-195004"/>
              <a:ext cx="66261" cy="57037"/>
            </a:xfrm>
            <a:custGeom>
              <a:avLst/>
              <a:gdLst/>
              <a:ahLst/>
              <a:cxnLst/>
              <a:rect l="l" t="t" r="r" b="b"/>
              <a:pathLst>
                <a:path w="1566" h="1348" extrusionOk="0">
                  <a:moveTo>
                    <a:pt x="394" y="1"/>
                  </a:moveTo>
                  <a:lnTo>
                    <a:pt x="0" y="676"/>
                  </a:lnTo>
                  <a:lnTo>
                    <a:pt x="394" y="1348"/>
                  </a:lnTo>
                  <a:lnTo>
                    <a:pt x="1175" y="1348"/>
                  </a:lnTo>
                  <a:lnTo>
                    <a:pt x="1565" y="676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3"/>
            <p:cNvSpPr/>
            <p:nvPr/>
          </p:nvSpPr>
          <p:spPr>
            <a:xfrm>
              <a:off x="-1023369" y="-180956"/>
              <a:ext cx="29365" cy="29323"/>
            </a:xfrm>
            <a:custGeom>
              <a:avLst/>
              <a:gdLst/>
              <a:ahLst/>
              <a:cxnLst/>
              <a:rect l="l" t="t" r="r" b="b"/>
              <a:pathLst>
                <a:path w="694" h="693" extrusionOk="0">
                  <a:moveTo>
                    <a:pt x="356" y="0"/>
                  </a:moveTo>
                  <a:cubicBezTo>
                    <a:pt x="354" y="0"/>
                    <a:pt x="351" y="0"/>
                    <a:pt x="349" y="0"/>
                  </a:cubicBezTo>
                  <a:cubicBezTo>
                    <a:pt x="160" y="0"/>
                    <a:pt x="1" y="151"/>
                    <a:pt x="1" y="344"/>
                  </a:cubicBezTo>
                  <a:cubicBezTo>
                    <a:pt x="1" y="533"/>
                    <a:pt x="156" y="693"/>
                    <a:pt x="349" y="693"/>
                  </a:cubicBezTo>
                  <a:cubicBezTo>
                    <a:pt x="538" y="693"/>
                    <a:pt x="693" y="542"/>
                    <a:pt x="693" y="344"/>
                  </a:cubicBezTo>
                  <a:cubicBezTo>
                    <a:pt x="693" y="154"/>
                    <a:pt x="542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3"/>
            <p:cNvSpPr/>
            <p:nvPr/>
          </p:nvSpPr>
          <p:spPr>
            <a:xfrm>
              <a:off x="-1072367" y="-440713"/>
              <a:ext cx="128757" cy="92707"/>
            </a:xfrm>
            <a:custGeom>
              <a:avLst/>
              <a:gdLst/>
              <a:ahLst/>
              <a:cxnLst/>
              <a:rect l="l" t="t" r="r" b="b"/>
              <a:pathLst>
                <a:path w="3043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3043" y="2191"/>
                  </a:lnTo>
                  <a:lnTo>
                    <a:pt x="30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3"/>
            <p:cNvSpPr/>
            <p:nvPr/>
          </p:nvSpPr>
          <p:spPr>
            <a:xfrm>
              <a:off x="-1072367" y="-440713"/>
              <a:ext cx="43878" cy="92707"/>
            </a:xfrm>
            <a:custGeom>
              <a:avLst/>
              <a:gdLst/>
              <a:ahLst/>
              <a:cxnLst/>
              <a:rect l="l" t="t" r="r" b="b"/>
              <a:pathLst>
                <a:path w="1037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1037" y="2191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3"/>
            <p:cNvSpPr/>
            <p:nvPr/>
          </p:nvSpPr>
          <p:spPr>
            <a:xfrm>
              <a:off x="-1080533" y="-377160"/>
              <a:ext cx="145090" cy="28984"/>
            </a:xfrm>
            <a:custGeom>
              <a:avLst/>
              <a:gdLst/>
              <a:ahLst/>
              <a:cxnLst/>
              <a:rect l="l" t="t" r="r" b="b"/>
              <a:pathLst>
                <a:path w="3429" h="685" extrusionOk="0">
                  <a:moveTo>
                    <a:pt x="0" y="0"/>
                  </a:moveTo>
                  <a:lnTo>
                    <a:pt x="0" y="684"/>
                  </a:lnTo>
                  <a:lnTo>
                    <a:pt x="3429" y="684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3"/>
            <p:cNvSpPr/>
            <p:nvPr/>
          </p:nvSpPr>
          <p:spPr>
            <a:xfrm>
              <a:off x="-1080533" y="-377160"/>
              <a:ext cx="43878" cy="28984"/>
            </a:xfrm>
            <a:custGeom>
              <a:avLst/>
              <a:gdLst/>
              <a:ahLst/>
              <a:cxnLst/>
              <a:rect l="l" t="t" r="r" b="b"/>
              <a:pathLst>
                <a:path w="1037" h="685" extrusionOk="0">
                  <a:moveTo>
                    <a:pt x="0" y="0"/>
                  </a:moveTo>
                  <a:lnTo>
                    <a:pt x="0" y="684"/>
                  </a:lnTo>
                  <a:lnTo>
                    <a:pt x="1037" y="684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3"/>
            <p:cNvSpPr/>
            <p:nvPr/>
          </p:nvSpPr>
          <p:spPr>
            <a:xfrm>
              <a:off x="-951268" y="-561812"/>
              <a:ext cx="101762" cy="128757"/>
            </a:xfrm>
            <a:custGeom>
              <a:avLst/>
              <a:gdLst/>
              <a:ahLst/>
              <a:cxnLst/>
              <a:rect l="l" t="t" r="r" b="b"/>
              <a:pathLst>
                <a:path w="2405" h="3043" extrusionOk="0">
                  <a:moveTo>
                    <a:pt x="0" y="0"/>
                  </a:moveTo>
                  <a:lnTo>
                    <a:pt x="0" y="3043"/>
                  </a:lnTo>
                  <a:lnTo>
                    <a:pt x="2405" y="3043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3"/>
            <p:cNvSpPr/>
            <p:nvPr/>
          </p:nvSpPr>
          <p:spPr>
            <a:xfrm>
              <a:off x="-951268" y="-466482"/>
              <a:ext cx="101762" cy="33427"/>
            </a:xfrm>
            <a:custGeom>
              <a:avLst/>
              <a:gdLst/>
              <a:ahLst/>
              <a:cxnLst/>
              <a:rect l="l" t="t" r="r" b="b"/>
              <a:pathLst>
                <a:path w="2405" h="790" extrusionOk="0">
                  <a:moveTo>
                    <a:pt x="0" y="1"/>
                  </a:moveTo>
                  <a:lnTo>
                    <a:pt x="0" y="790"/>
                  </a:lnTo>
                  <a:lnTo>
                    <a:pt x="2405" y="790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3"/>
            <p:cNvSpPr/>
            <p:nvPr/>
          </p:nvSpPr>
          <p:spPr>
            <a:xfrm>
              <a:off x="-941156" y="-608525"/>
              <a:ext cx="174920" cy="174920"/>
            </a:xfrm>
            <a:custGeom>
              <a:avLst/>
              <a:gdLst/>
              <a:ahLst/>
              <a:cxnLst/>
              <a:rect l="l" t="t" r="r" b="b"/>
              <a:pathLst>
                <a:path w="4134" h="4134" extrusionOk="0">
                  <a:moveTo>
                    <a:pt x="1985" y="1"/>
                  </a:moveTo>
                  <a:lnTo>
                    <a:pt x="1" y="1985"/>
                  </a:lnTo>
                  <a:lnTo>
                    <a:pt x="2149" y="4134"/>
                  </a:lnTo>
                  <a:lnTo>
                    <a:pt x="4134" y="2149"/>
                  </a:lnTo>
                  <a:lnTo>
                    <a:pt x="19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3"/>
            <p:cNvSpPr/>
            <p:nvPr/>
          </p:nvSpPr>
          <p:spPr>
            <a:xfrm>
              <a:off x="-883822" y="-551192"/>
              <a:ext cx="117798" cy="117798"/>
            </a:xfrm>
            <a:custGeom>
              <a:avLst/>
              <a:gdLst/>
              <a:ahLst/>
              <a:cxnLst/>
              <a:rect l="l" t="t" r="r" b="b"/>
              <a:pathLst>
                <a:path w="2784" h="2784" extrusionOk="0">
                  <a:moveTo>
                    <a:pt x="1986" y="1"/>
                  </a:moveTo>
                  <a:lnTo>
                    <a:pt x="1" y="1986"/>
                  </a:lnTo>
                  <a:lnTo>
                    <a:pt x="798" y="2783"/>
                  </a:lnTo>
                  <a:lnTo>
                    <a:pt x="2783" y="79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3"/>
            <p:cNvSpPr/>
            <p:nvPr/>
          </p:nvSpPr>
          <p:spPr>
            <a:xfrm>
              <a:off x="-890888" y="-615634"/>
              <a:ext cx="131973" cy="131803"/>
            </a:xfrm>
            <a:custGeom>
              <a:avLst/>
              <a:gdLst/>
              <a:ahLst/>
              <a:cxnLst/>
              <a:rect l="l" t="t" r="r" b="b"/>
              <a:pathLst>
                <a:path w="3119" h="3115" extrusionOk="0">
                  <a:moveTo>
                    <a:pt x="634" y="1"/>
                  </a:moveTo>
                  <a:lnTo>
                    <a:pt x="0" y="630"/>
                  </a:lnTo>
                  <a:lnTo>
                    <a:pt x="2484" y="3114"/>
                  </a:lnTo>
                  <a:lnTo>
                    <a:pt x="3118" y="248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3"/>
            <p:cNvSpPr/>
            <p:nvPr/>
          </p:nvSpPr>
          <p:spPr>
            <a:xfrm>
              <a:off x="-820607" y="-545479"/>
              <a:ext cx="61692" cy="61819"/>
            </a:xfrm>
            <a:custGeom>
              <a:avLst/>
              <a:gdLst/>
              <a:ahLst/>
              <a:cxnLst/>
              <a:rect l="l" t="t" r="r" b="b"/>
              <a:pathLst>
                <a:path w="1458" h="1461" extrusionOk="0">
                  <a:moveTo>
                    <a:pt x="630" y="0"/>
                  </a:moveTo>
                  <a:lnTo>
                    <a:pt x="1" y="634"/>
                  </a:lnTo>
                  <a:lnTo>
                    <a:pt x="828" y="1461"/>
                  </a:lnTo>
                  <a:lnTo>
                    <a:pt x="1457" y="827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3"/>
            <p:cNvSpPr/>
            <p:nvPr/>
          </p:nvSpPr>
          <p:spPr>
            <a:xfrm>
              <a:off x="-1097247" y="-586523"/>
              <a:ext cx="178347" cy="178136"/>
            </a:xfrm>
            <a:custGeom>
              <a:avLst/>
              <a:gdLst/>
              <a:ahLst/>
              <a:cxnLst/>
              <a:rect l="l" t="t" r="r" b="b"/>
              <a:pathLst>
                <a:path w="4215" h="4210" extrusionOk="0">
                  <a:moveTo>
                    <a:pt x="2103" y="1"/>
                  </a:moveTo>
                  <a:cubicBezTo>
                    <a:pt x="941" y="1"/>
                    <a:pt x="1" y="945"/>
                    <a:pt x="1" y="2103"/>
                  </a:cubicBezTo>
                  <a:cubicBezTo>
                    <a:pt x="1" y="3270"/>
                    <a:pt x="945" y="4210"/>
                    <a:pt x="2103" y="4210"/>
                  </a:cubicBezTo>
                  <a:cubicBezTo>
                    <a:pt x="3043" y="4210"/>
                    <a:pt x="3836" y="3593"/>
                    <a:pt x="4109" y="2749"/>
                  </a:cubicBezTo>
                  <a:cubicBezTo>
                    <a:pt x="4176" y="2544"/>
                    <a:pt x="4214" y="2330"/>
                    <a:pt x="4210" y="2103"/>
                  </a:cubicBezTo>
                  <a:cubicBezTo>
                    <a:pt x="4210" y="941"/>
                    <a:pt x="3266" y="1"/>
                    <a:pt x="2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3"/>
            <p:cNvSpPr/>
            <p:nvPr/>
          </p:nvSpPr>
          <p:spPr>
            <a:xfrm>
              <a:off x="-1068093" y="-566255"/>
              <a:ext cx="120252" cy="120252"/>
            </a:xfrm>
            <a:custGeom>
              <a:avLst/>
              <a:gdLst/>
              <a:ahLst/>
              <a:cxnLst/>
              <a:rect l="l" t="t" r="r" b="b"/>
              <a:pathLst>
                <a:path w="2842" h="2842" extrusionOk="0">
                  <a:moveTo>
                    <a:pt x="1419" y="0"/>
                  </a:moveTo>
                  <a:cubicBezTo>
                    <a:pt x="634" y="0"/>
                    <a:pt x="0" y="634"/>
                    <a:pt x="0" y="1423"/>
                  </a:cubicBezTo>
                  <a:cubicBezTo>
                    <a:pt x="0" y="2208"/>
                    <a:pt x="634" y="2841"/>
                    <a:pt x="1419" y="2841"/>
                  </a:cubicBezTo>
                  <a:cubicBezTo>
                    <a:pt x="2207" y="2841"/>
                    <a:pt x="2841" y="2208"/>
                    <a:pt x="2841" y="1423"/>
                  </a:cubicBezTo>
                  <a:cubicBezTo>
                    <a:pt x="2841" y="634"/>
                    <a:pt x="2207" y="0"/>
                    <a:pt x="1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3"/>
            <p:cNvSpPr/>
            <p:nvPr/>
          </p:nvSpPr>
          <p:spPr>
            <a:xfrm>
              <a:off x="-1064751" y="-611191"/>
              <a:ext cx="113694" cy="49421"/>
            </a:xfrm>
            <a:custGeom>
              <a:avLst/>
              <a:gdLst/>
              <a:ahLst/>
              <a:cxnLst/>
              <a:rect l="l" t="t" r="r" b="b"/>
              <a:pathLst>
                <a:path w="268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2687" y="1167"/>
                  </a:lnTo>
                  <a:lnTo>
                    <a:pt x="26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3"/>
            <p:cNvSpPr/>
            <p:nvPr/>
          </p:nvSpPr>
          <p:spPr>
            <a:xfrm>
              <a:off x="-1064751" y="-611191"/>
              <a:ext cx="36473" cy="49421"/>
            </a:xfrm>
            <a:custGeom>
              <a:avLst/>
              <a:gdLst/>
              <a:ahLst/>
              <a:cxnLst/>
              <a:rect l="l" t="t" r="r" b="b"/>
              <a:pathLst>
                <a:path w="862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61" y="1167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3"/>
            <p:cNvSpPr/>
            <p:nvPr/>
          </p:nvSpPr>
          <p:spPr>
            <a:xfrm>
              <a:off x="-987869" y="-611191"/>
              <a:ext cx="36473" cy="49421"/>
            </a:xfrm>
            <a:custGeom>
              <a:avLst/>
              <a:gdLst/>
              <a:ahLst/>
              <a:cxnLst/>
              <a:rect l="l" t="t" r="r" b="b"/>
              <a:pathLst>
                <a:path w="862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61" y="1167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3"/>
            <p:cNvSpPr/>
            <p:nvPr/>
          </p:nvSpPr>
          <p:spPr>
            <a:xfrm>
              <a:off x="-1032593" y="-695520"/>
              <a:ext cx="49040" cy="84371"/>
            </a:xfrm>
            <a:custGeom>
              <a:avLst/>
              <a:gdLst/>
              <a:ahLst/>
              <a:cxnLst/>
              <a:rect l="l" t="t" r="r" b="b"/>
              <a:pathLst>
                <a:path w="1159" h="1994" extrusionOk="0">
                  <a:moveTo>
                    <a:pt x="0" y="0"/>
                  </a:moveTo>
                  <a:lnTo>
                    <a:pt x="0" y="1994"/>
                  </a:lnTo>
                  <a:lnTo>
                    <a:pt x="1159" y="1994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3"/>
            <p:cNvSpPr/>
            <p:nvPr/>
          </p:nvSpPr>
          <p:spPr>
            <a:xfrm>
              <a:off x="-1097035" y="-702248"/>
              <a:ext cx="89152" cy="35839"/>
            </a:xfrm>
            <a:custGeom>
              <a:avLst/>
              <a:gdLst/>
              <a:ahLst/>
              <a:cxnLst/>
              <a:rect l="l" t="t" r="r" b="b"/>
              <a:pathLst>
                <a:path w="2107" h="847" extrusionOk="0">
                  <a:moveTo>
                    <a:pt x="423" y="0"/>
                  </a:moveTo>
                  <a:cubicBezTo>
                    <a:pt x="194" y="0"/>
                    <a:pt x="0" y="187"/>
                    <a:pt x="0" y="424"/>
                  </a:cubicBezTo>
                  <a:cubicBezTo>
                    <a:pt x="0" y="662"/>
                    <a:pt x="197" y="846"/>
                    <a:pt x="428" y="846"/>
                  </a:cubicBezTo>
                  <a:cubicBezTo>
                    <a:pt x="445" y="846"/>
                    <a:pt x="461" y="845"/>
                    <a:pt x="479" y="843"/>
                  </a:cubicBezTo>
                  <a:lnTo>
                    <a:pt x="2107" y="621"/>
                  </a:lnTo>
                  <a:lnTo>
                    <a:pt x="2107" y="222"/>
                  </a:lnTo>
                  <a:lnTo>
                    <a:pt x="479" y="4"/>
                  </a:lnTo>
                  <a:cubicBezTo>
                    <a:pt x="460" y="2"/>
                    <a:pt x="441" y="0"/>
                    <a:pt x="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3"/>
            <p:cNvSpPr/>
            <p:nvPr/>
          </p:nvSpPr>
          <p:spPr>
            <a:xfrm>
              <a:off x="-1007925" y="-702248"/>
              <a:ext cx="89025" cy="35839"/>
            </a:xfrm>
            <a:custGeom>
              <a:avLst/>
              <a:gdLst/>
              <a:ahLst/>
              <a:cxnLst/>
              <a:rect l="l" t="t" r="r" b="b"/>
              <a:pathLst>
                <a:path w="2104" h="847" extrusionOk="0">
                  <a:moveTo>
                    <a:pt x="1681" y="0"/>
                  </a:moveTo>
                  <a:cubicBezTo>
                    <a:pt x="1662" y="0"/>
                    <a:pt x="1644" y="2"/>
                    <a:pt x="1625" y="4"/>
                  </a:cubicBezTo>
                  <a:lnTo>
                    <a:pt x="1" y="222"/>
                  </a:lnTo>
                  <a:lnTo>
                    <a:pt x="1" y="621"/>
                  </a:lnTo>
                  <a:lnTo>
                    <a:pt x="1625" y="843"/>
                  </a:lnTo>
                  <a:cubicBezTo>
                    <a:pt x="1642" y="845"/>
                    <a:pt x="1659" y="846"/>
                    <a:pt x="1675" y="846"/>
                  </a:cubicBezTo>
                  <a:cubicBezTo>
                    <a:pt x="1906" y="846"/>
                    <a:pt x="2103" y="662"/>
                    <a:pt x="2103" y="424"/>
                  </a:cubicBezTo>
                  <a:cubicBezTo>
                    <a:pt x="2103" y="187"/>
                    <a:pt x="1909" y="0"/>
                    <a:pt x="1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23"/>
            <p:cNvSpPr/>
            <p:nvPr/>
          </p:nvSpPr>
          <p:spPr>
            <a:xfrm>
              <a:off x="-1044144" y="-660358"/>
              <a:ext cx="72312" cy="49209"/>
            </a:xfrm>
            <a:custGeom>
              <a:avLst/>
              <a:gdLst/>
              <a:ahLst/>
              <a:cxnLst/>
              <a:rect l="l" t="t" r="r" b="b"/>
              <a:pathLst>
                <a:path w="1709" h="1163" extrusionOk="0">
                  <a:moveTo>
                    <a:pt x="1" y="0"/>
                  </a:moveTo>
                  <a:lnTo>
                    <a:pt x="1" y="1163"/>
                  </a:lnTo>
                  <a:lnTo>
                    <a:pt x="1709" y="1163"/>
                  </a:lnTo>
                  <a:lnTo>
                    <a:pt x="1709" y="0"/>
                  </a:lnTo>
                  <a:close/>
                </a:path>
              </a:pathLst>
            </a:custGeom>
            <a:solidFill>
              <a:srgbClr val="3449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23"/>
            <p:cNvSpPr/>
            <p:nvPr/>
          </p:nvSpPr>
          <p:spPr>
            <a:xfrm>
              <a:off x="-1057981" y="-615634"/>
              <a:ext cx="99984" cy="4485"/>
            </a:xfrm>
            <a:custGeom>
              <a:avLst/>
              <a:gdLst/>
              <a:ahLst/>
              <a:cxnLst/>
              <a:rect l="l" t="t" r="r" b="b"/>
              <a:pathLst>
                <a:path w="2363" h="106" extrusionOk="0">
                  <a:moveTo>
                    <a:pt x="0" y="1"/>
                  </a:moveTo>
                  <a:lnTo>
                    <a:pt x="0" y="106"/>
                  </a:lnTo>
                  <a:lnTo>
                    <a:pt x="2363" y="106"/>
                  </a:lnTo>
                  <a:lnTo>
                    <a:pt x="2363" y="1"/>
                  </a:lnTo>
                  <a:close/>
                </a:path>
              </a:pathLst>
            </a:custGeom>
            <a:solidFill>
              <a:srgbClr val="597D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3"/>
            <p:cNvSpPr/>
            <p:nvPr/>
          </p:nvSpPr>
          <p:spPr>
            <a:xfrm>
              <a:off x="-1049814" y="-664082"/>
              <a:ext cx="83863" cy="15275"/>
            </a:xfrm>
            <a:custGeom>
              <a:avLst/>
              <a:gdLst/>
              <a:ahLst/>
              <a:cxnLst/>
              <a:rect l="l" t="t" r="r" b="b"/>
              <a:pathLst>
                <a:path w="1982" h="361" extrusionOk="0">
                  <a:moveTo>
                    <a:pt x="1964" y="0"/>
                  </a:moveTo>
                  <a:lnTo>
                    <a:pt x="0" y="176"/>
                  </a:lnTo>
                  <a:lnTo>
                    <a:pt x="13" y="361"/>
                  </a:lnTo>
                  <a:lnTo>
                    <a:pt x="1981" y="180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3"/>
            <p:cNvSpPr/>
            <p:nvPr/>
          </p:nvSpPr>
          <p:spPr>
            <a:xfrm>
              <a:off x="-1049814" y="-648849"/>
              <a:ext cx="83863" cy="15317"/>
            </a:xfrm>
            <a:custGeom>
              <a:avLst/>
              <a:gdLst/>
              <a:ahLst/>
              <a:cxnLst/>
              <a:rect l="l" t="t" r="r" b="b"/>
              <a:pathLst>
                <a:path w="1982" h="362" extrusionOk="0">
                  <a:moveTo>
                    <a:pt x="1964" y="1"/>
                  </a:moveTo>
                  <a:lnTo>
                    <a:pt x="0" y="177"/>
                  </a:lnTo>
                  <a:lnTo>
                    <a:pt x="17" y="362"/>
                  </a:lnTo>
                  <a:lnTo>
                    <a:pt x="1981" y="181"/>
                  </a:lnTo>
                  <a:lnTo>
                    <a:pt x="1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3"/>
            <p:cNvSpPr/>
            <p:nvPr/>
          </p:nvSpPr>
          <p:spPr>
            <a:xfrm>
              <a:off x="-1049814" y="-633574"/>
              <a:ext cx="83863" cy="15317"/>
            </a:xfrm>
            <a:custGeom>
              <a:avLst/>
              <a:gdLst/>
              <a:ahLst/>
              <a:cxnLst/>
              <a:rect l="l" t="t" r="r" b="b"/>
              <a:pathLst>
                <a:path w="1982" h="362" extrusionOk="0">
                  <a:moveTo>
                    <a:pt x="1964" y="1"/>
                  </a:moveTo>
                  <a:lnTo>
                    <a:pt x="0" y="181"/>
                  </a:lnTo>
                  <a:lnTo>
                    <a:pt x="17" y="362"/>
                  </a:lnTo>
                  <a:lnTo>
                    <a:pt x="1981" y="185"/>
                  </a:lnTo>
                  <a:lnTo>
                    <a:pt x="1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3"/>
            <p:cNvSpPr/>
            <p:nvPr/>
          </p:nvSpPr>
          <p:spPr>
            <a:xfrm>
              <a:off x="-1028700" y="-704744"/>
              <a:ext cx="40874" cy="40874"/>
            </a:xfrm>
            <a:custGeom>
              <a:avLst/>
              <a:gdLst/>
              <a:ahLst/>
              <a:cxnLst/>
              <a:rect l="l" t="t" r="r" b="b"/>
              <a:pathLst>
                <a:path w="966" h="966" extrusionOk="0">
                  <a:moveTo>
                    <a:pt x="483" y="0"/>
                  </a:moveTo>
                  <a:cubicBezTo>
                    <a:pt x="219" y="0"/>
                    <a:pt x="1" y="214"/>
                    <a:pt x="1" y="483"/>
                  </a:cubicBezTo>
                  <a:cubicBezTo>
                    <a:pt x="1" y="747"/>
                    <a:pt x="219" y="965"/>
                    <a:pt x="483" y="965"/>
                  </a:cubicBezTo>
                  <a:cubicBezTo>
                    <a:pt x="752" y="965"/>
                    <a:pt x="966" y="751"/>
                    <a:pt x="966" y="483"/>
                  </a:cubicBezTo>
                  <a:cubicBezTo>
                    <a:pt x="966" y="214"/>
                    <a:pt x="752" y="0"/>
                    <a:pt x="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3"/>
            <p:cNvSpPr/>
            <p:nvPr/>
          </p:nvSpPr>
          <p:spPr>
            <a:xfrm>
              <a:off x="-1021592" y="-712572"/>
              <a:ext cx="27038" cy="10324"/>
            </a:xfrm>
            <a:custGeom>
              <a:avLst/>
              <a:gdLst/>
              <a:ahLst/>
              <a:cxnLst/>
              <a:rect l="l" t="t" r="r" b="b"/>
              <a:pathLst>
                <a:path w="639" h="244" extrusionOk="0">
                  <a:moveTo>
                    <a:pt x="118" y="0"/>
                  </a:moveTo>
                  <a:cubicBezTo>
                    <a:pt x="55" y="0"/>
                    <a:pt x="1" y="55"/>
                    <a:pt x="1" y="118"/>
                  </a:cubicBezTo>
                  <a:lnTo>
                    <a:pt x="1" y="126"/>
                  </a:lnTo>
                  <a:cubicBezTo>
                    <a:pt x="1" y="189"/>
                    <a:pt x="55" y="244"/>
                    <a:pt x="118" y="244"/>
                  </a:cubicBezTo>
                  <a:lnTo>
                    <a:pt x="521" y="244"/>
                  </a:lnTo>
                  <a:cubicBezTo>
                    <a:pt x="584" y="244"/>
                    <a:pt x="638" y="193"/>
                    <a:pt x="638" y="126"/>
                  </a:cubicBezTo>
                  <a:lnTo>
                    <a:pt x="638" y="118"/>
                  </a:lnTo>
                  <a:cubicBezTo>
                    <a:pt x="638" y="55"/>
                    <a:pt x="584" y="0"/>
                    <a:pt x="5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7" name="Google Shape;3697;p23"/>
          <p:cNvGrpSpPr/>
          <p:nvPr/>
        </p:nvGrpSpPr>
        <p:grpSpPr>
          <a:xfrm>
            <a:off x="8430775" y="4035505"/>
            <a:ext cx="1570438" cy="1573994"/>
            <a:chOff x="3342223" y="1899446"/>
            <a:chExt cx="2641167" cy="2647148"/>
          </a:xfrm>
        </p:grpSpPr>
        <p:sp>
          <p:nvSpPr>
            <p:cNvPr id="3698" name="Google Shape;3698;p23"/>
            <p:cNvSpPr/>
            <p:nvPr/>
          </p:nvSpPr>
          <p:spPr>
            <a:xfrm>
              <a:off x="3469511" y="1899446"/>
              <a:ext cx="2513879" cy="2519594"/>
            </a:xfrm>
            <a:custGeom>
              <a:avLst/>
              <a:gdLst/>
              <a:ahLst/>
              <a:cxnLst/>
              <a:rect l="l" t="t" r="r" b="b"/>
              <a:pathLst>
                <a:path w="39775" h="39867" extrusionOk="0">
                  <a:moveTo>
                    <a:pt x="18994" y="1"/>
                  </a:moveTo>
                  <a:lnTo>
                    <a:pt x="18994" y="7000"/>
                  </a:lnTo>
                  <a:cubicBezTo>
                    <a:pt x="18994" y="7936"/>
                    <a:pt x="18234" y="8696"/>
                    <a:pt x="17298" y="8696"/>
                  </a:cubicBezTo>
                  <a:lnTo>
                    <a:pt x="5087" y="8696"/>
                  </a:lnTo>
                  <a:cubicBezTo>
                    <a:pt x="2280" y="8696"/>
                    <a:pt x="1" y="10978"/>
                    <a:pt x="1" y="13786"/>
                  </a:cubicBezTo>
                  <a:lnTo>
                    <a:pt x="1" y="34776"/>
                  </a:lnTo>
                  <a:cubicBezTo>
                    <a:pt x="1" y="37583"/>
                    <a:pt x="2280" y="39866"/>
                    <a:pt x="5087" y="39866"/>
                  </a:cubicBezTo>
                  <a:lnTo>
                    <a:pt x="39774" y="39866"/>
                  </a:lnTo>
                  <a:lnTo>
                    <a:pt x="39774" y="36471"/>
                  </a:lnTo>
                  <a:lnTo>
                    <a:pt x="39774" y="36467"/>
                  </a:lnTo>
                  <a:lnTo>
                    <a:pt x="5087" y="36467"/>
                  </a:lnTo>
                  <a:cubicBezTo>
                    <a:pt x="4151" y="36467"/>
                    <a:pt x="3392" y="35703"/>
                    <a:pt x="3392" y="34772"/>
                  </a:cubicBezTo>
                  <a:lnTo>
                    <a:pt x="3392" y="13777"/>
                  </a:lnTo>
                  <a:cubicBezTo>
                    <a:pt x="3392" y="12846"/>
                    <a:pt x="4151" y="12086"/>
                    <a:pt x="5087" y="12086"/>
                  </a:cubicBezTo>
                  <a:lnTo>
                    <a:pt x="17298" y="12086"/>
                  </a:lnTo>
                  <a:cubicBezTo>
                    <a:pt x="20106" y="12086"/>
                    <a:pt x="22389" y="9803"/>
                    <a:pt x="22389" y="6996"/>
                  </a:cubicBezTo>
                  <a:lnTo>
                    <a:pt x="223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3"/>
            <p:cNvSpPr/>
            <p:nvPr/>
          </p:nvSpPr>
          <p:spPr>
            <a:xfrm>
              <a:off x="3576448" y="1899446"/>
              <a:ext cx="2406941" cy="2412154"/>
            </a:xfrm>
            <a:custGeom>
              <a:avLst/>
              <a:gdLst/>
              <a:ahLst/>
              <a:cxnLst/>
              <a:rect l="l" t="t" r="r" b="b"/>
              <a:pathLst>
                <a:path w="38083" h="38167" extrusionOk="0">
                  <a:moveTo>
                    <a:pt x="19001" y="1"/>
                  </a:moveTo>
                  <a:lnTo>
                    <a:pt x="19001" y="6992"/>
                  </a:lnTo>
                  <a:cubicBezTo>
                    <a:pt x="19001" y="8863"/>
                    <a:pt x="17478" y="10382"/>
                    <a:pt x="15606" y="10382"/>
                  </a:cubicBezTo>
                  <a:lnTo>
                    <a:pt x="3395" y="10382"/>
                  </a:lnTo>
                  <a:cubicBezTo>
                    <a:pt x="1523" y="10382"/>
                    <a:pt x="0" y="11906"/>
                    <a:pt x="0" y="13777"/>
                  </a:cubicBezTo>
                  <a:lnTo>
                    <a:pt x="0" y="34772"/>
                  </a:lnTo>
                  <a:cubicBezTo>
                    <a:pt x="0" y="36643"/>
                    <a:pt x="1523" y="38167"/>
                    <a:pt x="3395" y="38167"/>
                  </a:cubicBezTo>
                  <a:lnTo>
                    <a:pt x="38082" y="38167"/>
                  </a:lnTo>
                  <a:lnTo>
                    <a:pt x="38082" y="36471"/>
                  </a:lnTo>
                  <a:lnTo>
                    <a:pt x="38082" y="36467"/>
                  </a:lnTo>
                  <a:lnTo>
                    <a:pt x="3395" y="36467"/>
                  </a:lnTo>
                  <a:cubicBezTo>
                    <a:pt x="2459" y="36467"/>
                    <a:pt x="1700" y="35703"/>
                    <a:pt x="1700" y="34772"/>
                  </a:cubicBezTo>
                  <a:lnTo>
                    <a:pt x="1700" y="13777"/>
                  </a:lnTo>
                  <a:cubicBezTo>
                    <a:pt x="1700" y="12846"/>
                    <a:pt x="2459" y="12086"/>
                    <a:pt x="3395" y="12086"/>
                  </a:cubicBezTo>
                  <a:lnTo>
                    <a:pt x="15606" y="12086"/>
                  </a:lnTo>
                  <a:cubicBezTo>
                    <a:pt x="18414" y="12086"/>
                    <a:pt x="20697" y="9803"/>
                    <a:pt x="20697" y="6996"/>
                  </a:cubicBezTo>
                  <a:lnTo>
                    <a:pt x="206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3"/>
            <p:cNvSpPr/>
            <p:nvPr/>
          </p:nvSpPr>
          <p:spPr>
            <a:xfrm>
              <a:off x="3469005" y="3390471"/>
              <a:ext cx="214636" cy="583778"/>
            </a:xfrm>
            <a:custGeom>
              <a:avLst/>
              <a:gdLst/>
              <a:ahLst/>
              <a:cxnLst/>
              <a:rect l="l" t="t" r="r" b="b"/>
              <a:pathLst>
                <a:path w="3396" h="9237" extrusionOk="0">
                  <a:moveTo>
                    <a:pt x="3395" y="1"/>
                  </a:moveTo>
                  <a:cubicBezTo>
                    <a:pt x="3046" y="628"/>
                    <a:pt x="2355" y="942"/>
                    <a:pt x="1663" y="942"/>
                  </a:cubicBezTo>
                  <a:cubicBezTo>
                    <a:pt x="1017" y="942"/>
                    <a:pt x="371" y="669"/>
                    <a:pt x="1" y="122"/>
                  </a:cubicBezTo>
                  <a:lnTo>
                    <a:pt x="1" y="9082"/>
                  </a:lnTo>
                  <a:cubicBezTo>
                    <a:pt x="389" y="8567"/>
                    <a:pt x="998" y="8213"/>
                    <a:pt x="1637" y="8213"/>
                  </a:cubicBezTo>
                  <a:cubicBezTo>
                    <a:pt x="2082" y="8213"/>
                    <a:pt x="2541" y="8384"/>
                    <a:pt x="2951" y="8792"/>
                  </a:cubicBezTo>
                  <a:lnTo>
                    <a:pt x="3395" y="9237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3"/>
            <p:cNvSpPr/>
            <p:nvPr/>
          </p:nvSpPr>
          <p:spPr>
            <a:xfrm>
              <a:off x="3471407" y="2830894"/>
              <a:ext cx="209832" cy="576890"/>
            </a:xfrm>
            <a:custGeom>
              <a:avLst/>
              <a:gdLst/>
              <a:ahLst/>
              <a:cxnLst/>
              <a:rect l="l" t="t" r="r" b="b"/>
              <a:pathLst>
                <a:path w="3320" h="9128" extrusionOk="0">
                  <a:moveTo>
                    <a:pt x="0" y="0"/>
                  </a:moveTo>
                  <a:lnTo>
                    <a:pt x="0" y="9127"/>
                  </a:lnTo>
                  <a:lnTo>
                    <a:pt x="3320" y="9127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3"/>
            <p:cNvSpPr/>
            <p:nvPr/>
          </p:nvSpPr>
          <p:spPr>
            <a:xfrm>
              <a:off x="3471660" y="2927970"/>
              <a:ext cx="209579" cy="468944"/>
            </a:xfrm>
            <a:custGeom>
              <a:avLst/>
              <a:gdLst/>
              <a:ahLst/>
              <a:cxnLst/>
              <a:rect l="l" t="t" r="r" b="b"/>
              <a:pathLst>
                <a:path w="3316" h="7420" extrusionOk="0">
                  <a:moveTo>
                    <a:pt x="1658" y="0"/>
                  </a:moveTo>
                  <a:cubicBezTo>
                    <a:pt x="1062" y="0"/>
                    <a:pt x="500" y="143"/>
                    <a:pt x="1" y="395"/>
                  </a:cubicBezTo>
                  <a:lnTo>
                    <a:pt x="1" y="7025"/>
                  </a:lnTo>
                  <a:cubicBezTo>
                    <a:pt x="500" y="7277"/>
                    <a:pt x="1062" y="7419"/>
                    <a:pt x="1658" y="7419"/>
                  </a:cubicBezTo>
                  <a:cubicBezTo>
                    <a:pt x="2258" y="7419"/>
                    <a:pt x="2820" y="7277"/>
                    <a:pt x="3316" y="7025"/>
                  </a:cubicBezTo>
                  <a:lnTo>
                    <a:pt x="3316" y="395"/>
                  </a:lnTo>
                  <a:cubicBezTo>
                    <a:pt x="2820" y="143"/>
                    <a:pt x="2254" y="0"/>
                    <a:pt x="1658" y="0"/>
                  </a:cubicBez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3"/>
            <p:cNvSpPr/>
            <p:nvPr/>
          </p:nvSpPr>
          <p:spPr>
            <a:xfrm>
              <a:off x="3471407" y="2831147"/>
              <a:ext cx="104790" cy="576890"/>
            </a:xfrm>
            <a:custGeom>
              <a:avLst/>
              <a:gdLst/>
              <a:ahLst/>
              <a:cxnLst/>
              <a:rect l="l" t="t" r="r" b="b"/>
              <a:pathLst>
                <a:path w="1658" h="9128" extrusionOk="0">
                  <a:moveTo>
                    <a:pt x="0" y="1"/>
                  </a:moveTo>
                  <a:lnTo>
                    <a:pt x="0" y="9128"/>
                  </a:lnTo>
                  <a:lnTo>
                    <a:pt x="1658" y="9128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23"/>
            <p:cNvSpPr/>
            <p:nvPr/>
          </p:nvSpPr>
          <p:spPr>
            <a:xfrm>
              <a:off x="3453900" y="2787412"/>
              <a:ext cx="245099" cy="65791"/>
            </a:xfrm>
            <a:custGeom>
              <a:avLst/>
              <a:gdLst/>
              <a:ahLst/>
              <a:cxnLst/>
              <a:rect l="l" t="t" r="r" b="b"/>
              <a:pathLst>
                <a:path w="3878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23"/>
            <p:cNvSpPr/>
            <p:nvPr/>
          </p:nvSpPr>
          <p:spPr>
            <a:xfrm>
              <a:off x="3453900" y="2787412"/>
              <a:ext cx="97395" cy="65791"/>
            </a:xfrm>
            <a:custGeom>
              <a:avLst/>
              <a:gdLst/>
              <a:ahLst/>
              <a:cxnLst/>
              <a:rect l="l" t="t" r="r" b="b"/>
              <a:pathLst>
                <a:path w="1541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1540" y="1041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23"/>
            <p:cNvSpPr/>
            <p:nvPr/>
          </p:nvSpPr>
          <p:spPr>
            <a:xfrm>
              <a:off x="3447770" y="2766430"/>
              <a:ext cx="256792" cy="21046"/>
            </a:xfrm>
            <a:custGeom>
              <a:avLst/>
              <a:gdLst/>
              <a:ahLst/>
              <a:cxnLst/>
              <a:rect l="l" t="t" r="r" b="b"/>
              <a:pathLst>
                <a:path w="4063" h="333" extrusionOk="0">
                  <a:moveTo>
                    <a:pt x="1" y="1"/>
                  </a:moveTo>
                  <a:lnTo>
                    <a:pt x="1" y="332"/>
                  </a:lnTo>
                  <a:lnTo>
                    <a:pt x="4063" y="332"/>
                  </a:lnTo>
                  <a:lnTo>
                    <a:pt x="40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23"/>
            <p:cNvSpPr/>
            <p:nvPr/>
          </p:nvSpPr>
          <p:spPr>
            <a:xfrm>
              <a:off x="3447770" y="2766430"/>
              <a:ext cx="102198" cy="21046"/>
            </a:xfrm>
            <a:custGeom>
              <a:avLst/>
              <a:gdLst/>
              <a:ahLst/>
              <a:cxnLst/>
              <a:rect l="l" t="t" r="r" b="b"/>
              <a:pathLst>
                <a:path w="161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616" y="332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23"/>
            <p:cNvSpPr/>
            <p:nvPr/>
          </p:nvSpPr>
          <p:spPr>
            <a:xfrm>
              <a:off x="3453900" y="3407978"/>
              <a:ext cx="245099" cy="65854"/>
            </a:xfrm>
            <a:custGeom>
              <a:avLst/>
              <a:gdLst/>
              <a:ahLst/>
              <a:cxnLst/>
              <a:rect l="l" t="t" r="r" b="b"/>
              <a:pathLst>
                <a:path w="387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23"/>
            <p:cNvSpPr/>
            <p:nvPr/>
          </p:nvSpPr>
          <p:spPr>
            <a:xfrm>
              <a:off x="3453900" y="3407978"/>
              <a:ext cx="106686" cy="65854"/>
            </a:xfrm>
            <a:custGeom>
              <a:avLst/>
              <a:gdLst/>
              <a:ahLst/>
              <a:cxnLst/>
              <a:rect l="l" t="t" r="r" b="b"/>
              <a:pathLst>
                <a:path w="168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1687" y="1041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23"/>
            <p:cNvSpPr/>
            <p:nvPr/>
          </p:nvSpPr>
          <p:spPr>
            <a:xfrm>
              <a:off x="3443282" y="3472948"/>
              <a:ext cx="267157" cy="13588"/>
            </a:xfrm>
            <a:custGeom>
              <a:avLst/>
              <a:gdLst/>
              <a:ahLst/>
              <a:cxnLst/>
              <a:rect l="l" t="t" r="r" b="b"/>
              <a:pathLst>
                <a:path w="4227" h="215" extrusionOk="0">
                  <a:moveTo>
                    <a:pt x="0" y="1"/>
                  </a:moveTo>
                  <a:lnTo>
                    <a:pt x="0" y="215"/>
                  </a:lnTo>
                  <a:lnTo>
                    <a:pt x="4226" y="215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3"/>
            <p:cNvSpPr/>
            <p:nvPr/>
          </p:nvSpPr>
          <p:spPr>
            <a:xfrm>
              <a:off x="3342223" y="2885247"/>
              <a:ext cx="468710" cy="468691"/>
            </a:xfrm>
            <a:custGeom>
              <a:avLst/>
              <a:gdLst/>
              <a:ahLst/>
              <a:cxnLst/>
              <a:rect l="l" t="t" r="r" b="b"/>
              <a:pathLst>
                <a:path w="7416" h="7416" extrusionOk="0">
                  <a:moveTo>
                    <a:pt x="3706" y="1"/>
                  </a:moveTo>
                  <a:cubicBezTo>
                    <a:pt x="1658" y="1"/>
                    <a:pt x="1" y="1662"/>
                    <a:pt x="1" y="3710"/>
                  </a:cubicBezTo>
                  <a:cubicBezTo>
                    <a:pt x="1" y="5758"/>
                    <a:pt x="1658" y="7416"/>
                    <a:pt x="3706" y="7416"/>
                  </a:cubicBezTo>
                  <a:cubicBezTo>
                    <a:pt x="5754" y="7416"/>
                    <a:pt x="7416" y="5758"/>
                    <a:pt x="7416" y="3710"/>
                  </a:cubicBezTo>
                  <a:cubicBezTo>
                    <a:pt x="7416" y="1662"/>
                    <a:pt x="5754" y="1"/>
                    <a:pt x="37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3"/>
            <p:cNvSpPr/>
            <p:nvPr/>
          </p:nvSpPr>
          <p:spPr>
            <a:xfrm>
              <a:off x="3355495" y="2898519"/>
              <a:ext cx="442165" cy="442147"/>
            </a:xfrm>
            <a:custGeom>
              <a:avLst/>
              <a:gdLst/>
              <a:ahLst/>
              <a:cxnLst/>
              <a:rect l="l" t="t" r="r" b="b"/>
              <a:pathLst>
                <a:path w="6996" h="6996" extrusionOk="0">
                  <a:moveTo>
                    <a:pt x="3496" y="0"/>
                  </a:moveTo>
                  <a:cubicBezTo>
                    <a:pt x="1566" y="0"/>
                    <a:pt x="0" y="1566"/>
                    <a:pt x="0" y="3500"/>
                  </a:cubicBezTo>
                  <a:cubicBezTo>
                    <a:pt x="0" y="5430"/>
                    <a:pt x="1566" y="6996"/>
                    <a:pt x="3496" y="6996"/>
                  </a:cubicBezTo>
                  <a:cubicBezTo>
                    <a:pt x="5431" y="6996"/>
                    <a:pt x="6996" y="5430"/>
                    <a:pt x="6996" y="3500"/>
                  </a:cubicBezTo>
                  <a:cubicBezTo>
                    <a:pt x="6996" y="1566"/>
                    <a:pt x="5431" y="0"/>
                    <a:pt x="3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3"/>
            <p:cNvSpPr/>
            <p:nvPr/>
          </p:nvSpPr>
          <p:spPr>
            <a:xfrm>
              <a:off x="3386780" y="2930625"/>
              <a:ext cx="378836" cy="378252"/>
            </a:xfrm>
            <a:custGeom>
              <a:avLst/>
              <a:gdLst/>
              <a:ahLst/>
              <a:cxnLst/>
              <a:rect l="l" t="t" r="r" b="b"/>
              <a:pathLst>
                <a:path w="5994" h="5985" extrusionOk="0">
                  <a:moveTo>
                    <a:pt x="3005" y="0"/>
                  </a:moveTo>
                  <a:cubicBezTo>
                    <a:pt x="3002" y="0"/>
                    <a:pt x="2999" y="0"/>
                    <a:pt x="2997" y="0"/>
                  </a:cubicBezTo>
                  <a:cubicBezTo>
                    <a:pt x="1960" y="0"/>
                    <a:pt x="1050" y="525"/>
                    <a:pt x="513" y="1322"/>
                  </a:cubicBezTo>
                  <a:cubicBezTo>
                    <a:pt x="190" y="1800"/>
                    <a:pt x="1" y="2371"/>
                    <a:pt x="1" y="2992"/>
                  </a:cubicBezTo>
                  <a:cubicBezTo>
                    <a:pt x="1" y="3479"/>
                    <a:pt x="118" y="3941"/>
                    <a:pt x="328" y="4348"/>
                  </a:cubicBezTo>
                  <a:cubicBezTo>
                    <a:pt x="672" y="5027"/>
                    <a:pt x="1268" y="5556"/>
                    <a:pt x="1990" y="5812"/>
                  </a:cubicBezTo>
                  <a:cubicBezTo>
                    <a:pt x="2304" y="5921"/>
                    <a:pt x="2644" y="5984"/>
                    <a:pt x="2997" y="5984"/>
                  </a:cubicBezTo>
                  <a:cubicBezTo>
                    <a:pt x="4080" y="5984"/>
                    <a:pt x="5028" y="5413"/>
                    <a:pt x="5552" y="4553"/>
                  </a:cubicBezTo>
                  <a:cubicBezTo>
                    <a:pt x="5829" y="4096"/>
                    <a:pt x="5993" y="3563"/>
                    <a:pt x="5993" y="2992"/>
                  </a:cubicBezTo>
                  <a:cubicBezTo>
                    <a:pt x="5993" y="1341"/>
                    <a:pt x="4659" y="0"/>
                    <a:pt x="3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3"/>
            <p:cNvSpPr/>
            <p:nvPr/>
          </p:nvSpPr>
          <p:spPr>
            <a:xfrm>
              <a:off x="3387349" y="2930625"/>
              <a:ext cx="341357" cy="327060"/>
            </a:xfrm>
            <a:custGeom>
              <a:avLst/>
              <a:gdLst/>
              <a:ahLst/>
              <a:cxnLst/>
              <a:rect l="l" t="t" r="r" b="b"/>
              <a:pathLst>
                <a:path w="5401" h="5175" extrusionOk="0">
                  <a:moveTo>
                    <a:pt x="2992" y="0"/>
                  </a:moveTo>
                  <a:cubicBezTo>
                    <a:pt x="1960" y="0"/>
                    <a:pt x="1049" y="525"/>
                    <a:pt x="508" y="1322"/>
                  </a:cubicBezTo>
                  <a:cubicBezTo>
                    <a:pt x="189" y="1800"/>
                    <a:pt x="0" y="2371"/>
                    <a:pt x="0" y="2992"/>
                  </a:cubicBezTo>
                  <a:cubicBezTo>
                    <a:pt x="0" y="3479"/>
                    <a:pt x="113" y="3941"/>
                    <a:pt x="323" y="4352"/>
                  </a:cubicBezTo>
                  <a:cubicBezTo>
                    <a:pt x="483" y="4658"/>
                    <a:pt x="697" y="4939"/>
                    <a:pt x="948" y="5174"/>
                  </a:cubicBezTo>
                  <a:cubicBezTo>
                    <a:pt x="848" y="5044"/>
                    <a:pt x="760" y="4902"/>
                    <a:pt x="684" y="4755"/>
                  </a:cubicBezTo>
                  <a:cubicBezTo>
                    <a:pt x="474" y="4343"/>
                    <a:pt x="361" y="3882"/>
                    <a:pt x="361" y="3395"/>
                  </a:cubicBezTo>
                  <a:cubicBezTo>
                    <a:pt x="361" y="2778"/>
                    <a:pt x="550" y="2203"/>
                    <a:pt x="869" y="1729"/>
                  </a:cubicBezTo>
                  <a:cubicBezTo>
                    <a:pt x="1410" y="932"/>
                    <a:pt x="2316" y="407"/>
                    <a:pt x="3357" y="407"/>
                  </a:cubicBezTo>
                  <a:cubicBezTo>
                    <a:pt x="4146" y="407"/>
                    <a:pt x="4868" y="714"/>
                    <a:pt x="5401" y="1217"/>
                  </a:cubicBezTo>
                  <a:cubicBezTo>
                    <a:pt x="4855" y="479"/>
                    <a:pt x="3978" y="0"/>
                    <a:pt x="2992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3"/>
            <p:cNvSpPr/>
            <p:nvPr/>
          </p:nvSpPr>
          <p:spPr>
            <a:xfrm>
              <a:off x="3397904" y="2940421"/>
              <a:ext cx="357600" cy="358344"/>
            </a:xfrm>
            <a:custGeom>
              <a:avLst/>
              <a:gdLst/>
              <a:ahLst/>
              <a:cxnLst/>
              <a:rect l="l" t="t" r="r" b="b"/>
              <a:pathLst>
                <a:path w="5658" h="5670" extrusionOk="0">
                  <a:moveTo>
                    <a:pt x="2972" y="0"/>
                  </a:moveTo>
                  <a:lnTo>
                    <a:pt x="2951" y="382"/>
                  </a:lnTo>
                  <a:cubicBezTo>
                    <a:pt x="2972" y="382"/>
                    <a:pt x="2989" y="386"/>
                    <a:pt x="3010" y="386"/>
                  </a:cubicBezTo>
                  <a:lnTo>
                    <a:pt x="3043" y="5"/>
                  </a:lnTo>
                  <a:cubicBezTo>
                    <a:pt x="3022" y="0"/>
                    <a:pt x="2993" y="0"/>
                    <a:pt x="2972" y="0"/>
                  </a:cubicBezTo>
                  <a:close/>
                  <a:moveTo>
                    <a:pt x="2426" y="26"/>
                  </a:moveTo>
                  <a:cubicBezTo>
                    <a:pt x="2405" y="30"/>
                    <a:pt x="2380" y="30"/>
                    <a:pt x="2359" y="34"/>
                  </a:cubicBezTo>
                  <a:lnTo>
                    <a:pt x="2422" y="412"/>
                  </a:lnTo>
                  <a:cubicBezTo>
                    <a:pt x="2439" y="412"/>
                    <a:pt x="2460" y="407"/>
                    <a:pt x="2481" y="403"/>
                  </a:cubicBezTo>
                  <a:lnTo>
                    <a:pt x="2426" y="26"/>
                  </a:lnTo>
                  <a:close/>
                  <a:moveTo>
                    <a:pt x="3572" y="105"/>
                  </a:moveTo>
                  <a:lnTo>
                    <a:pt x="3471" y="470"/>
                  </a:lnTo>
                  <a:cubicBezTo>
                    <a:pt x="3492" y="475"/>
                    <a:pt x="3509" y="483"/>
                    <a:pt x="3530" y="487"/>
                  </a:cubicBezTo>
                  <a:lnTo>
                    <a:pt x="3639" y="126"/>
                  </a:lnTo>
                  <a:cubicBezTo>
                    <a:pt x="3614" y="114"/>
                    <a:pt x="3593" y="110"/>
                    <a:pt x="3572" y="105"/>
                  </a:cubicBezTo>
                  <a:close/>
                  <a:moveTo>
                    <a:pt x="1831" y="177"/>
                  </a:moveTo>
                  <a:cubicBezTo>
                    <a:pt x="1810" y="189"/>
                    <a:pt x="1789" y="193"/>
                    <a:pt x="1768" y="202"/>
                  </a:cubicBezTo>
                  <a:lnTo>
                    <a:pt x="1910" y="559"/>
                  </a:lnTo>
                  <a:cubicBezTo>
                    <a:pt x="1931" y="550"/>
                    <a:pt x="1944" y="546"/>
                    <a:pt x="1965" y="533"/>
                  </a:cubicBezTo>
                  <a:lnTo>
                    <a:pt x="1831" y="177"/>
                  </a:lnTo>
                  <a:close/>
                  <a:moveTo>
                    <a:pt x="4143" y="328"/>
                  </a:moveTo>
                  <a:lnTo>
                    <a:pt x="3966" y="663"/>
                  </a:lnTo>
                  <a:cubicBezTo>
                    <a:pt x="3979" y="672"/>
                    <a:pt x="4000" y="680"/>
                    <a:pt x="4017" y="693"/>
                  </a:cubicBezTo>
                  <a:lnTo>
                    <a:pt x="4201" y="361"/>
                  </a:lnTo>
                  <a:cubicBezTo>
                    <a:pt x="4185" y="349"/>
                    <a:pt x="4164" y="340"/>
                    <a:pt x="4143" y="328"/>
                  </a:cubicBezTo>
                  <a:close/>
                  <a:moveTo>
                    <a:pt x="1285" y="454"/>
                  </a:moveTo>
                  <a:cubicBezTo>
                    <a:pt x="1264" y="466"/>
                    <a:pt x="1247" y="483"/>
                    <a:pt x="1226" y="491"/>
                  </a:cubicBezTo>
                  <a:lnTo>
                    <a:pt x="1440" y="806"/>
                  </a:lnTo>
                  <a:cubicBezTo>
                    <a:pt x="1457" y="798"/>
                    <a:pt x="1474" y="785"/>
                    <a:pt x="1495" y="777"/>
                  </a:cubicBezTo>
                  <a:lnTo>
                    <a:pt x="1285" y="454"/>
                  </a:lnTo>
                  <a:close/>
                  <a:moveTo>
                    <a:pt x="4655" y="672"/>
                  </a:moveTo>
                  <a:lnTo>
                    <a:pt x="4411" y="966"/>
                  </a:lnTo>
                  <a:cubicBezTo>
                    <a:pt x="4420" y="974"/>
                    <a:pt x="4436" y="991"/>
                    <a:pt x="4453" y="999"/>
                  </a:cubicBezTo>
                  <a:lnTo>
                    <a:pt x="4709" y="718"/>
                  </a:lnTo>
                  <a:cubicBezTo>
                    <a:pt x="4692" y="701"/>
                    <a:pt x="4671" y="684"/>
                    <a:pt x="4655" y="672"/>
                  </a:cubicBezTo>
                  <a:close/>
                  <a:moveTo>
                    <a:pt x="807" y="844"/>
                  </a:moveTo>
                  <a:lnTo>
                    <a:pt x="760" y="890"/>
                  </a:lnTo>
                  <a:lnTo>
                    <a:pt x="1037" y="1154"/>
                  </a:lnTo>
                  <a:cubicBezTo>
                    <a:pt x="1054" y="1138"/>
                    <a:pt x="1063" y="1121"/>
                    <a:pt x="1079" y="1108"/>
                  </a:cubicBezTo>
                  <a:lnTo>
                    <a:pt x="807" y="844"/>
                  </a:lnTo>
                  <a:close/>
                  <a:moveTo>
                    <a:pt x="5079" y="1108"/>
                  </a:moveTo>
                  <a:lnTo>
                    <a:pt x="4772" y="1343"/>
                  </a:lnTo>
                  <a:cubicBezTo>
                    <a:pt x="4789" y="1356"/>
                    <a:pt x="4797" y="1373"/>
                    <a:pt x="4810" y="1389"/>
                  </a:cubicBezTo>
                  <a:lnTo>
                    <a:pt x="5120" y="1163"/>
                  </a:lnTo>
                  <a:cubicBezTo>
                    <a:pt x="5104" y="1146"/>
                    <a:pt x="5091" y="1125"/>
                    <a:pt x="5079" y="1108"/>
                  </a:cubicBezTo>
                  <a:close/>
                  <a:moveTo>
                    <a:pt x="429" y="1322"/>
                  </a:moveTo>
                  <a:cubicBezTo>
                    <a:pt x="412" y="1343"/>
                    <a:pt x="404" y="1356"/>
                    <a:pt x="391" y="1377"/>
                  </a:cubicBezTo>
                  <a:lnTo>
                    <a:pt x="718" y="1578"/>
                  </a:lnTo>
                  <a:cubicBezTo>
                    <a:pt x="727" y="1557"/>
                    <a:pt x="739" y="1540"/>
                    <a:pt x="756" y="1524"/>
                  </a:cubicBezTo>
                  <a:lnTo>
                    <a:pt x="429" y="1322"/>
                  </a:lnTo>
                  <a:close/>
                  <a:moveTo>
                    <a:pt x="5393" y="1637"/>
                  </a:moveTo>
                  <a:lnTo>
                    <a:pt x="5045" y="1796"/>
                  </a:lnTo>
                  <a:cubicBezTo>
                    <a:pt x="5058" y="1813"/>
                    <a:pt x="5062" y="1834"/>
                    <a:pt x="5070" y="1851"/>
                  </a:cubicBezTo>
                  <a:lnTo>
                    <a:pt x="5418" y="1700"/>
                  </a:lnTo>
                  <a:cubicBezTo>
                    <a:pt x="5414" y="1679"/>
                    <a:pt x="5402" y="1658"/>
                    <a:pt x="5393" y="1637"/>
                  </a:cubicBezTo>
                  <a:close/>
                  <a:moveTo>
                    <a:pt x="156" y="1872"/>
                  </a:moveTo>
                  <a:cubicBezTo>
                    <a:pt x="152" y="1893"/>
                    <a:pt x="139" y="1914"/>
                    <a:pt x="135" y="1935"/>
                  </a:cubicBezTo>
                  <a:lnTo>
                    <a:pt x="496" y="2057"/>
                  </a:lnTo>
                  <a:cubicBezTo>
                    <a:pt x="504" y="2040"/>
                    <a:pt x="509" y="2019"/>
                    <a:pt x="517" y="2002"/>
                  </a:cubicBezTo>
                  <a:lnTo>
                    <a:pt x="156" y="1872"/>
                  </a:lnTo>
                  <a:close/>
                  <a:moveTo>
                    <a:pt x="5590" y="2212"/>
                  </a:moveTo>
                  <a:lnTo>
                    <a:pt x="5217" y="2296"/>
                  </a:lnTo>
                  <a:cubicBezTo>
                    <a:pt x="5225" y="2317"/>
                    <a:pt x="5225" y="2334"/>
                    <a:pt x="5230" y="2355"/>
                  </a:cubicBezTo>
                  <a:lnTo>
                    <a:pt x="5607" y="2279"/>
                  </a:lnTo>
                  <a:cubicBezTo>
                    <a:pt x="5603" y="2254"/>
                    <a:pt x="5595" y="2233"/>
                    <a:pt x="5590" y="2212"/>
                  </a:cubicBezTo>
                  <a:close/>
                  <a:moveTo>
                    <a:pt x="14" y="2464"/>
                  </a:moveTo>
                  <a:cubicBezTo>
                    <a:pt x="9" y="2485"/>
                    <a:pt x="5" y="2510"/>
                    <a:pt x="5" y="2531"/>
                  </a:cubicBezTo>
                  <a:lnTo>
                    <a:pt x="383" y="2573"/>
                  </a:lnTo>
                  <a:cubicBezTo>
                    <a:pt x="387" y="2552"/>
                    <a:pt x="387" y="2539"/>
                    <a:pt x="391" y="2510"/>
                  </a:cubicBezTo>
                  <a:lnTo>
                    <a:pt x="14" y="2464"/>
                  </a:lnTo>
                  <a:close/>
                  <a:moveTo>
                    <a:pt x="5658" y="2825"/>
                  </a:moveTo>
                  <a:lnTo>
                    <a:pt x="5276" y="2837"/>
                  </a:lnTo>
                  <a:lnTo>
                    <a:pt x="5276" y="2896"/>
                  </a:lnTo>
                  <a:lnTo>
                    <a:pt x="5658" y="2904"/>
                  </a:lnTo>
                  <a:lnTo>
                    <a:pt x="5658" y="2837"/>
                  </a:lnTo>
                  <a:lnTo>
                    <a:pt x="5658" y="2825"/>
                  </a:lnTo>
                  <a:close/>
                  <a:moveTo>
                    <a:pt x="383" y="3047"/>
                  </a:moveTo>
                  <a:lnTo>
                    <a:pt x="1" y="3076"/>
                  </a:lnTo>
                  <a:cubicBezTo>
                    <a:pt x="1" y="3097"/>
                    <a:pt x="5" y="3127"/>
                    <a:pt x="5" y="3148"/>
                  </a:cubicBezTo>
                  <a:lnTo>
                    <a:pt x="387" y="3106"/>
                  </a:lnTo>
                  <a:cubicBezTo>
                    <a:pt x="387" y="3085"/>
                    <a:pt x="383" y="3068"/>
                    <a:pt x="383" y="3047"/>
                  </a:cubicBezTo>
                  <a:close/>
                  <a:moveTo>
                    <a:pt x="5225" y="3366"/>
                  </a:moveTo>
                  <a:cubicBezTo>
                    <a:pt x="5217" y="3387"/>
                    <a:pt x="5213" y="3404"/>
                    <a:pt x="5209" y="3425"/>
                  </a:cubicBezTo>
                  <a:lnTo>
                    <a:pt x="5582" y="3513"/>
                  </a:lnTo>
                  <a:cubicBezTo>
                    <a:pt x="5586" y="3488"/>
                    <a:pt x="5590" y="3467"/>
                    <a:pt x="5595" y="3450"/>
                  </a:cubicBezTo>
                  <a:lnTo>
                    <a:pt x="5225" y="3366"/>
                  </a:lnTo>
                  <a:close/>
                  <a:moveTo>
                    <a:pt x="483" y="3567"/>
                  </a:moveTo>
                  <a:lnTo>
                    <a:pt x="114" y="3681"/>
                  </a:lnTo>
                  <a:cubicBezTo>
                    <a:pt x="118" y="3702"/>
                    <a:pt x="131" y="3723"/>
                    <a:pt x="135" y="3744"/>
                  </a:cubicBezTo>
                  <a:lnTo>
                    <a:pt x="504" y="3622"/>
                  </a:lnTo>
                  <a:lnTo>
                    <a:pt x="483" y="3567"/>
                  </a:lnTo>
                  <a:close/>
                  <a:moveTo>
                    <a:pt x="5058" y="3865"/>
                  </a:moveTo>
                  <a:cubicBezTo>
                    <a:pt x="5045" y="3882"/>
                    <a:pt x="5041" y="3903"/>
                    <a:pt x="5028" y="3916"/>
                  </a:cubicBezTo>
                  <a:lnTo>
                    <a:pt x="5372" y="4083"/>
                  </a:lnTo>
                  <a:cubicBezTo>
                    <a:pt x="5381" y="4071"/>
                    <a:pt x="5393" y="4050"/>
                    <a:pt x="5402" y="4029"/>
                  </a:cubicBezTo>
                  <a:lnTo>
                    <a:pt x="5058" y="3865"/>
                  </a:lnTo>
                  <a:close/>
                  <a:moveTo>
                    <a:pt x="693" y="4054"/>
                  </a:moveTo>
                  <a:lnTo>
                    <a:pt x="362" y="4243"/>
                  </a:lnTo>
                  <a:cubicBezTo>
                    <a:pt x="379" y="4264"/>
                    <a:pt x="387" y="4281"/>
                    <a:pt x="400" y="4302"/>
                  </a:cubicBezTo>
                  <a:lnTo>
                    <a:pt x="723" y="4104"/>
                  </a:lnTo>
                  <a:cubicBezTo>
                    <a:pt x="714" y="4083"/>
                    <a:pt x="702" y="4071"/>
                    <a:pt x="693" y="4054"/>
                  </a:cubicBezTo>
                  <a:close/>
                  <a:moveTo>
                    <a:pt x="4776" y="4314"/>
                  </a:moveTo>
                  <a:cubicBezTo>
                    <a:pt x="4768" y="4331"/>
                    <a:pt x="4751" y="4348"/>
                    <a:pt x="4743" y="4365"/>
                  </a:cubicBezTo>
                  <a:lnTo>
                    <a:pt x="5041" y="4604"/>
                  </a:lnTo>
                  <a:cubicBezTo>
                    <a:pt x="5058" y="4587"/>
                    <a:pt x="5066" y="4566"/>
                    <a:pt x="5083" y="4545"/>
                  </a:cubicBezTo>
                  <a:lnTo>
                    <a:pt x="4776" y="4314"/>
                  </a:lnTo>
                  <a:close/>
                  <a:moveTo>
                    <a:pt x="1008" y="4478"/>
                  </a:moveTo>
                  <a:lnTo>
                    <a:pt x="723" y="4734"/>
                  </a:lnTo>
                  <a:cubicBezTo>
                    <a:pt x="739" y="4755"/>
                    <a:pt x="756" y="4772"/>
                    <a:pt x="769" y="4788"/>
                  </a:cubicBezTo>
                  <a:lnTo>
                    <a:pt x="1050" y="4520"/>
                  </a:lnTo>
                  <a:cubicBezTo>
                    <a:pt x="1033" y="4507"/>
                    <a:pt x="1021" y="4495"/>
                    <a:pt x="1008" y="4478"/>
                  </a:cubicBezTo>
                  <a:close/>
                  <a:moveTo>
                    <a:pt x="4415" y="4705"/>
                  </a:moveTo>
                  <a:cubicBezTo>
                    <a:pt x="4399" y="4713"/>
                    <a:pt x="4386" y="4730"/>
                    <a:pt x="4369" y="4742"/>
                  </a:cubicBezTo>
                  <a:lnTo>
                    <a:pt x="4609" y="5040"/>
                  </a:lnTo>
                  <a:cubicBezTo>
                    <a:pt x="4625" y="5023"/>
                    <a:pt x="4646" y="5007"/>
                    <a:pt x="4663" y="4990"/>
                  </a:cubicBezTo>
                  <a:lnTo>
                    <a:pt x="4415" y="4705"/>
                  </a:lnTo>
                  <a:close/>
                  <a:moveTo>
                    <a:pt x="1398" y="4839"/>
                  </a:moveTo>
                  <a:lnTo>
                    <a:pt x="1180" y="5149"/>
                  </a:lnTo>
                  <a:cubicBezTo>
                    <a:pt x="1201" y="5162"/>
                    <a:pt x="1218" y="5175"/>
                    <a:pt x="1239" y="5187"/>
                  </a:cubicBezTo>
                  <a:lnTo>
                    <a:pt x="1449" y="4872"/>
                  </a:lnTo>
                  <a:lnTo>
                    <a:pt x="1398" y="4839"/>
                  </a:lnTo>
                  <a:close/>
                  <a:moveTo>
                    <a:pt x="3975" y="5002"/>
                  </a:moveTo>
                  <a:cubicBezTo>
                    <a:pt x="3958" y="5015"/>
                    <a:pt x="3937" y="5019"/>
                    <a:pt x="3920" y="5028"/>
                  </a:cubicBezTo>
                  <a:lnTo>
                    <a:pt x="4097" y="5372"/>
                  </a:lnTo>
                  <a:cubicBezTo>
                    <a:pt x="4118" y="5359"/>
                    <a:pt x="4134" y="5351"/>
                    <a:pt x="4155" y="5338"/>
                  </a:cubicBezTo>
                  <a:lnTo>
                    <a:pt x="3975" y="5002"/>
                  </a:lnTo>
                  <a:close/>
                  <a:moveTo>
                    <a:pt x="1868" y="5091"/>
                  </a:moveTo>
                  <a:lnTo>
                    <a:pt x="1713" y="5443"/>
                  </a:lnTo>
                  <a:cubicBezTo>
                    <a:pt x="1734" y="5456"/>
                    <a:pt x="1755" y="5460"/>
                    <a:pt x="1776" y="5468"/>
                  </a:cubicBezTo>
                  <a:lnTo>
                    <a:pt x="1919" y="5112"/>
                  </a:lnTo>
                  <a:cubicBezTo>
                    <a:pt x="1902" y="5107"/>
                    <a:pt x="1881" y="5095"/>
                    <a:pt x="1868" y="5091"/>
                  </a:cubicBezTo>
                  <a:close/>
                  <a:moveTo>
                    <a:pt x="3480" y="5196"/>
                  </a:moveTo>
                  <a:cubicBezTo>
                    <a:pt x="3459" y="5204"/>
                    <a:pt x="3446" y="5208"/>
                    <a:pt x="3425" y="5212"/>
                  </a:cubicBezTo>
                  <a:lnTo>
                    <a:pt x="3517" y="5586"/>
                  </a:lnTo>
                  <a:cubicBezTo>
                    <a:pt x="3538" y="5582"/>
                    <a:pt x="3559" y="5573"/>
                    <a:pt x="3580" y="5565"/>
                  </a:cubicBezTo>
                  <a:lnTo>
                    <a:pt x="3480" y="5196"/>
                  </a:lnTo>
                  <a:close/>
                  <a:moveTo>
                    <a:pt x="2376" y="5246"/>
                  </a:moveTo>
                  <a:lnTo>
                    <a:pt x="2301" y="5624"/>
                  </a:lnTo>
                  <a:cubicBezTo>
                    <a:pt x="2322" y="5628"/>
                    <a:pt x="2351" y="5628"/>
                    <a:pt x="2372" y="5632"/>
                  </a:cubicBezTo>
                  <a:lnTo>
                    <a:pt x="2435" y="5254"/>
                  </a:lnTo>
                  <a:cubicBezTo>
                    <a:pt x="2414" y="5250"/>
                    <a:pt x="2397" y="5250"/>
                    <a:pt x="2376" y="5246"/>
                  </a:cubicBezTo>
                  <a:close/>
                  <a:moveTo>
                    <a:pt x="2901" y="5288"/>
                  </a:moveTo>
                  <a:lnTo>
                    <a:pt x="2909" y="5670"/>
                  </a:lnTo>
                  <a:lnTo>
                    <a:pt x="2980" y="5670"/>
                  </a:lnTo>
                  <a:lnTo>
                    <a:pt x="2959" y="52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3"/>
            <p:cNvSpPr/>
            <p:nvPr/>
          </p:nvSpPr>
          <p:spPr>
            <a:xfrm>
              <a:off x="3556287" y="3112832"/>
              <a:ext cx="161293" cy="4247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1" y="0"/>
                    <a:pt x="0" y="151"/>
                    <a:pt x="0" y="336"/>
                  </a:cubicBezTo>
                  <a:cubicBezTo>
                    <a:pt x="0" y="516"/>
                    <a:pt x="151" y="671"/>
                    <a:pt x="336" y="671"/>
                  </a:cubicBezTo>
                  <a:cubicBezTo>
                    <a:pt x="520" y="671"/>
                    <a:pt x="2552" y="516"/>
                    <a:pt x="2552" y="336"/>
                  </a:cubicBezTo>
                  <a:cubicBezTo>
                    <a:pt x="2552" y="147"/>
                    <a:pt x="520" y="0"/>
                    <a:pt x="336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3"/>
            <p:cNvSpPr/>
            <p:nvPr/>
          </p:nvSpPr>
          <p:spPr>
            <a:xfrm>
              <a:off x="3555212" y="3098485"/>
              <a:ext cx="161293" cy="4247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6" y="0"/>
                    <a:pt x="0" y="152"/>
                    <a:pt x="0" y="336"/>
                  </a:cubicBezTo>
                  <a:cubicBezTo>
                    <a:pt x="0" y="521"/>
                    <a:pt x="156" y="672"/>
                    <a:pt x="336" y="672"/>
                  </a:cubicBezTo>
                  <a:cubicBezTo>
                    <a:pt x="521" y="672"/>
                    <a:pt x="2552" y="521"/>
                    <a:pt x="2552" y="336"/>
                  </a:cubicBezTo>
                  <a:cubicBezTo>
                    <a:pt x="2552" y="147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3"/>
            <p:cNvSpPr/>
            <p:nvPr/>
          </p:nvSpPr>
          <p:spPr>
            <a:xfrm>
              <a:off x="3554959" y="3098485"/>
              <a:ext cx="161293" cy="21298"/>
            </a:xfrm>
            <a:custGeom>
              <a:avLst/>
              <a:gdLst/>
              <a:ahLst/>
              <a:cxnLst/>
              <a:rect l="l" t="t" r="r" b="b"/>
              <a:pathLst>
                <a:path w="2552" h="337" extrusionOk="0">
                  <a:moveTo>
                    <a:pt x="336" y="0"/>
                  </a:moveTo>
                  <a:cubicBezTo>
                    <a:pt x="151" y="0"/>
                    <a:pt x="0" y="152"/>
                    <a:pt x="0" y="336"/>
                  </a:cubicBezTo>
                  <a:lnTo>
                    <a:pt x="2552" y="336"/>
                  </a:lnTo>
                  <a:cubicBezTo>
                    <a:pt x="2552" y="152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3"/>
            <p:cNvSpPr/>
            <p:nvPr/>
          </p:nvSpPr>
          <p:spPr>
            <a:xfrm>
              <a:off x="3597621" y="3112263"/>
              <a:ext cx="86271" cy="14157"/>
            </a:xfrm>
            <a:custGeom>
              <a:avLst/>
              <a:gdLst/>
              <a:ahLst/>
              <a:cxnLst/>
              <a:rect l="l" t="t" r="r" b="b"/>
              <a:pathLst>
                <a:path w="1365" h="224" extrusionOk="0">
                  <a:moveTo>
                    <a:pt x="212" y="0"/>
                  </a:moveTo>
                  <a:cubicBezTo>
                    <a:pt x="97" y="0"/>
                    <a:pt x="1" y="46"/>
                    <a:pt x="1" y="114"/>
                  </a:cubicBezTo>
                  <a:cubicBezTo>
                    <a:pt x="1" y="178"/>
                    <a:pt x="97" y="223"/>
                    <a:pt x="212" y="223"/>
                  </a:cubicBezTo>
                  <a:cubicBezTo>
                    <a:pt x="217" y="223"/>
                    <a:pt x="222" y="223"/>
                    <a:pt x="227" y="223"/>
                  </a:cubicBezTo>
                  <a:lnTo>
                    <a:pt x="1344" y="148"/>
                  </a:lnTo>
                  <a:cubicBezTo>
                    <a:pt x="1356" y="148"/>
                    <a:pt x="1365" y="135"/>
                    <a:pt x="1365" y="114"/>
                  </a:cubicBezTo>
                  <a:cubicBezTo>
                    <a:pt x="1365" y="93"/>
                    <a:pt x="1356" y="76"/>
                    <a:pt x="1344" y="76"/>
                  </a:cubicBezTo>
                  <a:lnTo>
                    <a:pt x="227" y="1"/>
                  </a:lnTo>
                  <a:cubicBezTo>
                    <a:pt x="222" y="0"/>
                    <a:pt x="217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3"/>
            <p:cNvSpPr/>
            <p:nvPr/>
          </p:nvSpPr>
          <p:spPr>
            <a:xfrm>
              <a:off x="3555971" y="3098991"/>
              <a:ext cx="41208" cy="41206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24" y="1"/>
                  </a:moveTo>
                  <a:cubicBezTo>
                    <a:pt x="144" y="1"/>
                    <a:pt x="1" y="148"/>
                    <a:pt x="1" y="328"/>
                  </a:cubicBezTo>
                  <a:cubicBezTo>
                    <a:pt x="1" y="509"/>
                    <a:pt x="144" y="651"/>
                    <a:pt x="324" y="651"/>
                  </a:cubicBezTo>
                  <a:cubicBezTo>
                    <a:pt x="505" y="651"/>
                    <a:pt x="651" y="509"/>
                    <a:pt x="651" y="328"/>
                  </a:cubicBezTo>
                  <a:cubicBezTo>
                    <a:pt x="651" y="148"/>
                    <a:pt x="505" y="1"/>
                    <a:pt x="3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3"/>
            <p:cNvSpPr/>
            <p:nvPr/>
          </p:nvSpPr>
          <p:spPr>
            <a:xfrm>
              <a:off x="3569243" y="3112263"/>
              <a:ext cx="14663" cy="14662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14" y="1"/>
                  </a:moveTo>
                  <a:cubicBezTo>
                    <a:pt x="51" y="1"/>
                    <a:pt x="1" y="55"/>
                    <a:pt x="1" y="118"/>
                  </a:cubicBezTo>
                  <a:cubicBezTo>
                    <a:pt x="1" y="181"/>
                    <a:pt x="51" y="231"/>
                    <a:pt x="114" y="231"/>
                  </a:cubicBezTo>
                  <a:cubicBezTo>
                    <a:pt x="177" y="231"/>
                    <a:pt x="232" y="181"/>
                    <a:pt x="232" y="118"/>
                  </a:cubicBezTo>
                  <a:cubicBezTo>
                    <a:pt x="232" y="55"/>
                    <a:pt x="17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3"/>
            <p:cNvSpPr/>
            <p:nvPr/>
          </p:nvSpPr>
          <p:spPr>
            <a:xfrm>
              <a:off x="3558625" y="3180962"/>
              <a:ext cx="36405" cy="59977"/>
            </a:xfrm>
            <a:custGeom>
              <a:avLst/>
              <a:gdLst/>
              <a:ahLst/>
              <a:cxnLst/>
              <a:rect l="l" t="t" r="r" b="b"/>
              <a:pathLst>
                <a:path w="576" h="949" extrusionOk="0">
                  <a:moveTo>
                    <a:pt x="290" y="1"/>
                  </a:moveTo>
                  <a:lnTo>
                    <a:pt x="47" y="504"/>
                  </a:lnTo>
                  <a:cubicBezTo>
                    <a:pt x="39" y="525"/>
                    <a:pt x="26" y="542"/>
                    <a:pt x="22" y="563"/>
                  </a:cubicBezTo>
                  <a:lnTo>
                    <a:pt x="18" y="571"/>
                  </a:lnTo>
                  <a:cubicBezTo>
                    <a:pt x="5" y="596"/>
                    <a:pt x="1" y="630"/>
                    <a:pt x="1" y="659"/>
                  </a:cubicBezTo>
                  <a:cubicBezTo>
                    <a:pt x="1" y="819"/>
                    <a:pt x="131" y="949"/>
                    <a:pt x="290" y="949"/>
                  </a:cubicBezTo>
                  <a:cubicBezTo>
                    <a:pt x="446" y="949"/>
                    <a:pt x="576" y="819"/>
                    <a:pt x="576" y="659"/>
                  </a:cubicBezTo>
                  <a:cubicBezTo>
                    <a:pt x="572" y="634"/>
                    <a:pt x="567" y="605"/>
                    <a:pt x="555" y="580"/>
                  </a:cubicBezTo>
                  <a:lnTo>
                    <a:pt x="555" y="567"/>
                  </a:lnTo>
                  <a:cubicBezTo>
                    <a:pt x="551" y="546"/>
                    <a:pt x="538" y="525"/>
                    <a:pt x="530" y="508"/>
                  </a:cubicBezTo>
                  <a:lnTo>
                    <a:pt x="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3"/>
            <p:cNvSpPr/>
            <p:nvPr/>
          </p:nvSpPr>
          <p:spPr>
            <a:xfrm>
              <a:off x="4963532" y="4080304"/>
              <a:ext cx="610852" cy="466290"/>
            </a:xfrm>
            <a:custGeom>
              <a:avLst/>
              <a:gdLst/>
              <a:ahLst/>
              <a:cxnLst/>
              <a:rect l="l" t="t" r="r" b="b"/>
              <a:pathLst>
                <a:path w="9665" h="7378" extrusionOk="0">
                  <a:moveTo>
                    <a:pt x="4834" y="0"/>
                  </a:moveTo>
                  <a:cubicBezTo>
                    <a:pt x="3517" y="0"/>
                    <a:pt x="2363" y="693"/>
                    <a:pt x="1712" y="1734"/>
                  </a:cubicBezTo>
                  <a:lnTo>
                    <a:pt x="0" y="1734"/>
                  </a:lnTo>
                  <a:lnTo>
                    <a:pt x="0" y="5645"/>
                  </a:lnTo>
                  <a:lnTo>
                    <a:pt x="1712" y="5645"/>
                  </a:lnTo>
                  <a:cubicBezTo>
                    <a:pt x="2363" y="6685"/>
                    <a:pt x="3517" y="7378"/>
                    <a:pt x="4834" y="7378"/>
                  </a:cubicBezTo>
                  <a:cubicBezTo>
                    <a:pt x="6148" y="7378"/>
                    <a:pt x="7302" y="6685"/>
                    <a:pt x="7952" y="5645"/>
                  </a:cubicBezTo>
                  <a:lnTo>
                    <a:pt x="9664" y="5645"/>
                  </a:lnTo>
                  <a:lnTo>
                    <a:pt x="9664" y="1734"/>
                  </a:lnTo>
                  <a:lnTo>
                    <a:pt x="7952" y="1734"/>
                  </a:lnTo>
                  <a:cubicBezTo>
                    <a:pt x="7302" y="693"/>
                    <a:pt x="6148" y="0"/>
                    <a:pt x="4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3"/>
            <p:cNvSpPr/>
            <p:nvPr/>
          </p:nvSpPr>
          <p:spPr>
            <a:xfrm>
              <a:off x="5218614" y="3984050"/>
              <a:ext cx="100366" cy="96317"/>
            </a:xfrm>
            <a:custGeom>
              <a:avLst/>
              <a:gdLst/>
              <a:ahLst/>
              <a:cxnLst/>
              <a:rect l="l" t="t" r="r" b="b"/>
              <a:pathLst>
                <a:path w="1588" h="1524" extrusionOk="0">
                  <a:moveTo>
                    <a:pt x="1" y="0"/>
                  </a:moveTo>
                  <a:lnTo>
                    <a:pt x="1" y="1523"/>
                  </a:lnTo>
                  <a:lnTo>
                    <a:pt x="1587" y="1523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20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3"/>
            <p:cNvSpPr/>
            <p:nvPr/>
          </p:nvSpPr>
          <p:spPr>
            <a:xfrm>
              <a:off x="5213873" y="3997828"/>
              <a:ext cx="109846" cy="82286"/>
            </a:xfrm>
            <a:custGeom>
              <a:avLst/>
              <a:gdLst/>
              <a:ahLst/>
              <a:cxnLst/>
              <a:rect l="l" t="t" r="r" b="b"/>
              <a:pathLst>
                <a:path w="1738" h="1302" extrusionOk="0">
                  <a:moveTo>
                    <a:pt x="0" y="0"/>
                  </a:moveTo>
                  <a:lnTo>
                    <a:pt x="0" y="1301"/>
                  </a:lnTo>
                  <a:lnTo>
                    <a:pt x="1738" y="1301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3"/>
            <p:cNvSpPr/>
            <p:nvPr/>
          </p:nvSpPr>
          <p:spPr>
            <a:xfrm>
              <a:off x="5192891" y="4065705"/>
              <a:ext cx="152065" cy="14410"/>
            </a:xfrm>
            <a:custGeom>
              <a:avLst/>
              <a:gdLst/>
              <a:ahLst/>
              <a:cxnLst/>
              <a:rect l="l" t="t" r="r" b="b"/>
              <a:pathLst>
                <a:path w="2406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405" y="227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23"/>
            <p:cNvSpPr/>
            <p:nvPr/>
          </p:nvSpPr>
          <p:spPr>
            <a:xfrm>
              <a:off x="5149155" y="4080052"/>
              <a:ext cx="239537" cy="34002"/>
            </a:xfrm>
            <a:custGeom>
              <a:avLst/>
              <a:gdLst/>
              <a:ahLst/>
              <a:cxnLst/>
              <a:rect l="l" t="t" r="r" b="b"/>
              <a:pathLst>
                <a:path w="3790" h="538" extrusionOk="0">
                  <a:moveTo>
                    <a:pt x="1" y="0"/>
                  </a:moveTo>
                  <a:lnTo>
                    <a:pt x="1" y="537"/>
                  </a:lnTo>
                  <a:lnTo>
                    <a:pt x="3790" y="537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23"/>
            <p:cNvSpPr/>
            <p:nvPr/>
          </p:nvSpPr>
          <p:spPr>
            <a:xfrm>
              <a:off x="5205088" y="3992266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1"/>
                  </a:lnTo>
                  <a:lnTo>
                    <a:pt x="18" y="365"/>
                  </a:lnTo>
                  <a:lnTo>
                    <a:pt x="2015" y="181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597D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23"/>
            <p:cNvSpPr/>
            <p:nvPr/>
          </p:nvSpPr>
          <p:spPr>
            <a:xfrm>
              <a:off x="5205088" y="4015334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5"/>
                  </a:lnTo>
                  <a:lnTo>
                    <a:pt x="18" y="365"/>
                  </a:lnTo>
                  <a:lnTo>
                    <a:pt x="2015" y="185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23"/>
            <p:cNvSpPr/>
            <p:nvPr/>
          </p:nvSpPr>
          <p:spPr>
            <a:xfrm>
              <a:off x="5205088" y="4038655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1"/>
                  </a:moveTo>
                  <a:lnTo>
                    <a:pt x="1" y="181"/>
                  </a:lnTo>
                  <a:lnTo>
                    <a:pt x="18" y="366"/>
                  </a:lnTo>
                  <a:lnTo>
                    <a:pt x="2015" y="181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23"/>
            <p:cNvSpPr/>
            <p:nvPr/>
          </p:nvSpPr>
          <p:spPr>
            <a:xfrm>
              <a:off x="4906208" y="4179466"/>
              <a:ext cx="56819" cy="268221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1" y="1"/>
                  </a:moveTo>
                  <a:lnTo>
                    <a:pt x="1" y="4243"/>
                  </a:lnTo>
                  <a:lnTo>
                    <a:pt x="899" y="424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3B5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3"/>
            <p:cNvSpPr/>
            <p:nvPr/>
          </p:nvSpPr>
          <p:spPr>
            <a:xfrm>
              <a:off x="4906208" y="4330642"/>
              <a:ext cx="56819" cy="117046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1" y="1"/>
                  </a:moveTo>
                  <a:lnTo>
                    <a:pt x="1" y="1851"/>
                  </a:lnTo>
                  <a:lnTo>
                    <a:pt x="899" y="1851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3"/>
            <p:cNvSpPr/>
            <p:nvPr/>
          </p:nvSpPr>
          <p:spPr>
            <a:xfrm>
              <a:off x="4894832" y="4202850"/>
              <a:ext cx="12008" cy="220947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0" y="0"/>
                  </a:moveTo>
                  <a:lnTo>
                    <a:pt x="0" y="3496"/>
                  </a:lnTo>
                  <a:lnTo>
                    <a:pt x="189" y="349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3"/>
            <p:cNvSpPr/>
            <p:nvPr/>
          </p:nvSpPr>
          <p:spPr>
            <a:xfrm>
              <a:off x="5574312" y="4179466"/>
              <a:ext cx="56819" cy="268221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0" y="1"/>
                  </a:moveTo>
                  <a:lnTo>
                    <a:pt x="0" y="4243"/>
                  </a:lnTo>
                  <a:lnTo>
                    <a:pt x="898" y="4243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3"/>
            <p:cNvSpPr/>
            <p:nvPr/>
          </p:nvSpPr>
          <p:spPr>
            <a:xfrm>
              <a:off x="5574312" y="4330642"/>
              <a:ext cx="56819" cy="117046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0" y="1"/>
                  </a:moveTo>
                  <a:lnTo>
                    <a:pt x="0" y="1851"/>
                  </a:lnTo>
                  <a:lnTo>
                    <a:pt x="898" y="1851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3"/>
            <p:cNvSpPr/>
            <p:nvPr/>
          </p:nvSpPr>
          <p:spPr>
            <a:xfrm>
              <a:off x="5630498" y="4202850"/>
              <a:ext cx="12008" cy="220947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1" y="0"/>
                  </a:moveTo>
                  <a:lnTo>
                    <a:pt x="1" y="3496"/>
                  </a:lnTo>
                  <a:lnTo>
                    <a:pt x="190" y="349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3"/>
            <p:cNvSpPr/>
            <p:nvPr/>
          </p:nvSpPr>
          <p:spPr>
            <a:xfrm>
              <a:off x="5118629" y="3770243"/>
              <a:ext cx="299769" cy="273782"/>
            </a:xfrm>
            <a:custGeom>
              <a:avLst/>
              <a:gdLst/>
              <a:ahLst/>
              <a:cxnLst/>
              <a:rect l="l" t="t" r="r" b="b"/>
              <a:pathLst>
                <a:path w="4743" h="4332" extrusionOk="0">
                  <a:moveTo>
                    <a:pt x="2367" y="1"/>
                  </a:moveTo>
                  <a:cubicBezTo>
                    <a:pt x="1370" y="1"/>
                    <a:pt x="474" y="690"/>
                    <a:pt x="253" y="1705"/>
                  </a:cubicBezTo>
                  <a:cubicBezTo>
                    <a:pt x="1" y="2875"/>
                    <a:pt x="740" y="4029"/>
                    <a:pt x="1910" y="4281"/>
                  </a:cubicBezTo>
                  <a:cubicBezTo>
                    <a:pt x="2066" y="4315"/>
                    <a:pt x="2222" y="4332"/>
                    <a:pt x="2376" y="4332"/>
                  </a:cubicBezTo>
                  <a:cubicBezTo>
                    <a:pt x="3370" y="4332"/>
                    <a:pt x="4265" y="3642"/>
                    <a:pt x="4487" y="2628"/>
                  </a:cubicBezTo>
                  <a:cubicBezTo>
                    <a:pt x="4743" y="1461"/>
                    <a:pt x="4000" y="307"/>
                    <a:pt x="2833" y="51"/>
                  </a:cubicBezTo>
                  <a:cubicBezTo>
                    <a:pt x="2677" y="17"/>
                    <a:pt x="2521" y="1"/>
                    <a:pt x="23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3"/>
            <p:cNvSpPr/>
            <p:nvPr/>
          </p:nvSpPr>
          <p:spPr>
            <a:xfrm>
              <a:off x="5152315" y="3791225"/>
              <a:ext cx="232712" cy="232639"/>
            </a:xfrm>
            <a:custGeom>
              <a:avLst/>
              <a:gdLst/>
              <a:ahLst/>
              <a:cxnLst/>
              <a:rect l="l" t="t" r="r" b="b"/>
              <a:pathLst>
                <a:path w="3682" h="3681" extrusionOk="0">
                  <a:moveTo>
                    <a:pt x="1847" y="0"/>
                  </a:moveTo>
                  <a:cubicBezTo>
                    <a:pt x="1844" y="0"/>
                    <a:pt x="1841" y="0"/>
                    <a:pt x="1839" y="0"/>
                  </a:cubicBezTo>
                  <a:cubicBezTo>
                    <a:pt x="1205" y="0"/>
                    <a:pt x="643" y="323"/>
                    <a:pt x="316" y="814"/>
                  </a:cubicBezTo>
                  <a:cubicBezTo>
                    <a:pt x="114" y="1108"/>
                    <a:pt x="1" y="1465"/>
                    <a:pt x="1" y="1843"/>
                  </a:cubicBezTo>
                  <a:cubicBezTo>
                    <a:pt x="1" y="2141"/>
                    <a:pt x="72" y="2426"/>
                    <a:pt x="198" y="2678"/>
                  </a:cubicBezTo>
                  <a:cubicBezTo>
                    <a:pt x="412" y="3093"/>
                    <a:pt x="777" y="3416"/>
                    <a:pt x="1222" y="3576"/>
                  </a:cubicBezTo>
                  <a:cubicBezTo>
                    <a:pt x="1415" y="3643"/>
                    <a:pt x="1625" y="3681"/>
                    <a:pt x="1839" y="3681"/>
                  </a:cubicBezTo>
                  <a:cubicBezTo>
                    <a:pt x="2502" y="3681"/>
                    <a:pt x="3085" y="3328"/>
                    <a:pt x="3408" y="2799"/>
                  </a:cubicBezTo>
                  <a:cubicBezTo>
                    <a:pt x="3580" y="2518"/>
                    <a:pt x="3681" y="2191"/>
                    <a:pt x="3681" y="1838"/>
                  </a:cubicBezTo>
                  <a:cubicBezTo>
                    <a:pt x="3681" y="821"/>
                    <a:pt x="2863" y="0"/>
                    <a:pt x="1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3"/>
            <p:cNvSpPr/>
            <p:nvPr/>
          </p:nvSpPr>
          <p:spPr>
            <a:xfrm>
              <a:off x="5158951" y="3798367"/>
              <a:ext cx="219439" cy="218862"/>
            </a:xfrm>
            <a:custGeom>
              <a:avLst/>
              <a:gdLst/>
              <a:ahLst/>
              <a:cxnLst/>
              <a:rect l="l" t="t" r="r" b="b"/>
              <a:pathLst>
                <a:path w="3472" h="3463" extrusionOk="0">
                  <a:moveTo>
                    <a:pt x="1749" y="1"/>
                  </a:moveTo>
                  <a:cubicBezTo>
                    <a:pt x="1744" y="1"/>
                    <a:pt x="1739" y="1"/>
                    <a:pt x="1734" y="1"/>
                  </a:cubicBezTo>
                  <a:cubicBezTo>
                    <a:pt x="1134" y="1"/>
                    <a:pt x="601" y="303"/>
                    <a:pt x="295" y="764"/>
                  </a:cubicBezTo>
                  <a:cubicBezTo>
                    <a:pt x="110" y="1037"/>
                    <a:pt x="1" y="1373"/>
                    <a:pt x="1" y="1730"/>
                  </a:cubicBezTo>
                  <a:cubicBezTo>
                    <a:pt x="1" y="2015"/>
                    <a:pt x="68" y="2279"/>
                    <a:pt x="190" y="2518"/>
                  </a:cubicBezTo>
                  <a:cubicBezTo>
                    <a:pt x="387" y="2905"/>
                    <a:pt x="735" y="3215"/>
                    <a:pt x="1155" y="3362"/>
                  </a:cubicBezTo>
                  <a:cubicBezTo>
                    <a:pt x="1335" y="3425"/>
                    <a:pt x="1532" y="3463"/>
                    <a:pt x="1734" y="3463"/>
                  </a:cubicBezTo>
                  <a:cubicBezTo>
                    <a:pt x="2359" y="3463"/>
                    <a:pt x="2909" y="3131"/>
                    <a:pt x="3215" y="2632"/>
                  </a:cubicBezTo>
                  <a:cubicBezTo>
                    <a:pt x="3379" y="2363"/>
                    <a:pt x="3471" y="2057"/>
                    <a:pt x="3471" y="1725"/>
                  </a:cubicBezTo>
                  <a:cubicBezTo>
                    <a:pt x="3471" y="774"/>
                    <a:pt x="2703" y="1"/>
                    <a:pt x="17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3"/>
            <p:cNvSpPr/>
            <p:nvPr/>
          </p:nvSpPr>
          <p:spPr>
            <a:xfrm>
              <a:off x="5159204" y="3797861"/>
              <a:ext cx="209643" cy="173737"/>
            </a:xfrm>
            <a:custGeom>
              <a:avLst/>
              <a:gdLst/>
              <a:ahLst/>
              <a:cxnLst/>
              <a:rect l="l" t="t" r="r" b="b"/>
              <a:pathLst>
                <a:path w="3317" h="2749" extrusionOk="0">
                  <a:moveTo>
                    <a:pt x="1738" y="0"/>
                  </a:moveTo>
                  <a:cubicBezTo>
                    <a:pt x="1138" y="0"/>
                    <a:pt x="609" y="307"/>
                    <a:pt x="295" y="768"/>
                  </a:cubicBezTo>
                  <a:cubicBezTo>
                    <a:pt x="110" y="1045"/>
                    <a:pt x="1" y="1377"/>
                    <a:pt x="1" y="1733"/>
                  </a:cubicBezTo>
                  <a:cubicBezTo>
                    <a:pt x="1" y="2015"/>
                    <a:pt x="68" y="2283"/>
                    <a:pt x="190" y="2518"/>
                  </a:cubicBezTo>
                  <a:cubicBezTo>
                    <a:pt x="232" y="2598"/>
                    <a:pt x="278" y="2678"/>
                    <a:pt x="333" y="2749"/>
                  </a:cubicBezTo>
                  <a:cubicBezTo>
                    <a:pt x="232" y="2535"/>
                    <a:pt x="177" y="2296"/>
                    <a:pt x="177" y="2036"/>
                  </a:cubicBezTo>
                  <a:cubicBezTo>
                    <a:pt x="177" y="1679"/>
                    <a:pt x="291" y="1343"/>
                    <a:pt x="471" y="1070"/>
                  </a:cubicBezTo>
                  <a:cubicBezTo>
                    <a:pt x="782" y="609"/>
                    <a:pt x="1310" y="307"/>
                    <a:pt x="1915" y="307"/>
                  </a:cubicBezTo>
                  <a:cubicBezTo>
                    <a:pt x="2494" y="307"/>
                    <a:pt x="3001" y="584"/>
                    <a:pt x="3316" y="1020"/>
                  </a:cubicBezTo>
                  <a:cubicBezTo>
                    <a:pt x="3043" y="420"/>
                    <a:pt x="2439" y="0"/>
                    <a:pt x="1738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3"/>
            <p:cNvSpPr/>
            <p:nvPr/>
          </p:nvSpPr>
          <p:spPr>
            <a:xfrm>
              <a:off x="5167168" y="3805256"/>
              <a:ext cx="204018" cy="204262"/>
            </a:xfrm>
            <a:custGeom>
              <a:avLst/>
              <a:gdLst/>
              <a:ahLst/>
              <a:cxnLst/>
              <a:rect l="l" t="t" r="r" b="b"/>
              <a:pathLst>
                <a:path w="3228" h="3232" extrusionOk="0">
                  <a:moveTo>
                    <a:pt x="1478" y="0"/>
                  </a:moveTo>
                  <a:cubicBezTo>
                    <a:pt x="1475" y="0"/>
                    <a:pt x="1472" y="1"/>
                    <a:pt x="1470" y="1"/>
                  </a:cubicBezTo>
                  <a:cubicBezTo>
                    <a:pt x="1428" y="1"/>
                    <a:pt x="1394" y="39"/>
                    <a:pt x="1402" y="81"/>
                  </a:cubicBezTo>
                  <a:cubicBezTo>
                    <a:pt x="1407" y="122"/>
                    <a:pt x="1436" y="148"/>
                    <a:pt x="1474" y="148"/>
                  </a:cubicBezTo>
                  <a:lnTo>
                    <a:pt x="1478" y="148"/>
                  </a:lnTo>
                  <a:cubicBezTo>
                    <a:pt x="1520" y="148"/>
                    <a:pt x="1554" y="110"/>
                    <a:pt x="1549" y="68"/>
                  </a:cubicBezTo>
                  <a:cubicBezTo>
                    <a:pt x="1549" y="29"/>
                    <a:pt x="1516" y="0"/>
                    <a:pt x="1478" y="0"/>
                  </a:cubicBezTo>
                  <a:close/>
                  <a:moveTo>
                    <a:pt x="1976" y="39"/>
                  </a:moveTo>
                  <a:cubicBezTo>
                    <a:pt x="1946" y="39"/>
                    <a:pt x="1917" y="59"/>
                    <a:pt x="1910" y="93"/>
                  </a:cubicBezTo>
                  <a:cubicBezTo>
                    <a:pt x="1898" y="131"/>
                    <a:pt x="1927" y="173"/>
                    <a:pt x="1961" y="185"/>
                  </a:cubicBezTo>
                  <a:cubicBezTo>
                    <a:pt x="1973" y="190"/>
                    <a:pt x="1977" y="190"/>
                    <a:pt x="1977" y="190"/>
                  </a:cubicBezTo>
                  <a:cubicBezTo>
                    <a:pt x="2015" y="190"/>
                    <a:pt x="2040" y="164"/>
                    <a:pt x="2049" y="131"/>
                  </a:cubicBezTo>
                  <a:cubicBezTo>
                    <a:pt x="2061" y="93"/>
                    <a:pt x="2040" y="51"/>
                    <a:pt x="1998" y="43"/>
                  </a:cubicBezTo>
                  <a:cubicBezTo>
                    <a:pt x="1991" y="40"/>
                    <a:pt x="1983" y="39"/>
                    <a:pt x="1976" y="39"/>
                  </a:cubicBezTo>
                  <a:close/>
                  <a:moveTo>
                    <a:pt x="979" y="124"/>
                  </a:moveTo>
                  <a:cubicBezTo>
                    <a:pt x="969" y="124"/>
                    <a:pt x="959" y="126"/>
                    <a:pt x="949" y="131"/>
                  </a:cubicBezTo>
                  <a:cubicBezTo>
                    <a:pt x="911" y="152"/>
                    <a:pt x="895" y="194"/>
                    <a:pt x="911" y="232"/>
                  </a:cubicBezTo>
                  <a:cubicBezTo>
                    <a:pt x="924" y="257"/>
                    <a:pt x="953" y="274"/>
                    <a:pt x="983" y="274"/>
                  </a:cubicBezTo>
                  <a:cubicBezTo>
                    <a:pt x="991" y="274"/>
                    <a:pt x="1004" y="274"/>
                    <a:pt x="1012" y="269"/>
                  </a:cubicBezTo>
                  <a:cubicBezTo>
                    <a:pt x="1050" y="248"/>
                    <a:pt x="1067" y="206"/>
                    <a:pt x="1050" y="169"/>
                  </a:cubicBezTo>
                  <a:cubicBezTo>
                    <a:pt x="1035" y="141"/>
                    <a:pt x="1008" y="124"/>
                    <a:pt x="979" y="124"/>
                  </a:cubicBezTo>
                  <a:close/>
                  <a:moveTo>
                    <a:pt x="2453" y="246"/>
                  </a:moveTo>
                  <a:cubicBezTo>
                    <a:pt x="2427" y="246"/>
                    <a:pt x="2402" y="258"/>
                    <a:pt x="2389" y="278"/>
                  </a:cubicBezTo>
                  <a:cubicBezTo>
                    <a:pt x="2363" y="311"/>
                    <a:pt x="2376" y="357"/>
                    <a:pt x="2410" y="378"/>
                  </a:cubicBezTo>
                  <a:cubicBezTo>
                    <a:pt x="2422" y="387"/>
                    <a:pt x="2435" y="387"/>
                    <a:pt x="2452" y="391"/>
                  </a:cubicBezTo>
                  <a:cubicBezTo>
                    <a:pt x="2477" y="391"/>
                    <a:pt x="2498" y="383"/>
                    <a:pt x="2515" y="362"/>
                  </a:cubicBezTo>
                  <a:cubicBezTo>
                    <a:pt x="2535" y="324"/>
                    <a:pt x="2523" y="278"/>
                    <a:pt x="2494" y="257"/>
                  </a:cubicBezTo>
                  <a:cubicBezTo>
                    <a:pt x="2481" y="250"/>
                    <a:pt x="2467" y="246"/>
                    <a:pt x="2453" y="246"/>
                  </a:cubicBezTo>
                  <a:close/>
                  <a:moveTo>
                    <a:pt x="562" y="406"/>
                  </a:moveTo>
                  <a:cubicBezTo>
                    <a:pt x="544" y="406"/>
                    <a:pt x="525" y="413"/>
                    <a:pt x="509" y="425"/>
                  </a:cubicBezTo>
                  <a:cubicBezTo>
                    <a:pt x="479" y="450"/>
                    <a:pt x="479" y="500"/>
                    <a:pt x="504" y="530"/>
                  </a:cubicBezTo>
                  <a:cubicBezTo>
                    <a:pt x="513" y="546"/>
                    <a:pt x="534" y="555"/>
                    <a:pt x="555" y="555"/>
                  </a:cubicBezTo>
                  <a:cubicBezTo>
                    <a:pt x="576" y="555"/>
                    <a:pt x="593" y="551"/>
                    <a:pt x="609" y="534"/>
                  </a:cubicBezTo>
                  <a:cubicBezTo>
                    <a:pt x="639" y="509"/>
                    <a:pt x="639" y="462"/>
                    <a:pt x="614" y="429"/>
                  </a:cubicBezTo>
                  <a:cubicBezTo>
                    <a:pt x="600" y="414"/>
                    <a:pt x="582" y="406"/>
                    <a:pt x="562" y="406"/>
                  </a:cubicBezTo>
                  <a:close/>
                  <a:moveTo>
                    <a:pt x="2826" y="587"/>
                  </a:moveTo>
                  <a:cubicBezTo>
                    <a:pt x="2810" y="587"/>
                    <a:pt x="2793" y="592"/>
                    <a:pt x="2779" y="605"/>
                  </a:cubicBezTo>
                  <a:cubicBezTo>
                    <a:pt x="2750" y="630"/>
                    <a:pt x="2745" y="676"/>
                    <a:pt x="2770" y="710"/>
                  </a:cubicBezTo>
                  <a:cubicBezTo>
                    <a:pt x="2779" y="723"/>
                    <a:pt x="2808" y="735"/>
                    <a:pt x="2829" y="735"/>
                  </a:cubicBezTo>
                  <a:cubicBezTo>
                    <a:pt x="2842" y="735"/>
                    <a:pt x="2859" y="731"/>
                    <a:pt x="2875" y="718"/>
                  </a:cubicBezTo>
                  <a:cubicBezTo>
                    <a:pt x="2905" y="693"/>
                    <a:pt x="2913" y="647"/>
                    <a:pt x="2884" y="613"/>
                  </a:cubicBezTo>
                  <a:cubicBezTo>
                    <a:pt x="2869" y="597"/>
                    <a:pt x="2848" y="587"/>
                    <a:pt x="2826" y="587"/>
                  </a:cubicBezTo>
                  <a:close/>
                  <a:moveTo>
                    <a:pt x="244" y="812"/>
                  </a:moveTo>
                  <a:cubicBezTo>
                    <a:pt x="217" y="812"/>
                    <a:pt x="192" y="825"/>
                    <a:pt x="177" y="848"/>
                  </a:cubicBezTo>
                  <a:cubicBezTo>
                    <a:pt x="165" y="886"/>
                    <a:pt x="173" y="928"/>
                    <a:pt x="211" y="949"/>
                  </a:cubicBezTo>
                  <a:cubicBezTo>
                    <a:pt x="219" y="953"/>
                    <a:pt x="232" y="953"/>
                    <a:pt x="248" y="953"/>
                  </a:cubicBezTo>
                  <a:cubicBezTo>
                    <a:pt x="274" y="953"/>
                    <a:pt x="295" y="945"/>
                    <a:pt x="311" y="920"/>
                  </a:cubicBezTo>
                  <a:cubicBezTo>
                    <a:pt x="324" y="882"/>
                    <a:pt x="316" y="840"/>
                    <a:pt x="278" y="819"/>
                  </a:cubicBezTo>
                  <a:cubicBezTo>
                    <a:pt x="267" y="814"/>
                    <a:pt x="255" y="812"/>
                    <a:pt x="244" y="812"/>
                  </a:cubicBezTo>
                  <a:close/>
                  <a:moveTo>
                    <a:pt x="3070" y="1034"/>
                  </a:moveTo>
                  <a:cubicBezTo>
                    <a:pt x="3062" y="1034"/>
                    <a:pt x="3055" y="1035"/>
                    <a:pt x="3047" y="1037"/>
                  </a:cubicBezTo>
                  <a:cubicBezTo>
                    <a:pt x="3005" y="1054"/>
                    <a:pt x="2984" y="1096"/>
                    <a:pt x="3001" y="1134"/>
                  </a:cubicBezTo>
                  <a:cubicBezTo>
                    <a:pt x="3010" y="1163"/>
                    <a:pt x="3039" y="1180"/>
                    <a:pt x="3068" y="1184"/>
                  </a:cubicBezTo>
                  <a:cubicBezTo>
                    <a:pt x="3081" y="1184"/>
                    <a:pt x="3085" y="1184"/>
                    <a:pt x="3094" y="1180"/>
                  </a:cubicBezTo>
                  <a:cubicBezTo>
                    <a:pt x="3136" y="1163"/>
                    <a:pt x="3157" y="1121"/>
                    <a:pt x="3144" y="1088"/>
                  </a:cubicBezTo>
                  <a:cubicBezTo>
                    <a:pt x="3130" y="1054"/>
                    <a:pt x="3101" y="1034"/>
                    <a:pt x="3070" y="1034"/>
                  </a:cubicBezTo>
                  <a:close/>
                  <a:moveTo>
                    <a:pt x="80" y="1289"/>
                  </a:moveTo>
                  <a:cubicBezTo>
                    <a:pt x="42" y="1289"/>
                    <a:pt x="9" y="1313"/>
                    <a:pt x="5" y="1352"/>
                  </a:cubicBezTo>
                  <a:cubicBezTo>
                    <a:pt x="1" y="1390"/>
                    <a:pt x="26" y="1432"/>
                    <a:pt x="68" y="1436"/>
                  </a:cubicBezTo>
                  <a:lnTo>
                    <a:pt x="81" y="1436"/>
                  </a:lnTo>
                  <a:cubicBezTo>
                    <a:pt x="114" y="1436"/>
                    <a:pt x="148" y="1411"/>
                    <a:pt x="152" y="1373"/>
                  </a:cubicBezTo>
                  <a:cubicBezTo>
                    <a:pt x="156" y="1339"/>
                    <a:pt x="131" y="1297"/>
                    <a:pt x="89" y="1289"/>
                  </a:cubicBezTo>
                  <a:cubicBezTo>
                    <a:pt x="86" y="1289"/>
                    <a:pt x="83" y="1289"/>
                    <a:pt x="80" y="1289"/>
                  </a:cubicBezTo>
                  <a:close/>
                  <a:moveTo>
                    <a:pt x="3152" y="1537"/>
                  </a:moveTo>
                  <a:cubicBezTo>
                    <a:pt x="3110" y="1537"/>
                    <a:pt x="3081" y="1570"/>
                    <a:pt x="3081" y="1612"/>
                  </a:cubicBezTo>
                  <a:lnTo>
                    <a:pt x="3081" y="1616"/>
                  </a:lnTo>
                  <a:cubicBezTo>
                    <a:pt x="3081" y="1658"/>
                    <a:pt x="3115" y="1688"/>
                    <a:pt x="3152" y="1696"/>
                  </a:cubicBezTo>
                  <a:cubicBezTo>
                    <a:pt x="3194" y="1696"/>
                    <a:pt x="3228" y="1663"/>
                    <a:pt x="3228" y="1621"/>
                  </a:cubicBezTo>
                  <a:lnTo>
                    <a:pt x="3228" y="1616"/>
                  </a:lnTo>
                  <a:lnTo>
                    <a:pt x="3228" y="1612"/>
                  </a:lnTo>
                  <a:cubicBezTo>
                    <a:pt x="3228" y="1570"/>
                    <a:pt x="3194" y="1537"/>
                    <a:pt x="3152" y="1537"/>
                  </a:cubicBezTo>
                  <a:close/>
                  <a:moveTo>
                    <a:pt x="77" y="1805"/>
                  </a:moveTo>
                  <a:cubicBezTo>
                    <a:pt x="74" y="1805"/>
                    <a:pt x="71" y="1805"/>
                    <a:pt x="68" y="1805"/>
                  </a:cubicBezTo>
                  <a:cubicBezTo>
                    <a:pt x="26" y="1809"/>
                    <a:pt x="1" y="1847"/>
                    <a:pt x="5" y="1889"/>
                  </a:cubicBezTo>
                  <a:cubicBezTo>
                    <a:pt x="18" y="1919"/>
                    <a:pt x="43" y="1948"/>
                    <a:pt x="81" y="1952"/>
                  </a:cubicBezTo>
                  <a:lnTo>
                    <a:pt x="89" y="1952"/>
                  </a:lnTo>
                  <a:cubicBezTo>
                    <a:pt x="131" y="1948"/>
                    <a:pt x="156" y="1910"/>
                    <a:pt x="152" y="1868"/>
                  </a:cubicBezTo>
                  <a:cubicBezTo>
                    <a:pt x="148" y="1829"/>
                    <a:pt x="115" y="1805"/>
                    <a:pt x="77" y="1805"/>
                  </a:cubicBezTo>
                  <a:close/>
                  <a:moveTo>
                    <a:pt x="3078" y="2043"/>
                  </a:moveTo>
                  <a:cubicBezTo>
                    <a:pt x="3048" y="2043"/>
                    <a:pt x="3016" y="2063"/>
                    <a:pt x="3001" y="2095"/>
                  </a:cubicBezTo>
                  <a:cubicBezTo>
                    <a:pt x="2989" y="2128"/>
                    <a:pt x="3010" y="2170"/>
                    <a:pt x="3047" y="2187"/>
                  </a:cubicBezTo>
                  <a:cubicBezTo>
                    <a:pt x="3060" y="2191"/>
                    <a:pt x="3064" y="2191"/>
                    <a:pt x="3073" y="2191"/>
                  </a:cubicBezTo>
                  <a:cubicBezTo>
                    <a:pt x="3102" y="2191"/>
                    <a:pt x="3131" y="2170"/>
                    <a:pt x="3144" y="2141"/>
                  </a:cubicBezTo>
                  <a:cubicBezTo>
                    <a:pt x="3152" y="2103"/>
                    <a:pt x="3131" y="2061"/>
                    <a:pt x="3094" y="2044"/>
                  </a:cubicBezTo>
                  <a:cubicBezTo>
                    <a:pt x="3089" y="2043"/>
                    <a:pt x="3084" y="2043"/>
                    <a:pt x="3078" y="2043"/>
                  </a:cubicBezTo>
                  <a:close/>
                  <a:moveTo>
                    <a:pt x="250" y="2283"/>
                  </a:moveTo>
                  <a:cubicBezTo>
                    <a:pt x="238" y="2283"/>
                    <a:pt x="226" y="2286"/>
                    <a:pt x="215" y="2292"/>
                  </a:cubicBezTo>
                  <a:cubicBezTo>
                    <a:pt x="177" y="2313"/>
                    <a:pt x="165" y="2355"/>
                    <a:pt x="186" y="2393"/>
                  </a:cubicBezTo>
                  <a:cubicBezTo>
                    <a:pt x="194" y="2418"/>
                    <a:pt x="219" y="2430"/>
                    <a:pt x="248" y="2435"/>
                  </a:cubicBezTo>
                  <a:cubicBezTo>
                    <a:pt x="257" y="2435"/>
                    <a:pt x="274" y="2426"/>
                    <a:pt x="282" y="2422"/>
                  </a:cubicBezTo>
                  <a:cubicBezTo>
                    <a:pt x="320" y="2401"/>
                    <a:pt x="337" y="2359"/>
                    <a:pt x="316" y="2321"/>
                  </a:cubicBezTo>
                  <a:cubicBezTo>
                    <a:pt x="301" y="2298"/>
                    <a:pt x="276" y="2283"/>
                    <a:pt x="250" y="2283"/>
                  </a:cubicBezTo>
                  <a:close/>
                  <a:moveTo>
                    <a:pt x="2828" y="2490"/>
                  </a:moveTo>
                  <a:cubicBezTo>
                    <a:pt x="2806" y="2490"/>
                    <a:pt x="2785" y="2499"/>
                    <a:pt x="2770" y="2519"/>
                  </a:cubicBezTo>
                  <a:cubicBezTo>
                    <a:pt x="2750" y="2548"/>
                    <a:pt x="2754" y="2598"/>
                    <a:pt x="2787" y="2624"/>
                  </a:cubicBezTo>
                  <a:cubicBezTo>
                    <a:pt x="2796" y="2640"/>
                    <a:pt x="2812" y="2640"/>
                    <a:pt x="2829" y="2640"/>
                  </a:cubicBezTo>
                  <a:cubicBezTo>
                    <a:pt x="2850" y="2640"/>
                    <a:pt x="2867" y="2632"/>
                    <a:pt x="2884" y="2611"/>
                  </a:cubicBezTo>
                  <a:cubicBezTo>
                    <a:pt x="2913" y="2582"/>
                    <a:pt x="2905" y="2535"/>
                    <a:pt x="2875" y="2506"/>
                  </a:cubicBezTo>
                  <a:cubicBezTo>
                    <a:pt x="2861" y="2495"/>
                    <a:pt x="2844" y="2490"/>
                    <a:pt x="2828" y="2490"/>
                  </a:cubicBezTo>
                  <a:close/>
                  <a:moveTo>
                    <a:pt x="556" y="2682"/>
                  </a:moveTo>
                  <a:cubicBezTo>
                    <a:pt x="536" y="2682"/>
                    <a:pt x="517" y="2690"/>
                    <a:pt x="504" y="2707"/>
                  </a:cubicBezTo>
                  <a:cubicBezTo>
                    <a:pt x="479" y="2737"/>
                    <a:pt x="479" y="2787"/>
                    <a:pt x="509" y="2812"/>
                  </a:cubicBezTo>
                  <a:cubicBezTo>
                    <a:pt x="525" y="2829"/>
                    <a:pt x="542" y="2833"/>
                    <a:pt x="563" y="2833"/>
                  </a:cubicBezTo>
                  <a:cubicBezTo>
                    <a:pt x="576" y="2833"/>
                    <a:pt x="597" y="2821"/>
                    <a:pt x="614" y="2808"/>
                  </a:cubicBezTo>
                  <a:cubicBezTo>
                    <a:pt x="639" y="2775"/>
                    <a:pt x="639" y="2728"/>
                    <a:pt x="609" y="2703"/>
                  </a:cubicBezTo>
                  <a:cubicBezTo>
                    <a:pt x="593" y="2689"/>
                    <a:pt x="574" y="2682"/>
                    <a:pt x="556" y="2682"/>
                  </a:cubicBezTo>
                  <a:close/>
                  <a:moveTo>
                    <a:pt x="2452" y="2839"/>
                  </a:moveTo>
                  <a:cubicBezTo>
                    <a:pt x="2438" y="2839"/>
                    <a:pt x="2425" y="2842"/>
                    <a:pt x="2414" y="2850"/>
                  </a:cubicBezTo>
                  <a:cubicBezTo>
                    <a:pt x="2380" y="2875"/>
                    <a:pt x="2372" y="2921"/>
                    <a:pt x="2393" y="2955"/>
                  </a:cubicBezTo>
                  <a:cubicBezTo>
                    <a:pt x="2410" y="2976"/>
                    <a:pt x="2431" y="2984"/>
                    <a:pt x="2456" y="2984"/>
                  </a:cubicBezTo>
                  <a:cubicBezTo>
                    <a:pt x="2473" y="2984"/>
                    <a:pt x="2485" y="2984"/>
                    <a:pt x="2498" y="2976"/>
                  </a:cubicBezTo>
                  <a:cubicBezTo>
                    <a:pt x="2527" y="2947"/>
                    <a:pt x="2540" y="2900"/>
                    <a:pt x="2519" y="2871"/>
                  </a:cubicBezTo>
                  <a:cubicBezTo>
                    <a:pt x="2503" y="2850"/>
                    <a:pt x="2477" y="2839"/>
                    <a:pt x="2452" y="2839"/>
                  </a:cubicBezTo>
                  <a:close/>
                  <a:moveTo>
                    <a:pt x="983" y="2969"/>
                  </a:moveTo>
                  <a:cubicBezTo>
                    <a:pt x="954" y="2969"/>
                    <a:pt x="929" y="2985"/>
                    <a:pt x="920" y="3010"/>
                  </a:cubicBezTo>
                  <a:cubicBezTo>
                    <a:pt x="903" y="3047"/>
                    <a:pt x="920" y="3089"/>
                    <a:pt x="953" y="3106"/>
                  </a:cubicBezTo>
                  <a:cubicBezTo>
                    <a:pt x="966" y="3106"/>
                    <a:pt x="974" y="3110"/>
                    <a:pt x="987" y="3114"/>
                  </a:cubicBezTo>
                  <a:cubicBezTo>
                    <a:pt x="1016" y="3114"/>
                    <a:pt x="1046" y="3102"/>
                    <a:pt x="1054" y="3073"/>
                  </a:cubicBezTo>
                  <a:cubicBezTo>
                    <a:pt x="1071" y="3031"/>
                    <a:pt x="1054" y="2989"/>
                    <a:pt x="1016" y="2976"/>
                  </a:cubicBezTo>
                  <a:cubicBezTo>
                    <a:pt x="1005" y="2972"/>
                    <a:pt x="994" y="2969"/>
                    <a:pt x="983" y="2969"/>
                  </a:cubicBezTo>
                  <a:close/>
                  <a:moveTo>
                    <a:pt x="1982" y="3046"/>
                  </a:moveTo>
                  <a:cubicBezTo>
                    <a:pt x="1978" y="3046"/>
                    <a:pt x="1973" y="3046"/>
                    <a:pt x="1969" y="3047"/>
                  </a:cubicBezTo>
                  <a:cubicBezTo>
                    <a:pt x="1931" y="3060"/>
                    <a:pt x="1906" y="3102"/>
                    <a:pt x="1914" y="3135"/>
                  </a:cubicBezTo>
                  <a:cubicBezTo>
                    <a:pt x="1927" y="3169"/>
                    <a:pt x="1956" y="3190"/>
                    <a:pt x="1982" y="3190"/>
                  </a:cubicBezTo>
                  <a:lnTo>
                    <a:pt x="2003" y="3190"/>
                  </a:lnTo>
                  <a:cubicBezTo>
                    <a:pt x="2040" y="3177"/>
                    <a:pt x="2065" y="3144"/>
                    <a:pt x="2057" y="3102"/>
                  </a:cubicBezTo>
                  <a:cubicBezTo>
                    <a:pt x="2046" y="3069"/>
                    <a:pt x="2013" y="3046"/>
                    <a:pt x="1982" y="3046"/>
                  </a:cubicBezTo>
                  <a:close/>
                  <a:moveTo>
                    <a:pt x="1478" y="3085"/>
                  </a:moveTo>
                  <a:cubicBezTo>
                    <a:pt x="1440" y="3085"/>
                    <a:pt x="1411" y="3113"/>
                    <a:pt x="1407" y="3152"/>
                  </a:cubicBezTo>
                  <a:cubicBezTo>
                    <a:pt x="1402" y="3194"/>
                    <a:pt x="1432" y="3228"/>
                    <a:pt x="1474" y="3232"/>
                  </a:cubicBezTo>
                  <a:lnTo>
                    <a:pt x="1478" y="3232"/>
                  </a:lnTo>
                  <a:cubicBezTo>
                    <a:pt x="1516" y="3232"/>
                    <a:pt x="1549" y="3198"/>
                    <a:pt x="1554" y="3165"/>
                  </a:cubicBezTo>
                  <a:cubicBezTo>
                    <a:pt x="1558" y="3123"/>
                    <a:pt x="1528" y="3089"/>
                    <a:pt x="1486" y="3085"/>
                  </a:cubicBezTo>
                  <a:cubicBezTo>
                    <a:pt x="1484" y="3085"/>
                    <a:pt x="1481" y="3085"/>
                    <a:pt x="1478" y="30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3"/>
            <p:cNvSpPr/>
            <p:nvPr/>
          </p:nvSpPr>
          <p:spPr>
            <a:xfrm>
              <a:off x="5297679" y="3855690"/>
              <a:ext cx="44368" cy="51761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66" y="0"/>
                  </a:moveTo>
                  <a:lnTo>
                    <a:pt x="0" y="361"/>
                  </a:lnTo>
                  <a:cubicBezTo>
                    <a:pt x="122" y="483"/>
                    <a:pt x="189" y="646"/>
                    <a:pt x="189" y="818"/>
                  </a:cubicBezTo>
                  <a:lnTo>
                    <a:pt x="701" y="818"/>
                  </a:lnTo>
                  <a:cubicBezTo>
                    <a:pt x="701" y="508"/>
                    <a:pt x="580" y="218"/>
                    <a:pt x="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3"/>
            <p:cNvSpPr/>
            <p:nvPr/>
          </p:nvSpPr>
          <p:spPr>
            <a:xfrm>
              <a:off x="5268480" y="3834455"/>
              <a:ext cx="51826" cy="44050"/>
            </a:xfrm>
            <a:custGeom>
              <a:avLst/>
              <a:gdLst/>
              <a:ahLst/>
              <a:cxnLst/>
              <a:rect l="l" t="t" r="r" b="b"/>
              <a:pathLst>
                <a:path w="820" h="697" extrusionOk="0">
                  <a:moveTo>
                    <a:pt x="1" y="0"/>
                  </a:moveTo>
                  <a:lnTo>
                    <a:pt x="1" y="508"/>
                  </a:lnTo>
                  <a:cubicBezTo>
                    <a:pt x="177" y="508"/>
                    <a:pt x="337" y="575"/>
                    <a:pt x="458" y="697"/>
                  </a:cubicBezTo>
                  <a:lnTo>
                    <a:pt x="819" y="340"/>
                  </a:lnTo>
                  <a:cubicBezTo>
                    <a:pt x="601" y="122"/>
                    <a:pt x="31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3"/>
            <p:cNvSpPr/>
            <p:nvPr/>
          </p:nvSpPr>
          <p:spPr>
            <a:xfrm>
              <a:off x="5216781" y="3834202"/>
              <a:ext cx="51763" cy="44303"/>
            </a:xfrm>
            <a:custGeom>
              <a:avLst/>
              <a:gdLst/>
              <a:ahLst/>
              <a:cxnLst/>
              <a:rect l="l" t="t" r="r" b="b"/>
              <a:pathLst>
                <a:path w="819" h="701" extrusionOk="0">
                  <a:moveTo>
                    <a:pt x="819" y="0"/>
                  </a:moveTo>
                  <a:cubicBezTo>
                    <a:pt x="508" y="0"/>
                    <a:pt x="223" y="118"/>
                    <a:pt x="1" y="340"/>
                  </a:cubicBezTo>
                  <a:lnTo>
                    <a:pt x="366" y="701"/>
                  </a:lnTo>
                  <a:cubicBezTo>
                    <a:pt x="492" y="579"/>
                    <a:pt x="647" y="512"/>
                    <a:pt x="819" y="508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3"/>
            <p:cNvSpPr/>
            <p:nvPr/>
          </p:nvSpPr>
          <p:spPr>
            <a:xfrm>
              <a:off x="5195545" y="3855690"/>
              <a:ext cx="44368" cy="51761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37" y="0"/>
                  </a:moveTo>
                  <a:cubicBezTo>
                    <a:pt x="123" y="218"/>
                    <a:pt x="1" y="508"/>
                    <a:pt x="1" y="818"/>
                  </a:cubicBezTo>
                  <a:lnTo>
                    <a:pt x="513" y="818"/>
                  </a:lnTo>
                  <a:cubicBezTo>
                    <a:pt x="513" y="646"/>
                    <a:pt x="580" y="483"/>
                    <a:pt x="702" y="361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3"/>
            <p:cNvSpPr/>
            <p:nvPr/>
          </p:nvSpPr>
          <p:spPr>
            <a:xfrm>
              <a:off x="5185749" y="3877747"/>
              <a:ext cx="80710" cy="31094"/>
            </a:xfrm>
            <a:custGeom>
              <a:avLst/>
              <a:gdLst/>
              <a:ahLst/>
              <a:cxnLst/>
              <a:rect l="l" t="t" r="r" b="b"/>
              <a:pathLst>
                <a:path w="1277" h="492" extrusionOk="0">
                  <a:moveTo>
                    <a:pt x="50" y="1"/>
                  </a:moveTo>
                  <a:cubicBezTo>
                    <a:pt x="36" y="1"/>
                    <a:pt x="25" y="11"/>
                    <a:pt x="22" y="25"/>
                  </a:cubicBezTo>
                  <a:lnTo>
                    <a:pt x="5" y="71"/>
                  </a:lnTo>
                  <a:cubicBezTo>
                    <a:pt x="1" y="88"/>
                    <a:pt x="9" y="108"/>
                    <a:pt x="26" y="113"/>
                  </a:cubicBezTo>
                  <a:lnTo>
                    <a:pt x="1209" y="490"/>
                  </a:lnTo>
                  <a:cubicBezTo>
                    <a:pt x="1212" y="491"/>
                    <a:pt x="1215" y="491"/>
                    <a:pt x="1218" y="491"/>
                  </a:cubicBezTo>
                  <a:cubicBezTo>
                    <a:pt x="1233" y="491"/>
                    <a:pt x="1248" y="483"/>
                    <a:pt x="1255" y="469"/>
                  </a:cubicBezTo>
                  <a:lnTo>
                    <a:pt x="1268" y="423"/>
                  </a:lnTo>
                  <a:cubicBezTo>
                    <a:pt x="1276" y="406"/>
                    <a:pt x="1264" y="385"/>
                    <a:pt x="1247" y="381"/>
                  </a:cubicBezTo>
                  <a:lnTo>
                    <a:pt x="64" y="4"/>
                  </a:lnTo>
                  <a:cubicBezTo>
                    <a:pt x="59" y="2"/>
                    <a:pt x="55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3"/>
            <p:cNvSpPr/>
            <p:nvPr/>
          </p:nvSpPr>
          <p:spPr>
            <a:xfrm>
              <a:off x="5259252" y="3898856"/>
              <a:ext cx="19150" cy="16811"/>
            </a:xfrm>
            <a:custGeom>
              <a:avLst/>
              <a:gdLst/>
              <a:ahLst/>
              <a:cxnLst/>
              <a:rect l="l" t="t" r="r" b="b"/>
              <a:pathLst>
                <a:path w="303" h="266" extrusionOk="0">
                  <a:moveTo>
                    <a:pt x="152" y="1"/>
                  </a:moveTo>
                  <a:cubicBezTo>
                    <a:pt x="99" y="1"/>
                    <a:pt x="49" y="30"/>
                    <a:pt x="29" y="81"/>
                  </a:cubicBezTo>
                  <a:cubicBezTo>
                    <a:pt x="0" y="152"/>
                    <a:pt x="34" y="228"/>
                    <a:pt x="101" y="257"/>
                  </a:cubicBezTo>
                  <a:cubicBezTo>
                    <a:pt x="116" y="263"/>
                    <a:pt x="132" y="265"/>
                    <a:pt x="147" y="265"/>
                  </a:cubicBezTo>
                  <a:cubicBezTo>
                    <a:pt x="201" y="265"/>
                    <a:pt x="253" y="234"/>
                    <a:pt x="273" y="182"/>
                  </a:cubicBezTo>
                  <a:cubicBezTo>
                    <a:pt x="302" y="114"/>
                    <a:pt x="264" y="35"/>
                    <a:pt x="201" y="9"/>
                  </a:cubicBezTo>
                  <a:cubicBezTo>
                    <a:pt x="185" y="3"/>
                    <a:pt x="169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3"/>
            <p:cNvSpPr/>
            <p:nvPr/>
          </p:nvSpPr>
          <p:spPr>
            <a:xfrm>
              <a:off x="5146248" y="4191158"/>
              <a:ext cx="244594" cy="244584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935" y="0"/>
                  </a:moveTo>
                  <a:cubicBezTo>
                    <a:pt x="869" y="0"/>
                    <a:pt x="0" y="865"/>
                    <a:pt x="0" y="1935"/>
                  </a:cubicBezTo>
                  <a:cubicBezTo>
                    <a:pt x="0" y="3005"/>
                    <a:pt x="869" y="3870"/>
                    <a:pt x="1935" y="3870"/>
                  </a:cubicBezTo>
                  <a:cubicBezTo>
                    <a:pt x="3005" y="3870"/>
                    <a:pt x="3869" y="3005"/>
                    <a:pt x="3869" y="1935"/>
                  </a:cubicBezTo>
                  <a:cubicBezTo>
                    <a:pt x="3869" y="865"/>
                    <a:pt x="3005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3"/>
            <p:cNvSpPr/>
            <p:nvPr/>
          </p:nvSpPr>
          <p:spPr>
            <a:xfrm>
              <a:off x="5156866" y="4216375"/>
              <a:ext cx="223863" cy="193898"/>
            </a:xfrm>
            <a:custGeom>
              <a:avLst/>
              <a:gdLst/>
              <a:ahLst/>
              <a:cxnLst/>
              <a:rect l="l" t="t" r="r" b="b"/>
              <a:pathLst>
                <a:path w="3542" h="3068" extrusionOk="0">
                  <a:moveTo>
                    <a:pt x="886" y="0"/>
                  </a:moveTo>
                  <a:lnTo>
                    <a:pt x="0" y="1536"/>
                  </a:lnTo>
                  <a:lnTo>
                    <a:pt x="886" y="3068"/>
                  </a:lnTo>
                  <a:lnTo>
                    <a:pt x="2657" y="3068"/>
                  </a:lnTo>
                  <a:lnTo>
                    <a:pt x="3542" y="1536"/>
                  </a:lnTo>
                  <a:lnTo>
                    <a:pt x="2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3"/>
            <p:cNvSpPr/>
            <p:nvPr/>
          </p:nvSpPr>
          <p:spPr>
            <a:xfrm>
              <a:off x="5173045" y="4218208"/>
              <a:ext cx="190492" cy="190485"/>
            </a:xfrm>
            <a:custGeom>
              <a:avLst/>
              <a:gdLst/>
              <a:ahLst/>
              <a:cxnLst/>
              <a:rect l="l" t="t" r="r" b="b"/>
              <a:pathLst>
                <a:path w="3014" h="3014" extrusionOk="0">
                  <a:moveTo>
                    <a:pt x="1507" y="1"/>
                  </a:moveTo>
                  <a:cubicBezTo>
                    <a:pt x="676" y="1"/>
                    <a:pt x="0" y="676"/>
                    <a:pt x="0" y="1507"/>
                  </a:cubicBezTo>
                  <a:cubicBezTo>
                    <a:pt x="0" y="2338"/>
                    <a:pt x="676" y="3014"/>
                    <a:pt x="1507" y="3014"/>
                  </a:cubicBezTo>
                  <a:cubicBezTo>
                    <a:pt x="2338" y="3014"/>
                    <a:pt x="3013" y="2338"/>
                    <a:pt x="3013" y="1507"/>
                  </a:cubicBezTo>
                  <a:cubicBezTo>
                    <a:pt x="3013" y="676"/>
                    <a:pt x="2338" y="1"/>
                    <a:pt x="15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3"/>
            <p:cNvSpPr/>
            <p:nvPr/>
          </p:nvSpPr>
          <p:spPr>
            <a:xfrm>
              <a:off x="5200854" y="4246079"/>
              <a:ext cx="134811" cy="134742"/>
            </a:xfrm>
            <a:custGeom>
              <a:avLst/>
              <a:gdLst/>
              <a:ahLst/>
              <a:cxnLst/>
              <a:rect l="l" t="t" r="r" b="b"/>
              <a:pathLst>
                <a:path w="2133" h="2132" extrusionOk="0">
                  <a:moveTo>
                    <a:pt x="1067" y="0"/>
                  </a:moveTo>
                  <a:cubicBezTo>
                    <a:pt x="479" y="0"/>
                    <a:pt x="1" y="479"/>
                    <a:pt x="1" y="1066"/>
                  </a:cubicBezTo>
                  <a:cubicBezTo>
                    <a:pt x="1" y="1654"/>
                    <a:pt x="479" y="2132"/>
                    <a:pt x="1067" y="2132"/>
                  </a:cubicBezTo>
                  <a:cubicBezTo>
                    <a:pt x="1654" y="2132"/>
                    <a:pt x="2133" y="1654"/>
                    <a:pt x="2133" y="1066"/>
                  </a:cubicBezTo>
                  <a:cubicBezTo>
                    <a:pt x="2133" y="479"/>
                    <a:pt x="1654" y="0"/>
                    <a:pt x="1067" y="0"/>
                  </a:cubicBezTo>
                  <a:close/>
                </a:path>
              </a:pathLst>
            </a:custGeom>
            <a:solidFill>
              <a:srgbClr val="C03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3"/>
            <p:cNvSpPr/>
            <p:nvPr/>
          </p:nvSpPr>
          <p:spPr>
            <a:xfrm>
              <a:off x="5066677" y="4111589"/>
              <a:ext cx="403990" cy="403722"/>
            </a:xfrm>
            <a:custGeom>
              <a:avLst/>
              <a:gdLst/>
              <a:ahLst/>
              <a:cxnLst/>
              <a:rect l="l" t="t" r="r" b="b"/>
              <a:pathLst>
                <a:path w="6392" h="6388" extrusionOk="0">
                  <a:moveTo>
                    <a:pt x="3194" y="781"/>
                  </a:moveTo>
                  <a:cubicBezTo>
                    <a:pt x="4528" y="781"/>
                    <a:pt x="5607" y="1864"/>
                    <a:pt x="5607" y="3194"/>
                  </a:cubicBezTo>
                  <a:cubicBezTo>
                    <a:pt x="5607" y="4528"/>
                    <a:pt x="4528" y="5607"/>
                    <a:pt x="3194" y="5607"/>
                  </a:cubicBezTo>
                  <a:cubicBezTo>
                    <a:pt x="1864" y="5607"/>
                    <a:pt x="781" y="4528"/>
                    <a:pt x="781" y="3194"/>
                  </a:cubicBezTo>
                  <a:cubicBezTo>
                    <a:pt x="781" y="1864"/>
                    <a:pt x="1864" y="781"/>
                    <a:pt x="3194" y="781"/>
                  </a:cubicBezTo>
                  <a:close/>
                  <a:moveTo>
                    <a:pt x="3194" y="1"/>
                  </a:moveTo>
                  <a:cubicBezTo>
                    <a:pt x="1431" y="1"/>
                    <a:pt x="0" y="1432"/>
                    <a:pt x="0" y="3194"/>
                  </a:cubicBezTo>
                  <a:cubicBezTo>
                    <a:pt x="0" y="4957"/>
                    <a:pt x="1431" y="6387"/>
                    <a:pt x="3194" y="6387"/>
                  </a:cubicBezTo>
                  <a:cubicBezTo>
                    <a:pt x="4956" y="6387"/>
                    <a:pt x="6392" y="4957"/>
                    <a:pt x="6392" y="3194"/>
                  </a:cubicBezTo>
                  <a:cubicBezTo>
                    <a:pt x="6392" y="1432"/>
                    <a:pt x="4965" y="1"/>
                    <a:pt x="3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3"/>
            <p:cNvSpPr/>
            <p:nvPr/>
          </p:nvSpPr>
          <p:spPr>
            <a:xfrm>
              <a:off x="5200096" y="4244752"/>
              <a:ext cx="137149" cy="137397"/>
            </a:xfrm>
            <a:custGeom>
              <a:avLst/>
              <a:gdLst/>
              <a:ahLst/>
              <a:cxnLst/>
              <a:rect l="l" t="t" r="r" b="b"/>
              <a:pathLst>
                <a:path w="2170" h="2174" extrusionOk="0">
                  <a:moveTo>
                    <a:pt x="1083" y="0"/>
                  </a:moveTo>
                  <a:cubicBezTo>
                    <a:pt x="483" y="0"/>
                    <a:pt x="0" y="491"/>
                    <a:pt x="0" y="1087"/>
                  </a:cubicBezTo>
                  <a:cubicBezTo>
                    <a:pt x="0" y="1691"/>
                    <a:pt x="487" y="2174"/>
                    <a:pt x="1083" y="2174"/>
                  </a:cubicBezTo>
                  <a:cubicBezTo>
                    <a:pt x="1687" y="2174"/>
                    <a:pt x="2170" y="1687"/>
                    <a:pt x="2170" y="1087"/>
                  </a:cubicBezTo>
                  <a:cubicBezTo>
                    <a:pt x="2170" y="491"/>
                    <a:pt x="1683" y="0"/>
                    <a:pt x="1083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3"/>
            <p:cNvSpPr/>
            <p:nvPr/>
          </p:nvSpPr>
          <p:spPr>
            <a:xfrm>
              <a:off x="5296099" y="4286907"/>
              <a:ext cx="163189" cy="53088"/>
            </a:xfrm>
            <a:custGeom>
              <a:avLst/>
              <a:gdLst/>
              <a:ahLst/>
              <a:cxnLst/>
              <a:rect l="l" t="t" r="r" b="b"/>
              <a:pathLst>
                <a:path w="2582" h="840" extrusionOk="0">
                  <a:moveTo>
                    <a:pt x="1293" y="0"/>
                  </a:moveTo>
                  <a:cubicBezTo>
                    <a:pt x="579" y="0"/>
                    <a:pt x="0" y="189"/>
                    <a:pt x="0" y="420"/>
                  </a:cubicBezTo>
                  <a:cubicBezTo>
                    <a:pt x="0" y="651"/>
                    <a:pt x="579" y="840"/>
                    <a:pt x="1293" y="840"/>
                  </a:cubicBezTo>
                  <a:cubicBezTo>
                    <a:pt x="2002" y="840"/>
                    <a:pt x="2581" y="651"/>
                    <a:pt x="2581" y="420"/>
                  </a:cubicBezTo>
                  <a:cubicBezTo>
                    <a:pt x="2581" y="189"/>
                    <a:pt x="2002" y="0"/>
                    <a:pt x="1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3"/>
            <p:cNvSpPr/>
            <p:nvPr/>
          </p:nvSpPr>
          <p:spPr>
            <a:xfrm>
              <a:off x="5240102" y="4135226"/>
              <a:ext cx="57135" cy="138724"/>
            </a:xfrm>
            <a:custGeom>
              <a:avLst/>
              <a:gdLst/>
              <a:ahLst/>
              <a:cxnLst/>
              <a:rect l="l" t="t" r="r" b="b"/>
              <a:pathLst>
                <a:path w="904" h="2195" extrusionOk="0">
                  <a:moveTo>
                    <a:pt x="232" y="0"/>
                  </a:moveTo>
                  <a:cubicBezTo>
                    <a:pt x="1" y="713"/>
                    <a:pt x="1" y="1481"/>
                    <a:pt x="232" y="2195"/>
                  </a:cubicBezTo>
                  <a:lnTo>
                    <a:pt x="672" y="2195"/>
                  </a:lnTo>
                  <a:cubicBezTo>
                    <a:pt x="903" y="1481"/>
                    <a:pt x="903" y="713"/>
                    <a:pt x="672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3"/>
            <p:cNvSpPr/>
            <p:nvPr/>
          </p:nvSpPr>
          <p:spPr>
            <a:xfrm>
              <a:off x="5090251" y="4288676"/>
              <a:ext cx="139046" cy="49802"/>
            </a:xfrm>
            <a:custGeom>
              <a:avLst/>
              <a:gdLst/>
              <a:ahLst/>
              <a:cxnLst/>
              <a:rect l="l" t="t" r="r" b="b"/>
              <a:pathLst>
                <a:path w="2200" h="788" extrusionOk="0">
                  <a:moveTo>
                    <a:pt x="1100" y="1"/>
                  </a:moveTo>
                  <a:cubicBezTo>
                    <a:pt x="729" y="1"/>
                    <a:pt x="358" y="58"/>
                    <a:pt x="1" y="174"/>
                  </a:cubicBezTo>
                  <a:lnTo>
                    <a:pt x="1" y="614"/>
                  </a:lnTo>
                  <a:cubicBezTo>
                    <a:pt x="358" y="730"/>
                    <a:pt x="729" y="788"/>
                    <a:pt x="1100" y="788"/>
                  </a:cubicBezTo>
                  <a:cubicBezTo>
                    <a:pt x="1472" y="788"/>
                    <a:pt x="1843" y="730"/>
                    <a:pt x="2200" y="614"/>
                  </a:cubicBezTo>
                  <a:lnTo>
                    <a:pt x="2200" y="174"/>
                  </a:lnTo>
                  <a:cubicBezTo>
                    <a:pt x="1843" y="58"/>
                    <a:pt x="1472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3"/>
            <p:cNvSpPr/>
            <p:nvPr/>
          </p:nvSpPr>
          <p:spPr>
            <a:xfrm>
              <a:off x="5240418" y="4352951"/>
              <a:ext cx="57072" cy="139040"/>
            </a:xfrm>
            <a:custGeom>
              <a:avLst/>
              <a:gdLst/>
              <a:ahLst/>
              <a:cxnLst/>
              <a:rect l="l" t="t" r="r" b="b"/>
              <a:pathLst>
                <a:path w="903" h="2200" extrusionOk="0">
                  <a:moveTo>
                    <a:pt x="231" y="0"/>
                  </a:moveTo>
                  <a:cubicBezTo>
                    <a:pt x="0" y="714"/>
                    <a:pt x="0" y="1486"/>
                    <a:pt x="231" y="2199"/>
                  </a:cubicBezTo>
                  <a:lnTo>
                    <a:pt x="671" y="2199"/>
                  </a:lnTo>
                  <a:cubicBezTo>
                    <a:pt x="902" y="1486"/>
                    <a:pt x="902" y="714"/>
                    <a:pt x="671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23"/>
            <p:cNvSpPr/>
            <p:nvPr/>
          </p:nvSpPr>
          <p:spPr>
            <a:xfrm>
              <a:off x="5066930" y="4311555"/>
              <a:ext cx="403990" cy="203504"/>
            </a:xfrm>
            <a:custGeom>
              <a:avLst/>
              <a:gdLst/>
              <a:ahLst/>
              <a:cxnLst/>
              <a:rect l="l" t="t" r="r" b="b"/>
              <a:pathLst>
                <a:path w="6392" h="3220" extrusionOk="0">
                  <a:moveTo>
                    <a:pt x="2158" y="349"/>
                  </a:moveTo>
                  <a:cubicBezTo>
                    <a:pt x="2262" y="693"/>
                    <a:pt x="2531" y="953"/>
                    <a:pt x="2871" y="1062"/>
                  </a:cubicBezTo>
                  <a:cubicBezTo>
                    <a:pt x="2783" y="1511"/>
                    <a:pt x="2783" y="1973"/>
                    <a:pt x="2867" y="2418"/>
                  </a:cubicBezTo>
                  <a:cubicBezTo>
                    <a:pt x="1797" y="2271"/>
                    <a:pt x="953" y="1427"/>
                    <a:pt x="802" y="357"/>
                  </a:cubicBezTo>
                  <a:lnTo>
                    <a:pt x="802" y="357"/>
                  </a:lnTo>
                  <a:cubicBezTo>
                    <a:pt x="1021" y="398"/>
                    <a:pt x="1243" y="419"/>
                    <a:pt x="1465" y="419"/>
                  </a:cubicBezTo>
                  <a:cubicBezTo>
                    <a:pt x="1698" y="419"/>
                    <a:pt x="1930" y="396"/>
                    <a:pt x="2158" y="349"/>
                  </a:cubicBezTo>
                  <a:close/>
                  <a:moveTo>
                    <a:pt x="4231" y="349"/>
                  </a:moveTo>
                  <a:cubicBezTo>
                    <a:pt x="4458" y="396"/>
                    <a:pt x="4690" y="419"/>
                    <a:pt x="4922" y="419"/>
                  </a:cubicBezTo>
                  <a:cubicBezTo>
                    <a:pt x="5144" y="419"/>
                    <a:pt x="5365" y="398"/>
                    <a:pt x="5582" y="357"/>
                  </a:cubicBezTo>
                  <a:lnTo>
                    <a:pt x="5582" y="357"/>
                  </a:lnTo>
                  <a:cubicBezTo>
                    <a:pt x="5435" y="1427"/>
                    <a:pt x="4591" y="2271"/>
                    <a:pt x="3521" y="2418"/>
                  </a:cubicBezTo>
                  <a:cubicBezTo>
                    <a:pt x="3605" y="1973"/>
                    <a:pt x="3605" y="1511"/>
                    <a:pt x="3517" y="1062"/>
                  </a:cubicBezTo>
                  <a:cubicBezTo>
                    <a:pt x="3857" y="957"/>
                    <a:pt x="4121" y="693"/>
                    <a:pt x="4231" y="349"/>
                  </a:cubicBezTo>
                  <a:close/>
                  <a:moveTo>
                    <a:pt x="1" y="1"/>
                  </a:moveTo>
                  <a:lnTo>
                    <a:pt x="1" y="26"/>
                  </a:lnTo>
                  <a:cubicBezTo>
                    <a:pt x="1" y="1788"/>
                    <a:pt x="1436" y="3219"/>
                    <a:pt x="3198" y="3219"/>
                  </a:cubicBezTo>
                  <a:cubicBezTo>
                    <a:pt x="4961" y="3219"/>
                    <a:pt x="6392" y="1788"/>
                    <a:pt x="6392" y="26"/>
                  </a:cubicBezTo>
                  <a:lnTo>
                    <a:pt x="63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3"/>
            <p:cNvSpPr/>
            <p:nvPr/>
          </p:nvSpPr>
          <p:spPr>
            <a:xfrm>
              <a:off x="5223922" y="4268895"/>
              <a:ext cx="88926" cy="88859"/>
            </a:xfrm>
            <a:custGeom>
              <a:avLst/>
              <a:gdLst/>
              <a:ahLst/>
              <a:cxnLst/>
              <a:rect l="l" t="t" r="r" b="b"/>
              <a:pathLst>
                <a:path w="1407" h="1406" extrusionOk="0">
                  <a:moveTo>
                    <a:pt x="702" y="0"/>
                  </a:moveTo>
                  <a:cubicBezTo>
                    <a:pt x="311" y="0"/>
                    <a:pt x="1" y="315"/>
                    <a:pt x="1" y="705"/>
                  </a:cubicBezTo>
                  <a:cubicBezTo>
                    <a:pt x="1" y="1095"/>
                    <a:pt x="311" y="1406"/>
                    <a:pt x="702" y="1406"/>
                  </a:cubicBezTo>
                  <a:cubicBezTo>
                    <a:pt x="1092" y="1406"/>
                    <a:pt x="1407" y="1095"/>
                    <a:pt x="1407" y="705"/>
                  </a:cubicBezTo>
                  <a:cubicBezTo>
                    <a:pt x="1407" y="315"/>
                    <a:pt x="1092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3"/>
            <p:cNvSpPr/>
            <p:nvPr/>
          </p:nvSpPr>
          <p:spPr>
            <a:xfrm>
              <a:off x="5236436" y="4281598"/>
              <a:ext cx="63708" cy="6370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0"/>
                  </a:moveTo>
                  <a:cubicBezTo>
                    <a:pt x="227" y="0"/>
                    <a:pt x="0" y="227"/>
                    <a:pt x="0" y="504"/>
                  </a:cubicBezTo>
                  <a:cubicBezTo>
                    <a:pt x="0" y="781"/>
                    <a:pt x="227" y="1008"/>
                    <a:pt x="504" y="1008"/>
                  </a:cubicBezTo>
                  <a:cubicBezTo>
                    <a:pt x="781" y="1008"/>
                    <a:pt x="1007" y="781"/>
                    <a:pt x="1007" y="504"/>
                  </a:cubicBezTo>
                  <a:cubicBezTo>
                    <a:pt x="1007" y="227"/>
                    <a:pt x="781" y="0"/>
                    <a:pt x="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1" name="Google Shape;3761;p23"/>
          <p:cNvGrpSpPr/>
          <p:nvPr/>
        </p:nvGrpSpPr>
        <p:grpSpPr>
          <a:xfrm rot="-5400000">
            <a:off x="-320875" y="-202575"/>
            <a:ext cx="1044725" cy="1047125"/>
            <a:chOff x="6633675" y="1434550"/>
            <a:chExt cx="1044725" cy="1047125"/>
          </a:xfrm>
        </p:grpSpPr>
        <p:sp>
          <p:nvSpPr>
            <p:cNvPr id="3762" name="Google Shape;3762;p23"/>
            <p:cNvSpPr/>
            <p:nvPr/>
          </p:nvSpPr>
          <p:spPr>
            <a:xfrm>
              <a:off x="6684025" y="1434550"/>
              <a:ext cx="994375" cy="996675"/>
            </a:xfrm>
            <a:custGeom>
              <a:avLst/>
              <a:gdLst/>
              <a:ahLst/>
              <a:cxnLst/>
              <a:rect l="l" t="t" r="r" b="b"/>
              <a:pathLst>
                <a:path w="39775" h="39867" extrusionOk="0">
                  <a:moveTo>
                    <a:pt x="18994" y="1"/>
                  </a:moveTo>
                  <a:lnTo>
                    <a:pt x="18994" y="7000"/>
                  </a:lnTo>
                  <a:cubicBezTo>
                    <a:pt x="18994" y="7936"/>
                    <a:pt x="18234" y="8696"/>
                    <a:pt x="17298" y="8696"/>
                  </a:cubicBezTo>
                  <a:lnTo>
                    <a:pt x="5087" y="8696"/>
                  </a:lnTo>
                  <a:cubicBezTo>
                    <a:pt x="2280" y="8696"/>
                    <a:pt x="1" y="10978"/>
                    <a:pt x="1" y="13786"/>
                  </a:cubicBezTo>
                  <a:lnTo>
                    <a:pt x="1" y="34776"/>
                  </a:lnTo>
                  <a:cubicBezTo>
                    <a:pt x="1" y="37583"/>
                    <a:pt x="2280" y="39866"/>
                    <a:pt x="5087" y="39866"/>
                  </a:cubicBezTo>
                  <a:lnTo>
                    <a:pt x="39774" y="39866"/>
                  </a:lnTo>
                  <a:lnTo>
                    <a:pt x="39774" y="36471"/>
                  </a:lnTo>
                  <a:lnTo>
                    <a:pt x="39774" y="36467"/>
                  </a:lnTo>
                  <a:lnTo>
                    <a:pt x="5087" y="36467"/>
                  </a:lnTo>
                  <a:cubicBezTo>
                    <a:pt x="4151" y="36467"/>
                    <a:pt x="3392" y="35703"/>
                    <a:pt x="3392" y="34772"/>
                  </a:cubicBezTo>
                  <a:lnTo>
                    <a:pt x="3392" y="13777"/>
                  </a:lnTo>
                  <a:cubicBezTo>
                    <a:pt x="3392" y="12846"/>
                    <a:pt x="4151" y="12086"/>
                    <a:pt x="5087" y="12086"/>
                  </a:cubicBezTo>
                  <a:lnTo>
                    <a:pt x="17298" y="12086"/>
                  </a:lnTo>
                  <a:cubicBezTo>
                    <a:pt x="20106" y="12086"/>
                    <a:pt x="22389" y="9803"/>
                    <a:pt x="22389" y="6996"/>
                  </a:cubicBezTo>
                  <a:lnTo>
                    <a:pt x="223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3"/>
            <p:cNvSpPr/>
            <p:nvPr/>
          </p:nvSpPr>
          <p:spPr>
            <a:xfrm>
              <a:off x="6726325" y="1434550"/>
              <a:ext cx="952075" cy="954175"/>
            </a:xfrm>
            <a:custGeom>
              <a:avLst/>
              <a:gdLst/>
              <a:ahLst/>
              <a:cxnLst/>
              <a:rect l="l" t="t" r="r" b="b"/>
              <a:pathLst>
                <a:path w="38083" h="38167" extrusionOk="0">
                  <a:moveTo>
                    <a:pt x="19001" y="1"/>
                  </a:moveTo>
                  <a:lnTo>
                    <a:pt x="19001" y="6992"/>
                  </a:lnTo>
                  <a:cubicBezTo>
                    <a:pt x="19001" y="8863"/>
                    <a:pt x="17478" y="10382"/>
                    <a:pt x="15606" y="10382"/>
                  </a:cubicBezTo>
                  <a:lnTo>
                    <a:pt x="3395" y="10382"/>
                  </a:lnTo>
                  <a:cubicBezTo>
                    <a:pt x="1523" y="10382"/>
                    <a:pt x="0" y="11906"/>
                    <a:pt x="0" y="13777"/>
                  </a:cubicBezTo>
                  <a:lnTo>
                    <a:pt x="0" y="34772"/>
                  </a:lnTo>
                  <a:cubicBezTo>
                    <a:pt x="0" y="36643"/>
                    <a:pt x="1523" y="38167"/>
                    <a:pt x="3395" y="38167"/>
                  </a:cubicBezTo>
                  <a:lnTo>
                    <a:pt x="38082" y="38167"/>
                  </a:lnTo>
                  <a:lnTo>
                    <a:pt x="38082" y="36471"/>
                  </a:lnTo>
                  <a:lnTo>
                    <a:pt x="38082" y="36467"/>
                  </a:lnTo>
                  <a:lnTo>
                    <a:pt x="3395" y="36467"/>
                  </a:lnTo>
                  <a:cubicBezTo>
                    <a:pt x="2459" y="36467"/>
                    <a:pt x="1700" y="35703"/>
                    <a:pt x="1700" y="34772"/>
                  </a:cubicBezTo>
                  <a:lnTo>
                    <a:pt x="1700" y="13777"/>
                  </a:lnTo>
                  <a:cubicBezTo>
                    <a:pt x="1700" y="12846"/>
                    <a:pt x="2459" y="12086"/>
                    <a:pt x="3395" y="12086"/>
                  </a:cubicBezTo>
                  <a:lnTo>
                    <a:pt x="15606" y="12086"/>
                  </a:lnTo>
                  <a:cubicBezTo>
                    <a:pt x="18414" y="12086"/>
                    <a:pt x="20697" y="9803"/>
                    <a:pt x="20697" y="6996"/>
                  </a:cubicBezTo>
                  <a:lnTo>
                    <a:pt x="206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3"/>
            <p:cNvSpPr/>
            <p:nvPr/>
          </p:nvSpPr>
          <p:spPr>
            <a:xfrm>
              <a:off x="6683825" y="2024350"/>
              <a:ext cx="84900" cy="230925"/>
            </a:xfrm>
            <a:custGeom>
              <a:avLst/>
              <a:gdLst/>
              <a:ahLst/>
              <a:cxnLst/>
              <a:rect l="l" t="t" r="r" b="b"/>
              <a:pathLst>
                <a:path w="3396" h="9237" extrusionOk="0">
                  <a:moveTo>
                    <a:pt x="3395" y="1"/>
                  </a:moveTo>
                  <a:cubicBezTo>
                    <a:pt x="3046" y="628"/>
                    <a:pt x="2355" y="942"/>
                    <a:pt x="1663" y="942"/>
                  </a:cubicBezTo>
                  <a:cubicBezTo>
                    <a:pt x="1017" y="942"/>
                    <a:pt x="371" y="669"/>
                    <a:pt x="1" y="122"/>
                  </a:cubicBezTo>
                  <a:lnTo>
                    <a:pt x="1" y="9082"/>
                  </a:lnTo>
                  <a:cubicBezTo>
                    <a:pt x="389" y="8567"/>
                    <a:pt x="998" y="8213"/>
                    <a:pt x="1637" y="8213"/>
                  </a:cubicBezTo>
                  <a:cubicBezTo>
                    <a:pt x="2082" y="8213"/>
                    <a:pt x="2541" y="8384"/>
                    <a:pt x="2951" y="8792"/>
                  </a:cubicBezTo>
                  <a:lnTo>
                    <a:pt x="3395" y="9237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3"/>
            <p:cNvSpPr/>
            <p:nvPr/>
          </p:nvSpPr>
          <p:spPr>
            <a:xfrm>
              <a:off x="6684775" y="1803000"/>
              <a:ext cx="83000" cy="228200"/>
            </a:xfrm>
            <a:custGeom>
              <a:avLst/>
              <a:gdLst/>
              <a:ahLst/>
              <a:cxnLst/>
              <a:rect l="l" t="t" r="r" b="b"/>
              <a:pathLst>
                <a:path w="3320" h="9128" extrusionOk="0">
                  <a:moveTo>
                    <a:pt x="0" y="0"/>
                  </a:moveTo>
                  <a:lnTo>
                    <a:pt x="0" y="9127"/>
                  </a:lnTo>
                  <a:lnTo>
                    <a:pt x="3320" y="9127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3"/>
            <p:cNvSpPr/>
            <p:nvPr/>
          </p:nvSpPr>
          <p:spPr>
            <a:xfrm>
              <a:off x="6684875" y="1841400"/>
              <a:ext cx="82900" cy="185500"/>
            </a:xfrm>
            <a:custGeom>
              <a:avLst/>
              <a:gdLst/>
              <a:ahLst/>
              <a:cxnLst/>
              <a:rect l="l" t="t" r="r" b="b"/>
              <a:pathLst>
                <a:path w="3316" h="7420" extrusionOk="0">
                  <a:moveTo>
                    <a:pt x="1658" y="0"/>
                  </a:moveTo>
                  <a:cubicBezTo>
                    <a:pt x="1062" y="0"/>
                    <a:pt x="500" y="143"/>
                    <a:pt x="1" y="395"/>
                  </a:cubicBezTo>
                  <a:lnTo>
                    <a:pt x="1" y="7025"/>
                  </a:lnTo>
                  <a:cubicBezTo>
                    <a:pt x="500" y="7277"/>
                    <a:pt x="1062" y="7419"/>
                    <a:pt x="1658" y="7419"/>
                  </a:cubicBezTo>
                  <a:cubicBezTo>
                    <a:pt x="2258" y="7419"/>
                    <a:pt x="2820" y="7277"/>
                    <a:pt x="3316" y="7025"/>
                  </a:cubicBezTo>
                  <a:lnTo>
                    <a:pt x="3316" y="395"/>
                  </a:lnTo>
                  <a:cubicBezTo>
                    <a:pt x="2820" y="143"/>
                    <a:pt x="2254" y="0"/>
                    <a:pt x="1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3"/>
            <p:cNvSpPr/>
            <p:nvPr/>
          </p:nvSpPr>
          <p:spPr>
            <a:xfrm>
              <a:off x="6684775" y="1803100"/>
              <a:ext cx="41450" cy="228200"/>
            </a:xfrm>
            <a:custGeom>
              <a:avLst/>
              <a:gdLst/>
              <a:ahLst/>
              <a:cxnLst/>
              <a:rect l="l" t="t" r="r" b="b"/>
              <a:pathLst>
                <a:path w="1658" h="9128" extrusionOk="0">
                  <a:moveTo>
                    <a:pt x="0" y="1"/>
                  </a:moveTo>
                  <a:lnTo>
                    <a:pt x="0" y="9128"/>
                  </a:lnTo>
                  <a:lnTo>
                    <a:pt x="1658" y="9128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3"/>
            <p:cNvSpPr/>
            <p:nvPr/>
          </p:nvSpPr>
          <p:spPr>
            <a:xfrm>
              <a:off x="6677850" y="1785800"/>
              <a:ext cx="96950" cy="26025"/>
            </a:xfrm>
            <a:custGeom>
              <a:avLst/>
              <a:gdLst/>
              <a:ahLst/>
              <a:cxnLst/>
              <a:rect l="l" t="t" r="r" b="b"/>
              <a:pathLst>
                <a:path w="3878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23"/>
            <p:cNvSpPr/>
            <p:nvPr/>
          </p:nvSpPr>
          <p:spPr>
            <a:xfrm>
              <a:off x="6677850" y="1785800"/>
              <a:ext cx="38525" cy="26025"/>
            </a:xfrm>
            <a:custGeom>
              <a:avLst/>
              <a:gdLst/>
              <a:ahLst/>
              <a:cxnLst/>
              <a:rect l="l" t="t" r="r" b="b"/>
              <a:pathLst>
                <a:path w="1541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1540" y="1041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23"/>
            <p:cNvSpPr/>
            <p:nvPr/>
          </p:nvSpPr>
          <p:spPr>
            <a:xfrm>
              <a:off x="6675425" y="1777500"/>
              <a:ext cx="101575" cy="8325"/>
            </a:xfrm>
            <a:custGeom>
              <a:avLst/>
              <a:gdLst/>
              <a:ahLst/>
              <a:cxnLst/>
              <a:rect l="l" t="t" r="r" b="b"/>
              <a:pathLst>
                <a:path w="4063" h="333" extrusionOk="0">
                  <a:moveTo>
                    <a:pt x="1" y="1"/>
                  </a:moveTo>
                  <a:lnTo>
                    <a:pt x="1" y="332"/>
                  </a:lnTo>
                  <a:lnTo>
                    <a:pt x="4063" y="332"/>
                  </a:lnTo>
                  <a:lnTo>
                    <a:pt x="40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23"/>
            <p:cNvSpPr/>
            <p:nvPr/>
          </p:nvSpPr>
          <p:spPr>
            <a:xfrm>
              <a:off x="6675425" y="1777500"/>
              <a:ext cx="40425" cy="8325"/>
            </a:xfrm>
            <a:custGeom>
              <a:avLst/>
              <a:gdLst/>
              <a:ahLst/>
              <a:cxnLst/>
              <a:rect l="l" t="t" r="r" b="b"/>
              <a:pathLst>
                <a:path w="161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616" y="332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23"/>
            <p:cNvSpPr/>
            <p:nvPr/>
          </p:nvSpPr>
          <p:spPr>
            <a:xfrm>
              <a:off x="6677850" y="2031275"/>
              <a:ext cx="96950" cy="26050"/>
            </a:xfrm>
            <a:custGeom>
              <a:avLst/>
              <a:gdLst/>
              <a:ahLst/>
              <a:cxnLst/>
              <a:rect l="l" t="t" r="r" b="b"/>
              <a:pathLst>
                <a:path w="387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23"/>
            <p:cNvSpPr/>
            <p:nvPr/>
          </p:nvSpPr>
          <p:spPr>
            <a:xfrm>
              <a:off x="6677850" y="2031275"/>
              <a:ext cx="42200" cy="26050"/>
            </a:xfrm>
            <a:custGeom>
              <a:avLst/>
              <a:gdLst/>
              <a:ahLst/>
              <a:cxnLst/>
              <a:rect l="l" t="t" r="r" b="b"/>
              <a:pathLst>
                <a:path w="168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1687" y="1041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23"/>
            <p:cNvSpPr/>
            <p:nvPr/>
          </p:nvSpPr>
          <p:spPr>
            <a:xfrm>
              <a:off x="6673650" y="2056975"/>
              <a:ext cx="105675" cy="5375"/>
            </a:xfrm>
            <a:custGeom>
              <a:avLst/>
              <a:gdLst/>
              <a:ahLst/>
              <a:cxnLst/>
              <a:rect l="l" t="t" r="r" b="b"/>
              <a:pathLst>
                <a:path w="4227" h="215" extrusionOk="0">
                  <a:moveTo>
                    <a:pt x="0" y="1"/>
                  </a:moveTo>
                  <a:lnTo>
                    <a:pt x="0" y="215"/>
                  </a:lnTo>
                  <a:lnTo>
                    <a:pt x="4226" y="215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23"/>
            <p:cNvSpPr/>
            <p:nvPr/>
          </p:nvSpPr>
          <p:spPr>
            <a:xfrm>
              <a:off x="6633675" y="1824500"/>
              <a:ext cx="185400" cy="185400"/>
            </a:xfrm>
            <a:custGeom>
              <a:avLst/>
              <a:gdLst/>
              <a:ahLst/>
              <a:cxnLst/>
              <a:rect l="l" t="t" r="r" b="b"/>
              <a:pathLst>
                <a:path w="7416" h="7416" extrusionOk="0">
                  <a:moveTo>
                    <a:pt x="3706" y="1"/>
                  </a:moveTo>
                  <a:cubicBezTo>
                    <a:pt x="1658" y="1"/>
                    <a:pt x="1" y="1662"/>
                    <a:pt x="1" y="3710"/>
                  </a:cubicBezTo>
                  <a:cubicBezTo>
                    <a:pt x="1" y="5758"/>
                    <a:pt x="1658" y="7416"/>
                    <a:pt x="3706" y="7416"/>
                  </a:cubicBezTo>
                  <a:cubicBezTo>
                    <a:pt x="5754" y="7416"/>
                    <a:pt x="7416" y="5758"/>
                    <a:pt x="7416" y="3710"/>
                  </a:cubicBezTo>
                  <a:cubicBezTo>
                    <a:pt x="7416" y="1662"/>
                    <a:pt x="5754" y="1"/>
                    <a:pt x="37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23"/>
            <p:cNvSpPr/>
            <p:nvPr/>
          </p:nvSpPr>
          <p:spPr>
            <a:xfrm>
              <a:off x="6638925" y="1829750"/>
              <a:ext cx="174900" cy="174900"/>
            </a:xfrm>
            <a:custGeom>
              <a:avLst/>
              <a:gdLst/>
              <a:ahLst/>
              <a:cxnLst/>
              <a:rect l="l" t="t" r="r" b="b"/>
              <a:pathLst>
                <a:path w="6996" h="6996" extrusionOk="0">
                  <a:moveTo>
                    <a:pt x="3496" y="0"/>
                  </a:moveTo>
                  <a:cubicBezTo>
                    <a:pt x="1566" y="0"/>
                    <a:pt x="0" y="1566"/>
                    <a:pt x="0" y="3500"/>
                  </a:cubicBezTo>
                  <a:cubicBezTo>
                    <a:pt x="0" y="5430"/>
                    <a:pt x="1566" y="6996"/>
                    <a:pt x="3496" y="6996"/>
                  </a:cubicBezTo>
                  <a:cubicBezTo>
                    <a:pt x="5431" y="6996"/>
                    <a:pt x="6996" y="5430"/>
                    <a:pt x="6996" y="3500"/>
                  </a:cubicBezTo>
                  <a:cubicBezTo>
                    <a:pt x="6996" y="1566"/>
                    <a:pt x="5431" y="0"/>
                    <a:pt x="3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23"/>
            <p:cNvSpPr/>
            <p:nvPr/>
          </p:nvSpPr>
          <p:spPr>
            <a:xfrm>
              <a:off x="6651300" y="1842450"/>
              <a:ext cx="149850" cy="149625"/>
            </a:xfrm>
            <a:custGeom>
              <a:avLst/>
              <a:gdLst/>
              <a:ahLst/>
              <a:cxnLst/>
              <a:rect l="l" t="t" r="r" b="b"/>
              <a:pathLst>
                <a:path w="5994" h="5985" extrusionOk="0">
                  <a:moveTo>
                    <a:pt x="3005" y="0"/>
                  </a:moveTo>
                  <a:cubicBezTo>
                    <a:pt x="3002" y="0"/>
                    <a:pt x="2999" y="0"/>
                    <a:pt x="2997" y="0"/>
                  </a:cubicBezTo>
                  <a:cubicBezTo>
                    <a:pt x="1960" y="0"/>
                    <a:pt x="1050" y="525"/>
                    <a:pt x="513" y="1322"/>
                  </a:cubicBezTo>
                  <a:cubicBezTo>
                    <a:pt x="190" y="1800"/>
                    <a:pt x="1" y="2371"/>
                    <a:pt x="1" y="2992"/>
                  </a:cubicBezTo>
                  <a:cubicBezTo>
                    <a:pt x="1" y="3479"/>
                    <a:pt x="118" y="3941"/>
                    <a:pt x="328" y="4348"/>
                  </a:cubicBezTo>
                  <a:cubicBezTo>
                    <a:pt x="672" y="5027"/>
                    <a:pt x="1268" y="5556"/>
                    <a:pt x="1990" y="5812"/>
                  </a:cubicBezTo>
                  <a:cubicBezTo>
                    <a:pt x="2304" y="5921"/>
                    <a:pt x="2644" y="5984"/>
                    <a:pt x="2997" y="5984"/>
                  </a:cubicBezTo>
                  <a:cubicBezTo>
                    <a:pt x="4080" y="5984"/>
                    <a:pt x="5028" y="5413"/>
                    <a:pt x="5552" y="4553"/>
                  </a:cubicBezTo>
                  <a:cubicBezTo>
                    <a:pt x="5829" y="4096"/>
                    <a:pt x="5993" y="3563"/>
                    <a:pt x="5993" y="2992"/>
                  </a:cubicBezTo>
                  <a:cubicBezTo>
                    <a:pt x="5993" y="1341"/>
                    <a:pt x="4659" y="0"/>
                    <a:pt x="3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23"/>
            <p:cNvSpPr/>
            <p:nvPr/>
          </p:nvSpPr>
          <p:spPr>
            <a:xfrm>
              <a:off x="6651525" y="1842450"/>
              <a:ext cx="135025" cy="129375"/>
            </a:xfrm>
            <a:custGeom>
              <a:avLst/>
              <a:gdLst/>
              <a:ahLst/>
              <a:cxnLst/>
              <a:rect l="l" t="t" r="r" b="b"/>
              <a:pathLst>
                <a:path w="5401" h="5175" extrusionOk="0">
                  <a:moveTo>
                    <a:pt x="2992" y="0"/>
                  </a:moveTo>
                  <a:cubicBezTo>
                    <a:pt x="1960" y="0"/>
                    <a:pt x="1049" y="525"/>
                    <a:pt x="508" y="1322"/>
                  </a:cubicBezTo>
                  <a:cubicBezTo>
                    <a:pt x="189" y="1800"/>
                    <a:pt x="0" y="2371"/>
                    <a:pt x="0" y="2992"/>
                  </a:cubicBezTo>
                  <a:cubicBezTo>
                    <a:pt x="0" y="3479"/>
                    <a:pt x="113" y="3941"/>
                    <a:pt x="323" y="4352"/>
                  </a:cubicBezTo>
                  <a:cubicBezTo>
                    <a:pt x="483" y="4658"/>
                    <a:pt x="697" y="4939"/>
                    <a:pt x="948" y="5174"/>
                  </a:cubicBezTo>
                  <a:cubicBezTo>
                    <a:pt x="848" y="5044"/>
                    <a:pt x="760" y="4902"/>
                    <a:pt x="684" y="4755"/>
                  </a:cubicBezTo>
                  <a:cubicBezTo>
                    <a:pt x="474" y="4343"/>
                    <a:pt x="361" y="3882"/>
                    <a:pt x="361" y="3395"/>
                  </a:cubicBezTo>
                  <a:cubicBezTo>
                    <a:pt x="361" y="2778"/>
                    <a:pt x="550" y="2203"/>
                    <a:pt x="869" y="1729"/>
                  </a:cubicBezTo>
                  <a:cubicBezTo>
                    <a:pt x="1410" y="932"/>
                    <a:pt x="2316" y="407"/>
                    <a:pt x="3357" y="407"/>
                  </a:cubicBezTo>
                  <a:cubicBezTo>
                    <a:pt x="4146" y="407"/>
                    <a:pt x="4868" y="714"/>
                    <a:pt x="5401" y="1217"/>
                  </a:cubicBezTo>
                  <a:cubicBezTo>
                    <a:pt x="4855" y="479"/>
                    <a:pt x="3978" y="0"/>
                    <a:pt x="2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23"/>
            <p:cNvSpPr/>
            <p:nvPr/>
          </p:nvSpPr>
          <p:spPr>
            <a:xfrm>
              <a:off x="6655700" y="1846325"/>
              <a:ext cx="141450" cy="141750"/>
            </a:xfrm>
            <a:custGeom>
              <a:avLst/>
              <a:gdLst/>
              <a:ahLst/>
              <a:cxnLst/>
              <a:rect l="l" t="t" r="r" b="b"/>
              <a:pathLst>
                <a:path w="5658" h="5670" extrusionOk="0">
                  <a:moveTo>
                    <a:pt x="2972" y="0"/>
                  </a:moveTo>
                  <a:lnTo>
                    <a:pt x="2951" y="382"/>
                  </a:lnTo>
                  <a:cubicBezTo>
                    <a:pt x="2972" y="382"/>
                    <a:pt x="2989" y="386"/>
                    <a:pt x="3010" y="386"/>
                  </a:cubicBezTo>
                  <a:lnTo>
                    <a:pt x="3043" y="5"/>
                  </a:lnTo>
                  <a:cubicBezTo>
                    <a:pt x="3022" y="0"/>
                    <a:pt x="2993" y="0"/>
                    <a:pt x="2972" y="0"/>
                  </a:cubicBezTo>
                  <a:close/>
                  <a:moveTo>
                    <a:pt x="2426" y="26"/>
                  </a:moveTo>
                  <a:cubicBezTo>
                    <a:pt x="2405" y="30"/>
                    <a:pt x="2380" y="30"/>
                    <a:pt x="2359" y="34"/>
                  </a:cubicBezTo>
                  <a:lnTo>
                    <a:pt x="2422" y="412"/>
                  </a:lnTo>
                  <a:cubicBezTo>
                    <a:pt x="2439" y="412"/>
                    <a:pt x="2460" y="407"/>
                    <a:pt x="2481" y="403"/>
                  </a:cubicBezTo>
                  <a:lnTo>
                    <a:pt x="2426" y="26"/>
                  </a:lnTo>
                  <a:close/>
                  <a:moveTo>
                    <a:pt x="3572" y="105"/>
                  </a:moveTo>
                  <a:lnTo>
                    <a:pt x="3471" y="470"/>
                  </a:lnTo>
                  <a:cubicBezTo>
                    <a:pt x="3492" y="475"/>
                    <a:pt x="3509" y="483"/>
                    <a:pt x="3530" y="487"/>
                  </a:cubicBezTo>
                  <a:lnTo>
                    <a:pt x="3639" y="126"/>
                  </a:lnTo>
                  <a:cubicBezTo>
                    <a:pt x="3614" y="114"/>
                    <a:pt x="3593" y="110"/>
                    <a:pt x="3572" y="105"/>
                  </a:cubicBezTo>
                  <a:close/>
                  <a:moveTo>
                    <a:pt x="1831" y="177"/>
                  </a:moveTo>
                  <a:cubicBezTo>
                    <a:pt x="1810" y="189"/>
                    <a:pt x="1789" y="193"/>
                    <a:pt x="1768" y="202"/>
                  </a:cubicBezTo>
                  <a:lnTo>
                    <a:pt x="1910" y="559"/>
                  </a:lnTo>
                  <a:cubicBezTo>
                    <a:pt x="1931" y="550"/>
                    <a:pt x="1944" y="546"/>
                    <a:pt x="1965" y="533"/>
                  </a:cubicBezTo>
                  <a:lnTo>
                    <a:pt x="1831" y="177"/>
                  </a:lnTo>
                  <a:close/>
                  <a:moveTo>
                    <a:pt x="4143" y="328"/>
                  </a:moveTo>
                  <a:lnTo>
                    <a:pt x="3966" y="663"/>
                  </a:lnTo>
                  <a:cubicBezTo>
                    <a:pt x="3979" y="672"/>
                    <a:pt x="4000" y="680"/>
                    <a:pt x="4017" y="693"/>
                  </a:cubicBezTo>
                  <a:lnTo>
                    <a:pt x="4201" y="361"/>
                  </a:lnTo>
                  <a:cubicBezTo>
                    <a:pt x="4185" y="349"/>
                    <a:pt x="4164" y="340"/>
                    <a:pt x="4143" y="328"/>
                  </a:cubicBezTo>
                  <a:close/>
                  <a:moveTo>
                    <a:pt x="1285" y="454"/>
                  </a:moveTo>
                  <a:cubicBezTo>
                    <a:pt x="1264" y="466"/>
                    <a:pt x="1247" y="483"/>
                    <a:pt x="1226" y="491"/>
                  </a:cubicBezTo>
                  <a:lnTo>
                    <a:pt x="1440" y="806"/>
                  </a:lnTo>
                  <a:cubicBezTo>
                    <a:pt x="1457" y="798"/>
                    <a:pt x="1474" y="785"/>
                    <a:pt x="1495" y="777"/>
                  </a:cubicBezTo>
                  <a:lnTo>
                    <a:pt x="1285" y="454"/>
                  </a:lnTo>
                  <a:close/>
                  <a:moveTo>
                    <a:pt x="4655" y="672"/>
                  </a:moveTo>
                  <a:lnTo>
                    <a:pt x="4411" y="966"/>
                  </a:lnTo>
                  <a:cubicBezTo>
                    <a:pt x="4420" y="974"/>
                    <a:pt x="4436" y="991"/>
                    <a:pt x="4453" y="999"/>
                  </a:cubicBezTo>
                  <a:lnTo>
                    <a:pt x="4709" y="718"/>
                  </a:lnTo>
                  <a:cubicBezTo>
                    <a:pt x="4692" y="701"/>
                    <a:pt x="4671" y="684"/>
                    <a:pt x="4655" y="672"/>
                  </a:cubicBezTo>
                  <a:close/>
                  <a:moveTo>
                    <a:pt x="807" y="844"/>
                  </a:moveTo>
                  <a:lnTo>
                    <a:pt x="760" y="890"/>
                  </a:lnTo>
                  <a:lnTo>
                    <a:pt x="1037" y="1154"/>
                  </a:lnTo>
                  <a:cubicBezTo>
                    <a:pt x="1054" y="1138"/>
                    <a:pt x="1063" y="1121"/>
                    <a:pt x="1079" y="1108"/>
                  </a:cubicBezTo>
                  <a:lnTo>
                    <a:pt x="807" y="844"/>
                  </a:lnTo>
                  <a:close/>
                  <a:moveTo>
                    <a:pt x="5079" y="1108"/>
                  </a:moveTo>
                  <a:lnTo>
                    <a:pt x="4772" y="1343"/>
                  </a:lnTo>
                  <a:cubicBezTo>
                    <a:pt x="4789" y="1356"/>
                    <a:pt x="4797" y="1373"/>
                    <a:pt x="4810" y="1389"/>
                  </a:cubicBezTo>
                  <a:lnTo>
                    <a:pt x="5120" y="1163"/>
                  </a:lnTo>
                  <a:cubicBezTo>
                    <a:pt x="5104" y="1146"/>
                    <a:pt x="5091" y="1125"/>
                    <a:pt x="5079" y="1108"/>
                  </a:cubicBezTo>
                  <a:close/>
                  <a:moveTo>
                    <a:pt x="429" y="1322"/>
                  </a:moveTo>
                  <a:cubicBezTo>
                    <a:pt x="412" y="1343"/>
                    <a:pt x="404" y="1356"/>
                    <a:pt x="391" y="1377"/>
                  </a:cubicBezTo>
                  <a:lnTo>
                    <a:pt x="718" y="1578"/>
                  </a:lnTo>
                  <a:cubicBezTo>
                    <a:pt x="727" y="1557"/>
                    <a:pt x="739" y="1540"/>
                    <a:pt x="756" y="1524"/>
                  </a:cubicBezTo>
                  <a:lnTo>
                    <a:pt x="429" y="1322"/>
                  </a:lnTo>
                  <a:close/>
                  <a:moveTo>
                    <a:pt x="5393" y="1637"/>
                  </a:moveTo>
                  <a:lnTo>
                    <a:pt x="5045" y="1796"/>
                  </a:lnTo>
                  <a:cubicBezTo>
                    <a:pt x="5058" y="1813"/>
                    <a:pt x="5062" y="1834"/>
                    <a:pt x="5070" y="1851"/>
                  </a:cubicBezTo>
                  <a:lnTo>
                    <a:pt x="5418" y="1700"/>
                  </a:lnTo>
                  <a:cubicBezTo>
                    <a:pt x="5414" y="1679"/>
                    <a:pt x="5402" y="1658"/>
                    <a:pt x="5393" y="1637"/>
                  </a:cubicBezTo>
                  <a:close/>
                  <a:moveTo>
                    <a:pt x="156" y="1872"/>
                  </a:moveTo>
                  <a:cubicBezTo>
                    <a:pt x="152" y="1893"/>
                    <a:pt x="139" y="1914"/>
                    <a:pt x="135" y="1935"/>
                  </a:cubicBezTo>
                  <a:lnTo>
                    <a:pt x="496" y="2057"/>
                  </a:lnTo>
                  <a:cubicBezTo>
                    <a:pt x="504" y="2040"/>
                    <a:pt x="509" y="2019"/>
                    <a:pt x="517" y="2002"/>
                  </a:cubicBezTo>
                  <a:lnTo>
                    <a:pt x="156" y="1872"/>
                  </a:lnTo>
                  <a:close/>
                  <a:moveTo>
                    <a:pt x="5590" y="2212"/>
                  </a:moveTo>
                  <a:lnTo>
                    <a:pt x="5217" y="2296"/>
                  </a:lnTo>
                  <a:cubicBezTo>
                    <a:pt x="5225" y="2317"/>
                    <a:pt x="5225" y="2334"/>
                    <a:pt x="5230" y="2355"/>
                  </a:cubicBezTo>
                  <a:lnTo>
                    <a:pt x="5607" y="2279"/>
                  </a:lnTo>
                  <a:cubicBezTo>
                    <a:pt x="5603" y="2254"/>
                    <a:pt x="5595" y="2233"/>
                    <a:pt x="5590" y="2212"/>
                  </a:cubicBezTo>
                  <a:close/>
                  <a:moveTo>
                    <a:pt x="14" y="2464"/>
                  </a:moveTo>
                  <a:cubicBezTo>
                    <a:pt x="9" y="2485"/>
                    <a:pt x="5" y="2510"/>
                    <a:pt x="5" y="2531"/>
                  </a:cubicBezTo>
                  <a:lnTo>
                    <a:pt x="383" y="2573"/>
                  </a:lnTo>
                  <a:cubicBezTo>
                    <a:pt x="387" y="2552"/>
                    <a:pt x="387" y="2539"/>
                    <a:pt x="391" y="2510"/>
                  </a:cubicBezTo>
                  <a:lnTo>
                    <a:pt x="14" y="2464"/>
                  </a:lnTo>
                  <a:close/>
                  <a:moveTo>
                    <a:pt x="5658" y="2825"/>
                  </a:moveTo>
                  <a:lnTo>
                    <a:pt x="5276" y="2837"/>
                  </a:lnTo>
                  <a:lnTo>
                    <a:pt x="5276" y="2896"/>
                  </a:lnTo>
                  <a:lnTo>
                    <a:pt x="5658" y="2904"/>
                  </a:lnTo>
                  <a:lnTo>
                    <a:pt x="5658" y="2837"/>
                  </a:lnTo>
                  <a:lnTo>
                    <a:pt x="5658" y="2825"/>
                  </a:lnTo>
                  <a:close/>
                  <a:moveTo>
                    <a:pt x="383" y="3047"/>
                  </a:moveTo>
                  <a:lnTo>
                    <a:pt x="1" y="3076"/>
                  </a:lnTo>
                  <a:cubicBezTo>
                    <a:pt x="1" y="3097"/>
                    <a:pt x="5" y="3127"/>
                    <a:pt x="5" y="3148"/>
                  </a:cubicBezTo>
                  <a:lnTo>
                    <a:pt x="387" y="3106"/>
                  </a:lnTo>
                  <a:cubicBezTo>
                    <a:pt x="387" y="3085"/>
                    <a:pt x="383" y="3068"/>
                    <a:pt x="383" y="3047"/>
                  </a:cubicBezTo>
                  <a:close/>
                  <a:moveTo>
                    <a:pt x="5225" y="3366"/>
                  </a:moveTo>
                  <a:cubicBezTo>
                    <a:pt x="5217" y="3387"/>
                    <a:pt x="5213" y="3404"/>
                    <a:pt x="5209" y="3425"/>
                  </a:cubicBezTo>
                  <a:lnTo>
                    <a:pt x="5582" y="3513"/>
                  </a:lnTo>
                  <a:cubicBezTo>
                    <a:pt x="5586" y="3488"/>
                    <a:pt x="5590" y="3467"/>
                    <a:pt x="5595" y="3450"/>
                  </a:cubicBezTo>
                  <a:lnTo>
                    <a:pt x="5225" y="3366"/>
                  </a:lnTo>
                  <a:close/>
                  <a:moveTo>
                    <a:pt x="483" y="3567"/>
                  </a:moveTo>
                  <a:lnTo>
                    <a:pt x="114" y="3681"/>
                  </a:lnTo>
                  <a:cubicBezTo>
                    <a:pt x="118" y="3702"/>
                    <a:pt x="131" y="3723"/>
                    <a:pt x="135" y="3744"/>
                  </a:cubicBezTo>
                  <a:lnTo>
                    <a:pt x="504" y="3622"/>
                  </a:lnTo>
                  <a:lnTo>
                    <a:pt x="483" y="3567"/>
                  </a:lnTo>
                  <a:close/>
                  <a:moveTo>
                    <a:pt x="5058" y="3865"/>
                  </a:moveTo>
                  <a:cubicBezTo>
                    <a:pt x="5045" y="3882"/>
                    <a:pt x="5041" y="3903"/>
                    <a:pt x="5028" y="3916"/>
                  </a:cubicBezTo>
                  <a:lnTo>
                    <a:pt x="5372" y="4083"/>
                  </a:lnTo>
                  <a:cubicBezTo>
                    <a:pt x="5381" y="4071"/>
                    <a:pt x="5393" y="4050"/>
                    <a:pt x="5402" y="4029"/>
                  </a:cubicBezTo>
                  <a:lnTo>
                    <a:pt x="5058" y="3865"/>
                  </a:lnTo>
                  <a:close/>
                  <a:moveTo>
                    <a:pt x="693" y="4054"/>
                  </a:moveTo>
                  <a:lnTo>
                    <a:pt x="362" y="4243"/>
                  </a:lnTo>
                  <a:cubicBezTo>
                    <a:pt x="379" y="4264"/>
                    <a:pt x="387" y="4281"/>
                    <a:pt x="400" y="4302"/>
                  </a:cubicBezTo>
                  <a:lnTo>
                    <a:pt x="723" y="4104"/>
                  </a:lnTo>
                  <a:cubicBezTo>
                    <a:pt x="714" y="4083"/>
                    <a:pt x="702" y="4071"/>
                    <a:pt x="693" y="4054"/>
                  </a:cubicBezTo>
                  <a:close/>
                  <a:moveTo>
                    <a:pt x="4776" y="4314"/>
                  </a:moveTo>
                  <a:cubicBezTo>
                    <a:pt x="4768" y="4331"/>
                    <a:pt x="4751" y="4348"/>
                    <a:pt x="4743" y="4365"/>
                  </a:cubicBezTo>
                  <a:lnTo>
                    <a:pt x="5041" y="4604"/>
                  </a:lnTo>
                  <a:cubicBezTo>
                    <a:pt x="5058" y="4587"/>
                    <a:pt x="5066" y="4566"/>
                    <a:pt x="5083" y="4545"/>
                  </a:cubicBezTo>
                  <a:lnTo>
                    <a:pt x="4776" y="4314"/>
                  </a:lnTo>
                  <a:close/>
                  <a:moveTo>
                    <a:pt x="1008" y="4478"/>
                  </a:moveTo>
                  <a:lnTo>
                    <a:pt x="723" y="4734"/>
                  </a:lnTo>
                  <a:cubicBezTo>
                    <a:pt x="739" y="4755"/>
                    <a:pt x="756" y="4772"/>
                    <a:pt x="769" y="4788"/>
                  </a:cubicBezTo>
                  <a:lnTo>
                    <a:pt x="1050" y="4520"/>
                  </a:lnTo>
                  <a:cubicBezTo>
                    <a:pt x="1033" y="4507"/>
                    <a:pt x="1021" y="4495"/>
                    <a:pt x="1008" y="4478"/>
                  </a:cubicBezTo>
                  <a:close/>
                  <a:moveTo>
                    <a:pt x="4415" y="4705"/>
                  </a:moveTo>
                  <a:cubicBezTo>
                    <a:pt x="4399" y="4713"/>
                    <a:pt x="4386" y="4730"/>
                    <a:pt x="4369" y="4742"/>
                  </a:cubicBezTo>
                  <a:lnTo>
                    <a:pt x="4609" y="5040"/>
                  </a:lnTo>
                  <a:cubicBezTo>
                    <a:pt x="4625" y="5023"/>
                    <a:pt x="4646" y="5007"/>
                    <a:pt x="4663" y="4990"/>
                  </a:cubicBezTo>
                  <a:lnTo>
                    <a:pt x="4415" y="4705"/>
                  </a:lnTo>
                  <a:close/>
                  <a:moveTo>
                    <a:pt x="1398" y="4839"/>
                  </a:moveTo>
                  <a:lnTo>
                    <a:pt x="1180" y="5149"/>
                  </a:lnTo>
                  <a:cubicBezTo>
                    <a:pt x="1201" y="5162"/>
                    <a:pt x="1218" y="5175"/>
                    <a:pt x="1239" y="5187"/>
                  </a:cubicBezTo>
                  <a:lnTo>
                    <a:pt x="1449" y="4872"/>
                  </a:lnTo>
                  <a:lnTo>
                    <a:pt x="1398" y="4839"/>
                  </a:lnTo>
                  <a:close/>
                  <a:moveTo>
                    <a:pt x="3975" y="5002"/>
                  </a:moveTo>
                  <a:cubicBezTo>
                    <a:pt x="3958" y="5015"/>
                    <a:pt x="3937" y="5019"/>
                    <a:pt x="3920" y="5028"/>
                  </a:cubicBezTo>
                  <a:lnTo>
                    <a:pt x="4097" y="5372"/>
                  </a:lnTo>
                  <a:cubicBezTo>
                    <a:pt x="4118" y="5359"/>
                    <a:pt x="4134" y="5351"/>
                    <a:pt x="4155" y="5338"/>
                  </a:cubicBezTo>
                  <a:lnTo>
                    <a:pt x="3975" y="5002"/>
                  </a:lnTo>
                  <a:close/>
                  <a:moveTo>
                    <a:pt x="1868" y="5091"/>
                  </a:moveTo>
                  <a:lnTo>
                    <a:pt x="1713" y="5443"/>
                  </a:lnTo>
                  <a:cubicBezTo>
                    <a:pt x="1734" y="5456"/>
                    <a:pt x="1755" y="5460"/>
                    <a:pt x="1776" y="5468"/>
                  </a:cubicBezTo>
                  <a:lnTo>
                    <a:pt x="1919" y="5112"/>
                  </a:lnTo>
                  <a:cubicBezTo>
                    <a:pt x="1902" y="5107"/>
                    <a:pt x="1881" y="5095"/>
                    <a:pt x="1868" y="5091"/>
                  </a:cubicBezTo>
                  <a:close/>
                  <a:moveTo>
                    <a:pt x="3480" y="5196"/>
                  </a:moveTo>
                  <a:cubicBezTo>
                    <a:pt x="3459" y="5204"/>
                    <a:pt x="3446" y="5208"/>
                    <a:pt x="3425" y="5212"/>
                  </a:cubicBezTo>
                  <a:lnTo>
                    <a:pt x="3517" y="5586"/>
                  </a:lnTo>
                  <a:cubicBezTo>
                    <a:pt x="3538" y="5582"/>
                    <a:pt x="3559" y="5573"/>
                    <a:pt x="3580" y="5565"/>
                  </a:cubicBezTo>
                  <a:lnTo>
                    <a:pt x="3480" y="5196"/>
                  </a:lnTo>
                  <a:close/>
                  <a:moveTo>
                    <a:pt x="2376" y="5246"/>
                  </a:moveTo>
                  <a:lnTo>
                    <a:pt x="2301" y="5624"/>
                  </a:lnTo>
                  <a:cubicBezTo>
                    <a:pt x="2322" y="5628"/>
                    <a:pt x="2351" y="5628"/>
                    <a:pt x="2372" y="5632"/>
                  </a:cubicBezTo>
                  <a:lnTo>
                    <a:pt x="2435" y="5254"/>
                  </a:lnTo>
                  <a:cubicBezTo>
                    <a:pt x="2414" y="5250"/>
                    <a:pt x="2397" y="5250"/>
                    <a:pt x="2376" y="5246"/>
                  </a:cubicBezTo>
                  <a:close/>
                  <a:moveTo>
                    <a:pt x="2901" y="5288"/>
                  </a:moveTo>
                  <a:lnTo>
                    <a:pt x="2909" y="5670"/>
                  </a:lnTo>
                  <a:lnTo>
                    <a:pt x="2980" y="5670"/>
                  </a:lnTo>
                  <a:lnTo>
                    <a:pt x="2959" y="5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23"/>
            <p:cNvSpPr/>
            <p:nvPr/>
          </p:nvSpPr>
          <p:spPr>
            <a:xfrm>
              <a:off x="6718350" y="1914525"/>
              <a:ext cx="63800" cy="1680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1" y="0"/>
                    <a:pt x="0" y="151"/>
                    <a:pt x="0" y="336"/>
                  </a:cubicBezTo>
                  <a:cubicBezTo>
                    <a:pt x="0" y="516"/>
                    <a:pt x="151" y="671"/>
                    <a:pt x="336" y="671"/>
                  </a:cubicBezTo>
                  <a:cubicBezTo>
                    <a:pt x="520" y="671"/>
                    <a:pt x="2552" y="516"/>
                    <a:pt x="2552" y="336"/>
                  </a:cubicBezTo>
                  <a:cubicBezTo>
                    <a:pt x="2552" y="147"/>
                    <a:pt x="520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23"/>
            <p:cNvSpPr/>
            <p:nvPr/>
          </p:nvSpPr>
          <p:spPr>
            <a:xfrm>
              <a:off x="6717925" y="1908850"/>
              <a:ext cx="63800" cy="1680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6" y="0"/>
                    <a:pt x="0" y="152"/>
                    <a:pt x="0" y="336"/>
                  </a:cubicBezTo>
                  <a:cubicBezTo>
                    <a:pt x="0" y="521"/>
                    <a:pt x="156" y="672"/>
                    <a:pt x="336" y="672"/>
                  </a:cubicBezTo>
                  <a:cubicBezTo>
                    <a:pt x="521" y="672"/>
                    <a:pt x="2552" y="521"/>
                    <a:pt x="2552" y="336"/>
                  </a:cubicBezTo>
                  <a:cubicBezTo>
                    <a:pt x="2552" y="147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23"/>
            <p:cNvSpPr/>
            <p:nvPr/>
          </p:nvSpPr>
          <p:spPr>
            <a:xfrm>
              <a:off x="6717825" y="1908850"/>
              <a:ext cx="63800" cy="8425"/>
            </a:xfrm>
            <a:custGeom>
              <a:avLst/>
              <a:gdLst/>
              <a:ahLst/>
              <a:cxnLst/>
              <a:rect l="l" t="t" r="r" b="b"/>
              <a:pathLst>
                <a:path w="2552" h="337" extrusionOk="0">
                  <a:moveTo>
                    <a:pt x="336" y="0"/>
                  </a:moveTo>
                  <a:cubicBezTo>
                    <a:pt x="151" y="0"/>
                    <a:pt x="0" y="152"/>
                    <a:pt x="0" y="336"/>
                  </a:cubicBezTo>
                  <a:lnTo>
                    <a:pt x="2552" y="336"/>
                  </a:lnTo>
                  <a:cubicBezTo>
                    <a:pt x="2552" y="152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23"/>
            <p:cNvSpPr/>
            <p:nvPr/>
          </p:nvSpPr>
          <p:spPr>
            <a:xfrm>
              <a:off x="6734700" y="1914300"/>
              <a:ext cx="34125" cy="5600"/>
            </a:xfrm>
            <a:custGeom>
              <a:avLst/>
              <a:gdLst/>
              <a:ahLst/>
              <a:cxnLst/>
              <a:rect l="l" t="t" r="r" b="b"/>
              <a:pathLst>
                <a:path w="1365" h="224" extrusionOk="0">
                  <a:moveTo>
                    <a:pt x="212" y="0"/>
                  </a:moveTo>
                  <a:cubicBezTo>
                    <a:pt x="97" y="0"/>
                    <a:pt x="1" y="46"/>
                    <a:pt x="1" y="114"/>
                  </a:cubicBezTo>
                  <a:cubicBezTo>
                    <a:pt x="1" y="178"/>
                    <a:pt x="97" y="223"/>
                    <a:pt x="212" y="223"/>
                  </a:cubicBezTo>
                  <a:cubicBezTo>
                    <a:pt x="217" y="223"/>
                    <a:pt x="222" y="223"/>
                    <a:pt x="227" y="223"/>
                  </a:cubicBezTo>
                  <a:lnTo>
                    <a:pt x="1344" y="148"/>
                  </a:lnTo>
                  <a:cubicBezTo>
                    <a:pt x="1356" y="148"/>
                    <a:pt x="1365" y="135"/>
                    <a:pt x="1365" y="114"/>
                  </a:cubicBezTo>
                  <a:cubicBezTo>
                    <a:pt x="1365" y="93"/>
                    <a:pt x="1356" y="76"/>
                    <a:pt x="1344" y="76"/>
                  </a:cubicBezTo>
                  <a:lnTo>
                    <a:pt x="227" y="1"/>
                  </a:lnTo>
                  <a:cubicBezTo>
                    <a:pt x="222" y="0"/>
                    <a:pt x="217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23"/>
            <p:cNvSpPr/>
            <p:nvPr/>
          </p:nvSpPr>
          <p:spPr>
            <a:xfrm>
              <a:off x="6718225" y="1909050"/>
              <a:ext cx="16300" cy="16300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24" y="1"/>
                  </a:moveTo>
                  <a:cubicBezTo>
                    <a:pt x="144" y="1"/>
                    <a:pt x="1" y="148"/>
                    <a:pt x="1" y="328"/>
                  </a:cubicBezTo>
                  <a:cubicBezTo>
                    <a:pt x="1" y="509"/>
                    <a:pt x="144" y="651"/>
                    <a:pt x="324" y="651"/>
                  </a:cubicBezTo>
                  <a:cubicBezTo>
                    <a:pt x="505" y="651"/>
                    <a:pt x="651" y="509"/>
                    <a:pt x="651" y="328"/>
                  </a:cubicBezTo>
                  <a:cubicBezTo>
                    <a:pt x="651" y="148"/>
                    <a:pt x="505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23"/>
            <p:cNvSpPr/>
            <p:nvPr/>
          </p:nvSpPr>
          <p:spPr>
            <a:xfrm>
              <a:off x="6723475" y="1914300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14" y="1"/>
                  </a:moveTo>
                  <a:cubicBezTo>
                    <a:pt x="51" y="1"/>
                    <a:pt x="1" y="55"/>
                    <a:pt x="1" y="118"/>
                  </a:cubicBezTo>
                  <a:cubicBezTo>
                    <a:pt x="1" y="181"/>
                    <a:pt x="51" y="231"/>
                    <a:pt x="114" y="231"/>
                  </a:cubicBezTo>
                  <a:cubicBezTo>
                    <a:pt x="177" y="231"/>
                    <a:pt x="232" y="181"/>
                    <a:pt x="232" y="118"/>
                  </a:cubicBezTo>
                  <a:cubicBezTo>
                    <a:pt x="232" y="55"/>
                    <a:pt x="17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23"/>
            <p:cNvSpPr/>
            <p:nvPr/>
          </p:nvSpPr>
          <p:spPr>
            <a:xfrm>
              <a:off x="6719275" y="1941475"/>
              <a:ext cx="14400" cy="23725"/>
            </a:xfrm>
            <a:custGeom>
              <a:avLst/>
              <a:gdLst/>
              <a:ahLst/>
              <a:cxnLst/>
              <a:rect l="l" t="t" r="r" b="b"/>
              <a:pathLst>
                <a:path w="576" h="949" extrusionOk="0">
                  <a:moveTo>
                    <a:pt x="290" y="1"/>
                  </a:moveTo>
                  <a:lnTo>
                    <a:pt x="47" y="504"/>
                  </a:lnTo>
                  <a:cubicBezTo>
                    <a:pt x="39" y="525"/>
                    <a:pt x="26" y="542"/>
                    <a:pt x="22" y="563"/>
                  </a:cubicBezTo>
                  <a:lnTo>
                    <a:pt x="18" y="571"/>
                  </a:lnTo>
                  <a:cubicBezTo>
                    <a:pt x="5" y="596"/>
                    <a:pt x="1" y="630"/>
                    <a:pt x="1" y="659"/>
                  </a:cubicBezTo>
                  <a:cubicBezTo>
                    <a:pt x="1" y="819"/>
                    <a:pt x="131" y="949"/>
                    <a:pt x="290" y="949"/>
                  </a:cubicBezTo>
                  <a:cubicBezTo>
                    <a:pt x="446" y="949"/>
                    <a:pt x="576" y="819"/>
                    <a:pt x="576" y="659"/>
                  </a:cubicBezTo>
                  <a:cubicBezTo>
                    <a:pt x="572" y="634"/>
                    <a:pt x="567" y="605"/>
                    <a:pt x="555" y="580"/>
                  </a:cubicBezTo>
                  <a:lnTo>
                    <a:pt x="555" y="567"/>
                  </a:lnTo>
                  <a:cubicBezTo>
                    <a:pt x="551" y="546"/>
                    <a:pt x="538" y="525"/>
                    <a:pt x="530" y="508"/>
                  </a:cubicBezTo>
                  <a:lnTo>
                    <a:pt x="2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23"/>
            <p:cNvSpPr/>
            <p:nvPr/>
          </p:nvSpPr>
          <p:spPr>
            <a:xfrm>
              <a:off x="7275000" y="2297225"/>
              <a:ext cx="241625" cy="184450"/>
            </a:xfrm>
            <a:custGeom>
              <a:avLst/>
              <a:gdLst/>
              <a:ahLst/>
              <a:cxnLst/>
              <a:rect l="l" t="t" r="r" b="b"/>
              <a:pathLst>
                <a:path w="9665" h="7378" extrusionOk="0">
                  <a:moveTo>
                    <a:pt x="4834" y="0"/>
                  </a:moveTo>
                  <a:cubicBezTo>
                    <a:pt x="3517" y="0"/>
                    <a:pt x="2363" y="693"/>
                    <a:pt x="1712" y="1734"/>
                  </a:cubicBezTo>
                  <a:lnTo>
                    <a:pt x="0" y="1734"/>
                  </a:lnTo>
                  <a:lnTo>
                    <a:pt x="0" y="5645"/>
                  </a:lnTo>
                  <a:lnTo>
                    <a:pt x="1712" y="5645"/>
                  </a:lnTo>
                  <a:cubicBezTo>
                    <a:pt x="2363" y="6685"/>
                    <a:pt x="3517" y="7378"/>
                    <a:pt x="4834" y="7378"/>
                  </a:cubicBezTo>
                  <a:cubicBezTo>
                    <a:pt x="6148" y="7378"/>
                    <a:pt x="7302" y="6685"/>
                    <a:pt x="7952" y="5645"/>
                  </a:cubicBezTo>
                  <a:lnTo>
                    <a:pt x="9664" y="5645"/>
                  </a:lnTo>
                  <a:lnTo>
                    <a:pt x="9664" y="1734"/>
                  </a:lnTo>
                  <a:lnTo>
                    <a:pt x="7952" y="1734"/>
                  </a:lnTo>
                  <a:cubicBezTo>
                    <a:pt x="7302" y="693"/>
                    <a:pt x="6148" y="0"/>
                    <a:pt x="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23"/>
            <p:cNvSpPr/>
            <p:nvPr/>
          </p:nvSpPr>
          <p:spPr>
            <a:xfrm>
              <a:off x="7375900" y="2259150"/>
              <a:ext cx="39700" cy="38100"/>
            </a:xfrm>
            <a:custGeom>
              <a:avLst/>
              <a:gdLst/>
              <a:ahLst/>
              <a:cxnLst/>
              <a:rect l="l" t="t" r="r" b="b"/>
              <a:pathLst>
                <a:path w="1588" h="1524" extrusionOk="0">
                  <a:moveTo>
                    <a:pt x="1" y="0"/>
                  </a:moveTo>
                  <a:lnTo>
                    <a:pt x="1" y="1523"/>
                  </a:lnTo>
                  <a:lnTo>
                    <a:pt x="1587" y="1523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23"/>
            <p:cNvSpPr/>
            <p:nvPr/>
          </p:nvSpPr>
          <p:spPr>
            <a:xfrm>
              <a:off x="7374025" y="2264600"/>
              <a:ext cx="43450" cy="32550"/>
            </a:xfrm>
            <a:custGeom>
              <a:avLst/>
              <a:gdLst/>
              <a:ahLst/>
              <a:cxnLst/>
              <a:rect l="l" t="t" r="r" b="b"/>
              <a:pathLst>
                <a:path w="1738" h="1302" extrusionOk="0">
                  <a:moveTo>
                    <a:pt x="0" y="0"/>
                  </a:moveTo>
                  <a:lnTo>
                    <a:pt x="0" y="1301"/>
                  </a:lnTo>
                  <a:lnTo>
                    <a:pt x="1738" y="1301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23"/>
            <p:cNvSpPr/>
            <p:nvPr/>
          </p:nvSpPr>
          <p:spPr>
            <a:xfrm>
              <a:off x="7365725" y="2291450"/>
              <a:ext cx="60150" cy="5700"/>
            </a:xfrm>
            <a:custGeom>
              <a:avLst/>
              <a:gdLst/>
              <a:ahLst/>
              <a:cxnLst/>
              <a:rect l="l" t="t" r="r" b="b"/>
              <a:pathLst>
                <a:path w="2406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405" y="227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23"/>
            <p:cNvSpPr/>
            <p:nvPr/>
          </p:nvSpPr>
          <p:spPr>
            <a:xfrm>
              <a:off x="7348425" y="2297125"/>
              <a:ext cx="94750" cy="13450"/>
            </a:xfrm>
            <a:custGeom>
              <a:avLst/>
              <a:gdLst/>
              <a:ahLst/>
              <a:cxnLst/>
              <a:rect l="l" t="t" r="r" b="b"/>
              <a:pathLst>
                <a:path w="3790" h="538" extrusionOk="0">
                  <a:moveTo>
                    <a:pt x="1" y="0"/>
                  </a:moveTo>
                  <a:lnTo>
                    <a:pt x="1" y="537"/>
                  </a:lnTo>
                  <a:lnTo>
                    <a:pt x="3790" y="537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23"/>
            <p:cNvSpPr/>
            <p:nvPr/>
          </p:nvSpPr>
          <p:spPr>
            <a:xfrm>
              <a:off x="7370550" y="2262400"/>
              <a:ext cx="50400" cy="9150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1"/>
                  </a:lnTo>
                  <a:lnTo>
                    <a:pt x="18" y="365"/>
                  </a:lnTo>
                  <a:lnTo>
                    <a:pt x="2015" y="181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23"/>
            <p:cNvSpPr/>
            <p:nvPr/>
          </p:nvSpPr>
          <p:spPr>
            <a:xfrm>
              <a:off x="7370550" y="2271525"/>
              <a:ext cx="50400" cy="9150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5"/>
                  </a:lnTo>
                  <a:lnTo>
                    <a:pt x="18" y="365"/>
                  </a:lnTo>
                  <a:lnTo>
                    <a:pt x="2015" y="185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23"/>
            <p:cNvSpPr/>
            <p:nvPr/>
          </p:nvSpPr>
          <p:spPr>
            <a:xfrm>
              <a:off x="7370550" y="2280750"/>
              <a:ext cx="50400" cy="9150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1"/>
                  </a:moveTo>
                  <a:lnTo>
                    <a:pt x="1" y="181"/>
                  </a:lnTo>
                  <a:lnTo>
                    <a:pt x="18" y="366"/>
                  </a:lnTo>
                  <a:lnTo>
                    <a:pt x="2015" y="181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23"/>
            <p:cNvSpPr/>
            <p:nvPr/>
          </p:nvSpPr>
          <p:spPr>
            <a:xfrm>
              <a:off x="7252325" y="2336450"/>
              <a:ext cx="22475" cy="106100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1" y="1"/>
                  </a:moveTo>
                  <a:lnTo>
                    <a:pt x="1" y="4243"/>
                  </a:lnTo>
                  <a:lnTo>
                    <a:pt x="899" y="424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23"/>
            <p:cNvSpPr/>
            <p:nvPr/>
          </p:nvSpPr>
          <p:spPr>
            <a:xfrm>
              <a:off x="7252325" y="2396250"/>
              <a:ext cx="22475" cy="46300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1" y="1"/>
                  </a:moveTo>
                  <a:lnTo>
                    <a:pt x="1" y="1851"/>
                  </a:lnTo>
                  <a:lnTo>
                    <a:pt x="899" y="1851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23"/>
            <p:cNvSpPr/>
            <p:nvPr/>
          </p:nvSpPr>
          <p:spPr>
            <a:xfrm>
              <a:off x="7247825" y="2345700"/>
              <a:ext cx="4750" cy="87400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0" y="0"/>
                  </a:moveTo>
                  <a:lnTo>
                    <a:pt x="0" y="3496"/>
                  </a:lnTo>
                  <a:lnTo>
                    <a:pt x="189" y="349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23"/>
            <p:cNvSpPr/>
            <p:nvPr/>
          </p:nvSpPr>
          <p:spPr>
            <a:xfrm>
              <a:off x="7516600" y="2336450"/>
              <a:ext cx="22475" cy="106100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0" y="1"/>
                  </a:moveTo>
                  <a:lnTo>
                    <a:pt x="0" y="4243"/>
                  </a:lnTo>
                  <a:lnTo>
                    <a:pt x="898" y="4243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23"/>
            <p:cNvSpPr/>
            <p:nvPr/>
          </p:nvSpPr>
          <p:spPr>
            <a:xfrm>
              <a:off x="7516600" y="2396250"/>
              <a:ext cx="22475" cy="46300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0" y="1"/>
                  </a:moveTo>
                  <a:lnTo>
                    <a:pt x="0" y="1851"/>
                  </a:lnTo>
                  <a:lnTo>
                    <a:pt x="898" y="1851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3"/>
            <p:cNvSpPr/>
            <p:nvPr/>
          </p:nvSpPr>
          <p:spPr>
            <a:xfrm>
              <a:off x="7538825" y="2345700"/>
              <a:ext cx="4750" cy="87400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1" y="0"/>
                  </a:moveTo>
                  <a:lnTo>
                    <a:pt x="1" y="3496"/>
                  </a:lnTo>
                  <a:lnTo>
                    <a:pt x="190" y="349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3"/>
            <p:cNvSpPr/>
            <p:nvPr/>
          </p:nvSpPr>
          <p:spPr>
            <a:xfrm>
              <a:off x="7336350" y="2174575"/>
              <a:ext cx="118575" cy="108300"/>
            </a:xfrm>
            <a:custGeom>
              <a:avLst/>
              <a:gdLst/>
              <a:ahLst/>
              <a:cxnLst/>
              <a:rect l="l" t="t" r="r" b="b"/>
              <a:pathLst>
                <a:path w="4743" h="4332" extrusionOk="0">
                  <a:moveTo>
                    <a:pt x="2367" y="1"/>
                  </a:moveTo>
                  <a:cubicBezTo>
                    <a:pt x="1370" y="1"/>
                    <a:pt x="474" y="690"/>
                    <a:pt x="253" y="1705"/>
                  </a:cubicBezTo>
                  <a:cubicBezTo>
                    <a:pt x="1" y="2875"/>
                    <a:pt x="740" y="4029"/>
                    <a:pt x="1910" y="4281"/>
                  </a:cubicBezTo>
                  <a:cubicBezTo>
                    <a:pt x="2066" y="4315"/>
                    <a:pt x="2222" y="4332"/>
                    <a:pt x="2376" y="4332"/>
                  </a:cubicBezTo>
                  <a:cubicBezTo>
                    <a:pt x="3370" y="4332"/>
                    <a:pt x="4265" y="3642"/>
                    <a:pt x="4487" y="2628"/>
                  </a:cubicBezTo>
                  <a:cubicBezTo>
                    <a:pt x="4743" y="1461"/>
                    <a:pt x="4000" y="307"/>
                    <a:pt x="2833" y="51"/>
                  </a:cubicBezTo>
                  <a:cubicBezTo>
                    <a:pt x="2677" y="17"/>
                    <a:pt x="2521" y="1"/>
                    <a:pt x="2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3"/>
            <p:cNvSpPr/>
            <p:nvPr/>
          </p:nvSpPr>
          <p:spPr>
            <a:xfrm>
              <a:off x="7349675" y="2182875"/>
              <a:ext cx="92050" cy="92025"/>
            </a:xfrm>
            <a:custGeom>
              <a:avLst/>
              <a:gdLst/>
              <a:ahLst/>
              <a:cxnLst/>
              <a:rect l="l" t="t" r="r" b="b"/>
              <a:pathLst>
                <a:path w="3682" h="3681" extrusionOk="0">
                  <a:moveTo>
                    <a:pt x="1847" y="0"/>
                  </a:moveTo>
                  <a:cubicBezTo>
                    <a:pt x="1844" y="0"/>
                    <a:pt x="1841" y="0"/>
                    <a:pt x="1839" y="0"/>
                  </a:cubicBezTo>
                  <a:cubicBezTo>
                    <a:pt x="1205" y="0"/>
                    <a:pt x="643" y="323"/>
                    <a:pt x="316" y="814"/>
                  </a:cubicBezTo>
                  <a:cubicBezTo>
                    <a:pt x="114" y="1108"/>
                    <a:pt x="1" y="1465"/>
                    <a:pt x="1" y="1843"/>
                  </a:cubicBezTo>
                  <a:cubicBezTo>
                    <a:pt x="1" y="2141"/>
                    <a:pt x="72" y="2426"/>
                    <a:pt x="198" y="2678"/>
                  </a:cubicBezTo>
                  <a:cubicBezTo>
                    <a:pt x="412" y="3093"/>
                    <a:pt x="777" y="3416"/>
                    <a:pt x="1222" y="3576"/>
                  </a:cubicBezTo>
                  <a:cubicBezTo>
                    <a:pt x="1415" y="3643"/>
                    <a:pt x="1625" y="3681"/>
                    <a:pt x="1839" y="3681"/>
                  </a:cubicBezTo>
                  <a:cubicBezTo>
                    <a:pt x="2502" y="3681"/>
                    <a:pt x="3085" y="3328"/>
                    <a:pt x="3408" y="2799"/>
                  </a:cubicBezTo>
                  <a:cubicBezTo>
                    <a:pt x="3580" y="2518"/>
                    <a:pt x="3681" y="2191"/>
                    <a:pt x="3681" y="1838"/>
                  </a:cubicBezTo>
                  <a:cubicBezTo>
                    <a:pt x="3681" y="821"/>
                    <a:pt x="2863" y="0"/>
                    <a:pt x="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3"/>
            <p:cNvSpPr/>
            <p:nvPr/>
          </p:nvSpPr>
          <p:spPr>
            <a:xfrm>
              <a:off x="7350850" y="2183825"/>
              <a:ext cx="89825" cy="90025"/>
            </a:xfrm>
            <a:custGeom>
              <a:avLst/>
              <a:gdLst/>
              <a:ahLst/>
              <a:cxnLst/>
              <a:rect l="l" t="t" r="r" b="b"/>
              <a:pathLst>
                <a:path w="3593" h="3601" extrusionOk="0">
                  <a:moveTo>
                    <a:pt x="1800" y="0"/>
                  </a:moveTo>
                  <a:cubicBezTo>
                    <a:pt x="1175" y="0"/>
                    <a:pt x="629" y="319"/>
                    <a:pt x="302" y="797"/>
                  </a:cubicBezTo>
                  <a:cubicBezTo>
                    <a:pt x="109" y="1083"/>
                    <a:pt x="0" y="1427"/>
                    <a:pt x="0" y="1800"/>
                  </a:cubicBezTo>
                  <a:cubicBezTo>
                    <a:pt x="0" y="2094"/>
                    <a:pt x="67" y="2371"/>
                    <a:pt x="193" y="2619"/>
                  </a:cubicBezTo>
                  <a:cubicBezTo>
                    <a:pt x="403" y="3022"/>
                    <a:pt x="760" y="3340"/>
                    <a:pt x="1196" y="3496"/>
                  </a:cubicBezTo>
                  <a:cubicBezTo>
                    <a:pt x="1385" y="3563"/>
                    <a:pt x="1590" y="3601"/>
                    <a:pt x="1800" y="3601"/>
                  </a:cubicBezTo>
                  <a:cubicBezTo>
                    <a:pt x="2442" y="3601"/>
                    <a:pt x="3017" y="3252"/>
                    <a:pt x="3332" y="2740"/>
                  </a:cubicBezTo>
                  <a:cubicBezTo>
                    <a:pt x="3496" y="2468"/>
                    <a:pt x="3592" y="2144"/>
                    <a:pt x="3592" y="1800"/>
                  </a:cubicBezTo>
                  <a:cubicBezTo>
                    <a:pt x="3592" y="810"/>
                    <a:pt x="2791" y="0"/>
                    <a:pt x="1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3"/>
            <p:cNvSpPr/>
            <p:nvPr/>
          </p:nvSpPr>
          <p:spPr>
            <a:xfrm>
              <a:off x="7352300" y="2185700"/>
              <a:ext cx="86800" cy="86575"/>
            </a:xfrm>
            <a:custGeom>
              <a:avLst/>
              <a:gdLst/>
              <a:ahLst/>
              <a:cxnLst/>
              <a:rect l="l" t="t" r="r" b="b"/>
              <a:pathLst>
                <a:path w="3472" h="3463" extrusionOk="0">
                  <a:moveTo>
                    <a:pt x="1749" y="1"/>
                  </a:moveTo>
                  <a:cubicBezTo>
                    <a:pt x="1744" y="1"/>
                    <a:pt x="1739" y="1"/>
                    <a:pt x="1734" y="1"/>
                  </a:cubicBezTo>
                  <a:cubicBezTo>
                    <a:pt x="1134" y="1"/>
                    <a:pt x="601" y="303"/>
                    <a:pt x="295" y="764"/>
                  </a:cubicBezTo>
                  <a:cubicBezTo>
                    <a:pt x="110" y="1037"/>
                    <a:pt x="1" y="1373"/>
                    <a:pt x="1" y="1730"/>
                  </a:cubicBezTo>
                  <a:cubicBezTo>
                    <a:pt x="1" y="2015"/>
                    <a:pt x="68" y="2279"/>
                    <a:pt x="190" y="2518"/>
                  </a:cubicBezTo>
                  <a:cubicBezTo>
                    <a:pt x="387" y="2905"/>
                    <a:pt x="735" y="3215"/>
                    <a:pt x="1155" y="3362"/>
                  </a:cubicBezTo>
                  <a:cubicBezTo>
                    <a:pt x="1335" y="3425"/>
                    <a:pt x="1532" y="3463"/>
                    <a:pt x="1734" y="3463"/>
                  </a:cubicBezTo>
                  <a:cubicBezTo>
                    <a:pt x="2359" y="3463"/>
                    <a:pt x="2909" y="3131"/>
                    <a:pt x="3215" y="2632"/>
                  </a:cubicBezTo>
                  <a:cubicBezTo>
                    <a:pt x="3379" y="2363"/>
                    <a:pt x="3471" y="2057"/>
                    <a:pt x="3471" y="1725"/>
                  </a:cubicBezTo>
                  <a:cubicBezTo>
                    <a:pt x="3471" y="774"/>
                    <a:pt x="2703" y="1"/>
                    <a:pt x="1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3"/>
            <p:cNvSpPr/>
            <p:nvPr/>
          </p:nvSpPr>
          <p:spPr>
            <a:xfrm>
              <a:off x="7352400" y="2185500"/>
              <a:ext cx="82925" cy="68725"/>
            </a:xfrm>
            <a:custGeom>
              <a:avLst/>
              <a:gdLst/>
              <a:ahLst/>
              <a:cxnLst/>
              <a:rect l="l" t="t" r="r" b="b"/>
              <a:pathLst>
                <a:path w="3317" h="2749" extrusionOk="0">
                  <a:moveTo>
                    <a:pt x="1738" y="0"/>
                  </a:moveTo>
                  <a:cubicBezTo>
                    <a:pt x="1138" y="0"/>
                    <a:pt x="609" y="307"/>
                    <a:pt x="295" y="768"/>
                  </a:cubicBezTo>
                  <a:cubicBezTo>
                    <a:pt x="110" y="1045"/>
                    <a:pt x="1" y="1377"/>
                    <a:pt x="1" y="1733"/>
                  </a:cubicBezTo>
                  <a:cubicBezTo>
                    <a:pt x="1" y="2015"/>
                    <a:pt x="68" y="2283"/>
                    <a:pt x="190" y="2518"/>
                  </a:cubicBezTo>
                  <a:cubicBezTo>
                    <a:pt x="232" y="2598"/>
                    <a:pt x="278" y="2678"/>
                    <a:pt x="333" y="2749"/>
                  </a:cubicBezTo>
                  <a:cubicBezTo>
                    <a:pt x="232" y="2535"/>
                    <a:pt x="177" y="2296"/>
                    <a:pt x="177" y="2036"/>
                  </a:cubicBezTo>
                  <a:cubicBezTo>
                    <a:pt x="177" y="1679"/>
                    <a:pt x="291" y="1343"/>
                    <a:pt x="471" y="1070"/>
                  </a:cubicBezTo>
                  <a:cubicBezTo>
                    <a:pt x="782" y="609"/>
                    <a:pt x="1310" y="307"/>
                    <a:pt x="1915" y="307"/>
                  </a:cubicBezTo>
                  <a:cubicBezTo>
                    <a:pt x="2494" y="307"/>
                    <a:pt x="3001" y="584"/>
                    <a:pt x="3316" y="1020"/>
                  </a:cubicBezTo>
                  <a:cubicBezTo>
                    <a:pt x="3043" y="420"/>
                    <a:pt x="2439" y="0"/>
                    <a:pt x="1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3"/>
            <p:cNvSpPr/>
            <p:nvPr/>
          </p:nvSpPr>
          <p:spPr>
            <a:xfrm>
              <a:off x="7355550" y="2188425"/>
              <a:ext cx="80700" cy="80800"/>
            </a:xfrm>
            <a:custGeom>
              <a:avLst/>
              <a:gdLst/>
              <a:ahLst/>
              <a:cxnLst/>
              <a:rect l="l" t="t" r="r" b="b"/>
              <a:pathLst>
                <a:path w="3228" h="3232" extrusionOk="0">
                  <a:moveTo>
                    <a:pt x="1478" y="0"/>
                  </a:moveTo>
                  <a:cubicBezTo>
                    <a:pt x="1475" y="0"/>
                    <a:pt x="1472" y="1"/>
                    <a:pt x="1470" y="1"/>
                  </a:cubicBezTo>
                  <a:cubicBezTo>
                    <a:pt x="1428" y="1"/>
                    <a:pt x="1394" y="39"/>
                    <a:pt x="1402" y="81"/>
                  </a:cubicBezTo>
                  <a:cubicBezTo>
                    <a:pt x="1407" y="122"/>
                    <a:pt x="1436" y="148"/>
                    <a:pt x="1474" y="148"/>
                  </a:cubicBezTo>
                  <a:lnTo>
                    <a:pt x="1478" y="148"/>
                  </a:lnTo>
                  <a:cubicBezTo>
                    <a:pt x="1520" y="148"/>
                    <a:pt x="1554" y="110"/>
                    <a:pt x="1549" y="68"/>
                  </a:cubicBezTo>
                  <a:cubicBezTo>
                    <a:pt x="1549" y="29"/>
                    <a:pt x="1516" y="0"/>
                    <a:pt x="1478" y="0"/>
                  </a:cubicBezTo>
                  <a:close/>
                  <a:moveTo>
                    <a:pt x="1976" y="39"/>
                  </a:moveTo>
                  <a:cubicBezTo>
                    <a:pt x="1946" y="39"/>
                    <a:pt x="1917" y="59"/>
                    <a:pt x="1910" y="93"/>
                  </a:cubicBezTo>
                  <a:cubicBezTo>
                    <a:pt x="1898" y="131"/>
                    <a:pt x="1927" y="173"/>
                    <a:pt x="1961" y="185"/>
                  </a:cubicBezTo>
                  <a:cubicBezTo>
                    <a:pt x="1973" y="190"/>
                    <a:pt x="1977" y="190"/>
                    <a:pt x="1977" y="190"/>
                  </a:cubicBezTo>
                  <a:cubicBezTo>
                    <a:pt x="2015" y="190"/>
                    <a:pt x="2040" y="164"/>
                    <a:pt x="2049" y="131"/>
                  </a:cubicBezTo>
                  <a:cubicBezTo>
                    <a:pt x="2061" y="93"/>
                    <a:pt x="2040" y="51"/>
                    <a:pt x="1998" y="43"/>
                  </a:cubicBezTo>
                  <a:cubicBezTo>
                    <a:pt x="1991" y="40"/>
                    <a:pt x="1983" y="39"/>
                    <a:pt x="1976" y="39"/>
                  </a:cubicBezTo>
                  <a:close/>
                  <a:moveTo>
                    <a:pt x="979" y="124"/>
                  </a:moveTo>
                  <a:cubicBezTo>
                    <a:pt x="969" y="124"/>
                    <a:pt x="959" y="126"/>
                    <a:pt x="949" y="131"/>
                  </a:cubicBezTo>
                  <a:cubicBezTo>
                    <a:pt x="911" y="152"/>
                    <a:pt x="895" y="194"/>
                    <a:pt x="911" y="232"/>
                  </a:cubicBezTo>
                  <a:cubicBezTo>
                    <a:pt x="924" y="257"/>
                    <a:pt x="953" y="274"/>
                    <a:pt x="983" y="274"/>
                  </a:cubicBezTo>
                  <a:cubicBezTo>
                    <a:pt x="991" y="274"/>
                    <a:pt x="1004" y="274"/>
                    <a:pt x="1012" y="269"/>
                  </a:cubicBezTo>
                  <a:cubicBezTo>
                    <a:pt x="1050" y="248"/>
                    <a:pt x="1067" y="206"/>
                    <a:pt x="1050" y="169"/>
                  </a:cubicBezTo>
                  <a:cubicBezTo>
                    <a:pt x="1035" y="141"/>
                    <a:pt x="1008" y="124"/>
                    <a:pt x="979" y="124"/>
                  </a:cubicBezTo>
                  <a:close/>
                  <a:moveTo>
                    <a:pt x="2453" y="246"/>
                  </a:moveTo>
                  <a:cubicBezTo>
                    <a:pt x="2427" y="246"/>
                    <a:pt x="2402" y="258"/>
                    <a:pt x="2389" y="278"/>
                  </a:cubicBezTo>
                  <a:cubicBezTo>
                    <a:pt x="2363" y="311"/>
                    <a:pt x="2376" y="357"/>
                    <a:pt x="2410" y="378"/>
                  </a:cubicBezTo>
                  <a:cubicBezTo>
                    <a:pt x="2422" y="387"/>
                    <a:pt x="2435" y="387"/>
                    <a:pt x="2452" y="391"/>
                  </a:cubicBezTo>
                  <a:cubicBezTo>
                    <a:pt x="2477" y="391"/>
                    <a:pt x="2498" y="383"/>
                    <a:pt x="2515" y="362"/>
                  </a:cubicBezTo>
                  <a:cubicBezTo>
                    <a:pt x="2535" y="324"/>
                    <a:pt x="2523" y="278"/>
                    <a:pt x="2494" y="257"/>
                  </a:cubicBezTo>
                  <a:cubicBezTo>
                    <a:pt x="2481" y="250"/>
                    <a:pt x="2467" y="246"/>
                    <a:pt x="2453" y="246"/>
                  </a:cubicBezTo>
                  <a:close/>
                  <a:moveTo>
                    <a:pt x="562" y="406"/>
                  </a:moveTo>
                  <a:cubicBezTo>
                    <a:pt x="544" y="406"/>
                    <a:pt x="525" y="413"/>
                    <a:pt x="509" y="425"/>
                  </a:cubicBezTo>
                  <a:cubicBezTo>
                    <a:pt x="479" y="450"/>
                    <a:pt x="479" y="500"/>
                    <a:pt x="504" y="530"/>
                  </a:cubicBezTo>
                  <a:cubicBezTo>
                    <a:pt x="513" y="546"/>
                    <a:pt x="534" y="555"/>
                    <a:pt x="555" y="555"/>
                  </a:cubicBezTo>
                  <a:cubicBezTo>
                    <a:pt x="576" y="555"/>
                    <a:pt x="593" y="551"/>
                    <a:pt x="609" y="534"/>
                  </a:cubicBezTo>
                  <a:cubicBezTo>
                    <a:pt x="639" y="509"/>
                    <a:pt x="639" y="462"/>
                    <a:pt x="614" y="429"/>
                  </a:cubicBezTo>
                  <a:cubicBezTo>
                    <a:pt x="600" y="414"/>
                    <a:pt x="582" y="406"/>
                    <a:pt x="562" y="406"/>
                  </a:cubicBezTo>
                  <a:close/>
                  <a:moveTo>
                    <a:pt x="2826" y="587"/>
                  </a:moveTo>
                  <a:cubicBezTo>
                    <a:pt x="2810" y="587"/>
                    <a:pt x="2793" y="592"/>
                    <a:pt x="2779" y="605"/>
                  </a:cubicBezTo>
                  <a:cubicBezTo>
                    <a:pt x="2750" y="630"/>
                    <a:pt x="2745" y="676"/>
                    <a:pt x="2770" y="710"/>
                  </a:cubicBezTo>
                  <a:cubicBezTo>
                    <a:pt x="2779" y="723"/>
                    <a:pt x="2808" y="735"/>
                    <a:pt x="2829" y="735"/>
                  </a:cubicBezTo>
                  <a:cubicBezTo>
                    <a:pt x="2842" y="735"/>
                    <a:pt x="2859" y="731"/>
                    <a:pt x="2875" y="718"/>
                  </a:cubicBezTo>
                  <a:cubicBezTo>
                    <a:pt x="2905" y="693"/>
                    <a:pt x="2913" y="647"/>
                    <a:pt x="2884" y="613"/>
                  </a:cubicBezTo>
                  <a:cubicBezTo>
                    <a:pt x="2869" y="597"/>
                    <a:pt x="2848" y="587"/>
                    <a:pt x="2826" y="587"/>
                  </a:cubicBezTo>
                  <a:close/>
                  <a:moveTo>
                    <a:pt x="244" y="812"/>
                  </a:moveTo>
                  <a:cubicBezTo>
                    <a:pt x="217" y="812"/>
                    <a:pt x="192" y="825"/>
                    <a:pt x="177" y="848"/>
                  </a:cubicBezTo>
                  <a:cubicBezTo>
                    <a:pt x="165" y="886"/>
                    <a:pt x="173" y="928"/>
                    <a:pt x="211" y="949"/>
                  </a:cubicBezTo>
                  <a:cubicBezTo>
                    <a:pt x="219" y="953"/>
                    <a:pt x="232" y="953"/>
                    <a:pt x="248" y="953"/>
                  </a:cubicBezTo>
                  <a:cubicBezTo>
                    <a:pt x="274" y="953"/>
                    <a:pt x="295" y="945"/>
                    <a:pt x="311" y="920"/>
                  </a:cubicBezTo>
                  <a:cubicBezTo>
                    <a:pt x="324" y="882"/>
                    <a:pt x="316" y="840"/>
                    <a:pt x="278" y="819"/>
                  </a:cubicBezTo>
                  <a:cubicBezTo>
                    <a:pt x="267" y="814"/>
                    <a:pt x="255" y="812"/>
                    <a:pt x="244" y="812"/>
                  </a:cubicBezTo>
                  <a:close/>
                  <a:moveTo>
                    <a:pt x="3070" y="1034"/>
                  </a:moveTo>
                  <a:cubicBezTo>
                    <a:pt x="3062" y="1034"/>
                    <a:pt x="3055" y="1035"/>
                    <a:pt x="3047" y="1037"/>
                  </a:cubicBezTo>
                  <a:cubicBezTo>
                    <a:pt x="3005" y="1054"/>
                    <a:pt x="2984" y="1096"/>
                    <a:pt x="3001" y="1134"/>
                  </a:cubicBezTo>
                  <a:cubicBezTo>
                    <a:pt x="3010" y="1163"/>
                    <a:pt x="3039" y="1180"/>
                    <a:pt x="3068" y="1184"/>
                  </a:cubicBezTo>
                  <a:cubicBezTo>
                    <a:pt x="3081" y="1184"/>
                    <a:pt x="3085" y="1184"/>
                    <a:pt x="3094" y="1180"/>
                  </a:cubicBezTo>
                  <a:cubicBezTo>
                    <a:pt x="3136" y="1163"/>
                    <a:pt x="3157" y="1121"/>
                    <a:pt x="3144" y="1088"/>
                  </a:cubicBezTo>
                  <a:cubicBezTo>
                    <a:pt x="3130" y="1054"/>
                    <a:pt x="3101" y="1034"/>
                    <a:pt x="3070" y="1034"/>
                  </a:cubicBezTo>
                  <a:close/>
                  <a:moveTo>
                    <a:pt x="80" y="1289"/>
                  </a:moveTo>
                  <a:cubicBezTo>
                    <a:pt x="42" y="1289"/>
                    <a:pt x="9" y="1313"/>
                    <a:pt x="5" y="1352"/>
                  </a:cubicBezTo>
                  <a:cubicBezTo>
                    <a:pt x="1" y="1390"/>
                    <a:pt x="26" y="1432"/>
                    <a:pt x="68" y="1436"/>
                  </a:cubicBezTo>
                  <a:lnTo>
                    <a:pt x="81" y="1436"/>
                  </a:lnTo>
                  <a:cubicBezTo>
                    <a:pt x="114" y="1436"/>
                    <a:pt x="148" y="1411"/>
                    <a:pt x="152" y="1373"/>
                  </a:cubicBezTo>
                  <a:cubicBezTo>
                    <a:pt x="156" y="1339"/>
                    <a:pt x="131" y="1297"/>
                    <a:pt x="89" y="1289"/>
                  </a:cubicBezTo>
                  <a:cubicBezTo>
                    <a:pt x="86" y="1289"/>
                    <a:pt x="83" y="1289"/>
                    <a:pt x="80" y="1289"/>
                  </a:cubicBezTo>
                  <a:close/>
                  <a:moveTo>
                    <a:pt x="3152" y="1537"/>
                  </a:moveTo>
                  <a:cubicBezTo>
                    <a:pt x="3110" y="1537"/>
                    <a:pt x="3081" y="1570"/>
                    <a:pt x="3081" y="1612"/>
                  </a:cubicBezTo>
                  <a:lnTo>
                    <a:pt x="3081" y="1616"/>
                  </a:lnTo>
                  <a:cubicBezTo>
                    <a:pt x="3081" y="1658"/>
                    <a:pt x="3115" y="1688"/>
                    <a:pt x="3152" y="1696"/>
                  </a:cubicBezTo>
                  <a:cubicBezTo>
                    <a:pt x="3194" y="1696"/>
                    <a:pt x="3228" y="1663"/>
                    <a:pt x="3228" y="1621"/>
                  </a:cubicBezTo>
                  <a:lnTo>
                    <a:pt x="3228" y="1616"/>
                  </a:lnTo>
                  <a:lnTo>
                    <a:pt x="3228" y="1612"/>
                  </a:lnTo>
                  <a:cubicBezTo>
                    <a:pt x="3228" y="1570"/>
                    <a:pt x="3194" y="1537"/>
                    <a:pt x="3152" y="1537"/>
                  </a:cubicBezTo>
                  <a:close/>
                  <a:moveTo>
                    <a:pt x="77" y="1805"/>
                  </a:moveTo>
                  <a:cubicBezTo>
                    <a:pt x="74" y="1805"/>
                    <a:pt x="71" y="1805"/>
                    <a:pt x="68" y="1805"/>
                  </a:cubicBezTo>
                  <a:cubicBezTo>
                    <a:pt x="26" y="1809"/>
                    <a:pt x="1" y="1847"/>
                    <a:pt x="5" y="1889"/>
                  </a:cubicBezTo>
                  <a:cubicBezTo>
                    <a:pt x="18" y="1919"/>
                    <a:pt x="43" y="1948"/>
                    <a:pt x="81" y="1952"/>
                  </a:cubicBezTo>
                  <a:lnTo>
                    <a:pt x="89" y="1952"/>
                  </a:lnTo>
                  <a:cubicBezTo>
                    <a:pt x="131" y="1948"/>
                    <a:pt x="156" y="1910"/>
                    <a:pt x="152" y="1868"/>
                  </a:cubicBezTo>
                  <a:cubicBezTo>
                    <a:pt x="148" y="1829"/>
                    <a:pt x="115" y="1805"/>
                    <a:pt x="77" y="1805"/>
                  </a:cubicBezTo>
                  <a:close/>
                  <a:moveTo>
                    <a:pt x="3078" y="2043"/>
                  </a:moveTo>
                  <a:cubicBezTo>
                    <a:pt x="3048" y="2043"/>
                    <a:pt x="3016" y="2063"/>
                    <a:pt x="3001" y="2095"/>
                  </a:cubicBezTo>
                  <a:cubicBezTo>
                    <a:pt x="2989" y="2128"/>
                    <a:pt x="3010" y="2170"/>
                    <a:pt x="3047" y="2187"/>
                  </a:cubicBezTo>
                  <a:cubicBezTo>
                    <a:pt x="3060" y="2191"/>
                    <a:pt x="3064" y="2191"/>
                    <a:pt x="3073" y="2191"/>
                  </a:cubicBezTo>
                  <a:cubicBezTo>
                    <a:pt x="3102" y="2191"/>
                    <a:pt x="3131" y="2170"/>
                    <a:pt x="3144" y="2141"/>
                  </a:cubicBezTo>
                  <a:cubicBezTo>
                    <a:pt x="3152" y="2103"/>
                    <a:pt x="3131" y="2061"/>
                    <a:pt x="3094" y="2044"/>
                  </a:cubicBezTo>
                  <a:cubicBezTo>
                    <a:pt x="3089" y="2043"/>
                    <a:pt x="3084" y="2043"/>
                    <a:pt x="3078" y="2043"/>
                  </a:cubicBezTo>
                  <a:close/>
                  <a:moveTo>
                    <a:pt x="250" y="2283"/>
                  </a:moveTo>
                  <a:cubicBezTo>
                    <a:pt x="238" y="2283"/>
                    <a:pt x="226" y="2286"/>
                    <a:pt x="215" y="2292"/>
                  </a:cubicBezTo>
                  <a:cubicBezTo>
                    <a:pt x="177" y="2313"/>
                    <a:pt x="165" y="2355"/>
                    <a:pt x="186" y="2393"/>
                  </a:cubicBezTo>
                  <a:cubicBezTo>
                    <a:pt x="194" y="2418"/>
                    <a:pt x="219" y="2430"/>
                    <a:pt x="248" y="2435"/>
                  </a:cubicBezTo>
                  <a:cubicBezTo>
                    <a:pt x="257" y="2435"/>
                    <a:pt x="274" y="2426"/>
                    <a:pt x="282" y="2422"/>
                  </a:cubicBezTo>
                  <a:cubicBezTo>
                    <a:pt x="320" y="2401"/>
                    <a:pt x="337" y="2359"/>
                    <a:pt x="316" y="2321"/>
                  </a:cubicBezTo>
                  <a:cubicBezTo>
                    <a:pt x="301" y="2298"/>
                    <a:pt x="276" y="2283"/>
                    <a:pt x="250" y="2283"/>
                  </a:cubicBezTo>
                  <a:close/>
                  <a:moveTo>
                    <a:pt x="2828" y="2490"/>
                  </a:moveTo>
                  <a:cubicBezTo>
                    <a:pt x="2806" y="2490"/>
                    <a:pt x="2785" y="2499"/>
                    <a:pt x="2770" y="2519"/>
                  </a:cubicBezTo>
                  <a:cubicBezTo>
                    <a:pt x="2750" y="2548"/>
                    <a:pt x="2754" y="2598"/>
                    <a:pt x="2787" y="2624"/>
                  </a:cubicBezTo>
                  <a:cubicBezTo>
                    <a:pt x="2796" y="2640"/>
                    <a:pt x="2812" y="2640"/>
                    <a:pt x="2829" y="2640"/>
                  </a:cubicBezTo>
                  <a:cubicBezTo>
                    <a:pt x="2850" y="2640"/>
                    <a:pt x="2867" y="2632"/>
                    <a:pt x="2884" y="2611"/>
                  </a:cubicBezTo>
                  <a:cubicBezTo>
                    <a:pt x="2913" y="2582"/>
                    <a:pt x="2905" y="2535"/>
                    <a:pt x="2875" y="2506"/>
                  </a:cubicBezTo>
                  <a:cubicBezTo>
                    <a:pt x="2861" y="2495"/>
                    <a:pt x="2844" y="2490"/>
                    <a:pt x="2828" y="2490"/>
                  </a:cubicBezTo>
                  <a:close/>
                  <a:moveTo>
                    <a:pt x="556" y="2682"/>
                  </a:moveTo>
                  <a:cubicBezTo>
                    <a:pt x="536" y="2682"/>
                    <a:pt x="517" y="2690"/>
                    <a:pt x="504" y="2707"/>
                  </a:cubicBezTo>
                  <a:cubicBezTo>
                    <a:pt x="479" y="2737"/>
                    <a:pt x="479" y="2787"/>
                    <a:pt x="509" y="2812"/>
                  </a:cubicBezTo>
                  <a:cubicBezTo>
                    <a:pt x="525" y="2829"/>
                    <a:pt x="542" y="2833"/>
                    <a:pt x="563" y="2833"/>
                  </a:cubicBezTo>
                  <a:cubicBezTo>
                    <a:pt x="576" y="2833"/>
                    <a:pt x="597" y="2821"/>
                    <a:pt x="614" y="2808"/>
                  </a:cubicBezTo>
                  <a:cubicBezTo>
                    <a:pt x="639" y="2775"/>
                    <a:pt x="639" y="2728"/>
                    <a:pt x="609" y="2703"/>
                  </a:cubicBezTo>
                  <a:cubicBezTo>
                    <a:pt x="593" y="2689"/>
                    <a:pt x="574" y="2682"/>
                    <a:pt x="556" y="2682"/>
                  </a:cubicBezTo>
                  <a:close/>
                  <a:moveTo>
                    <a:pt x="2452" y="2839"/>
                  </a:moveTo>
                  <a:cubicBezTo>
                    <a:pt x="2438" y="2839"/>
                    <a:pt x="2425" y="2842"/>
                    <a:pt x="2414" y="2850"/>
                  </a:cubicBezTo>
                  <a:cubicBezTo>
                    <a:pt x="2380" y="2875"/>
                    <a:pt x="2372" y="2921"/>
                    <a:pt x="2393" y="2955"/>
                  </a:cubicBezTo>
                  <a:cubicBezTo>
                    <a:pt x="2410" y="2976"/>
                    <a:pt x="2431" y="2984"/>
                    <a:pt x="2456" y="2984"/>
                  </a:cubicBezTo>
                  <a:cubicBezTo>
                    <a:pt x="2473" y="2984"/>
                    <a:pt x="2485" y="2984"/>
                    <a:pt x="2498" y="2976"/>
                  </a:cubicBezTo>
                  <a:cubicBezTo>
                    <a:pt x="2527" y="2947"/>
                    <a:pt x="2540" y="2900"/>
                    <a:pt x="2519" y="2871"/>
                  </a:cubicBezTo>
                  <a:cubicBezTo>
                    <a:pt x="2503" y="2850"/>
                    <a:pt x="2477" y="2839"/>
                    <a:pt x="2452" y="2839"/>
                  </a:cubicBezTo>
                  <a:close/>
                  <a:moveTo>
                    <a:pt x="983" y="2969"/>
                  </a:moveTo>
                  <a:cubicBezTo>
                    <a:pt x="954" y="2969"/>
                    <a:pt x="929" y="2985"/>
                    <a:pt x="920" y="3010"/>
                  </a:cubicBezTo>
                  <a:cubicBezTo>
                    <a:pt x="903" y="3047"/>
                    <a:pt x="920" y="3089"/>
                    <a:pt x="953" y="3106"/>
                  </a:cubicBezTo>
                  <a:cubicBezTo>
                    <a:pt x="966" y="3106"/>
                    <a:pt x="974" y="3110"/>
                    <a:pt x="987" y="3114"/>
                  </a:cubicBezTo>
                  <a:cubicBezTo>
                    <a:pt x="1016" y="3114"/>
                    <a:pt x="1046" y="3102"/>
                    <a:pt x="1054" y="3073"/>
                  </a:cubicBezTo>
                  <a:cubicBezTo>
                    <a:pt x="1071" y="3031"/>
                    <a:pt x="1054" y="2989"/>
                    <a:pt x="1016" y="2976"/>
                  </a:cubicBezTo>
                  <a:cubicBezTo>
                    <a:pt x="1005" y="2972"/>
                    <a:pt x="994" y="2969"/>
                    <a:pt x="983" y="2969"/>
                  </a:cubicBezTo>
                  <a:close/>
                  <a:moveTo>
                    <a:pt x="1982" y="3046"/>
                  </a:moveTo>
                  <a:cubicBezTo>
                    <a:pt x="1978" y="3046"/>
                    <a:pt x="1973" y="3046"/>
                    <a:pt x="1969" y="3047"/>
                  </a:cubicBezTo>
                  <a:cubicBezTo>
                    <a:pt x="1931" y="3060"/>
                    <a:pt x="1906" y="3102"/>
                    <a:pt x="1914" y="3135"/>
                  </a:cubicBezTo>
                  <a:cubicBezTo>
                    <a:pt x="1927" y="3169"/>
                    <a:pt x="1956" y="3190"/>
                    <a:pt x="1982" y="3190"/>
                  </a:cubicBezTo>
                  <a:lnTo>
                    <a:pt x="2003" y="3190"/>
                  </a:lnTo>
                  <a:cubicBezTo>
                    <a:pt x="2040" y="3177"/>
                    <a:pt x="2065" y="3144"/>
                    <a:pt x="2057" y="3102"/>
                  </a:cubicBezTo>
                  <a:cubicBezTo>
                    <a:pt x="2046" y="3069"/>
                    <a:pt x="2013" y="3046"/>
                    <a:pt x="1982" y="3046"/>
                  </a:cubicBezTo>
                  <a:close/>
                  <a:moveTo>
                    <a:pt x="1478" y="3085"/>
                  </a:moveTo>
                  <a:cubicBezTo>
                    <a:pt x="1440" y="3085"/>
                    <a:pt x="1411" y="3113"/>
                    <a:pt x="1407" y="3152"/>
                  </a:cubicBezTo>
                  <a:cubicBezTo>
                    <a:pt x="1402" y="3194"/>
                    <a:pt x="1432" y="3228"/>
                    <a:pt x="1474" y="3232"/>
                  </a:cubicBezTo>
                  <a:lnTo>
                    <a:pt x="1478" y="3232"/>
                  </a:lnTo>
                  <a:cubicBezTo>
                    <a:pt x="1516" y="3232"/>
                    <a:pt x="1549" y="3198"/>
                    <a:pt x="1554" y="3165"/>
                  </a:cubicBezTo>
                  <a:cubicBezTo>
                    <a:pt x="1558" y="3123"/>
                    <a:pt x="1528" y="3089"/>
                    <a:pt x="1486" y="3085"/>
                  </a:cubicBezTo>
                  <a:cubicBezTo>
                    <a:pt x="1484" y="3085"/>
                    <a:pt x="1481" y="3085"/>
                    <a:pt x="1478" y="30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3"/>
            <p:cNvSpPr/>
            <p:nvPr/>
          </p:nvSpPr>
          <p:spPr>
            <a:xfrm>
              <a:off x="7407175" y="2208375"/>
              <a:ext cx="17550" cy="20475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66" y="0"/>
                  </a:moveTo>
                  <a:lnTo>
                    <a:pt x="0" y="361"/>
                  </a:lnTo>
                  <a:cubicBezTo>
                    <a:pt x="122" y="483"/>
                    <a:pt x="189" y="646"/>
                    <a:pt x="189" y="818"/>
                  </a:cubicBezTo>
                  <a:lnTo>
                    <a:pt x="701" y="818"/>
                  </a:lnTo>
                  <a:cubicBezTo>
                    <a:pt x="701" y="508"/>
                    <a:pt x="580" y="218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3"/>
            <p:cNvSpPr/>
            <p:nvPr/>
          </p:nvSpPr>
          <p:spPr>
            <a:xfrm>
              <a:off x="7395625" y="2199975"/>
              <a:ext cx="20500" cy="17425"/>
            </a:xfrm>
            <a:custGeom>
              <a:avLst/>
              <a:gdLst/>
              <a:ahLst/>
              <a:cxnLst/>
              <a:rect l="l" t="t" r="r" b="b"/>
              <a:pathLst>
                <a:path w="820" h="697" extrusionOk="0">
                  <a:moveTo>
                    <a:pt x="1" y="0"/>
                  </a:moveTo>
                  <a:lnTo>
                    <a:pt x="1" y="508"/>
                  </a:lnTo>
                  <a:cubicBezTo>
                    <a:pt x="177" y="508"/>
                    <a:pt x="337" y="575"/>
                    <a:pt x="458" y="697"/>
                  </a:cubicBezTo>
                  <a:lnTo>
                    <a:pt x="819" y="340"/>
                  </a:lnTo>
                  <a:cubicBezTo>
                    <a:pt x="601" y="122"/>
                    <a:pt x="31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3"/>
            <p:cNvSpPr/>
            <p:nvPr/>
          </p:nvSpPr>
          <p:spPr>
            <a:xfrm>
              <a:off x="7375175" y="2199875"/>
              <a:ext cx="20475" cy="17525"/>
            </a:xfrm>
            <a:custGeom>
              <a:avLst/>
              <a:gdLst/>
              <a:ahLst/>
              <a:cxnLst/>
              <a:rect l="l" t="t" r="r" b="b"/>
              <a:pathLst>
                <a:path w="819" h="701" extrusionOk="0">
                  <a:moveTo>
                    <a:pt x="819" y="0"/>
                  </a:moveTo>
                  <a:cubicBezTo>
                    <a:pt x="508" y="0"/>
                    <a:pt x="223" y="118"/>
                    <a:pt x="1" y="340"/>
                  </a:cubicBezTo>
                  <a:lnTo>
                    <a:pt x="366" y="701"/>
                  </a:lnTo>
                  <a:cubicBezTo>
                    <a:pt x="492" y="579"/>
                    <a:pt x="647" y="512"/>
                    <a:pt x="819" y="508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3"/>
            <p:cNvSpPr/>
            <p:nvPr/>
          </p:nvSpPr>
          <p:spPr>
            <a:xfrm>
              <a:off x="7366775" y="2208375"/>
              <a:ext cx="17550" cy="20475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37" y="0"/>
                  </a:moveTo>
                  <a:cubicBezTo>
                    <a:pt x="123" y="218"/>
                    <a:pt x="1" y="508"/>
                    <a:pt x="1" y="818"/>
                  </a:cubicBezTo>
                  <a:lnTo>
                    <a:pt x="513" y="818"/>
                  </a:lnTo>
                  <a:cubicBezTo>
                    <a:pt x="513" y="646"/>
                    <a:pt x="580" y="483"/>
                    <a:pt x="702" y="361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3"/>
            <p:cNvSpPr/>
            <p:nvPr/>
          </p:nvSpPr>
          <p:spPr>
            <a:xfrm>
              <a:off x="7362900" y="2217100"/>
              <a:ext cx="31925" cy="12300"/>
            </a:xfrm>
            <a:custGeom>
              <a:avLst/>
              <a:gdLst/>
              <a:ahLst/>
              <a:cxnLst/>
              <a:rect l="l" t="t" r="r" b="b"/>
              <a:pathLst>
                <a:path w="1277" h="492" extrusionOk="0">
                  <a:moveTo>
                    <a:pt x="50" y="1"/>
                  </a:moveTo>
                  <a:cubicBezTo>
                    <a:pt x="36" y="1"/>
                    <a:pt x="25" y="11"/>
                    <a:pt x="22" y="25"/>
                  </a:cubicBezTo>
                  <a:lnTo>
                    <a:pt x="5" y="71"/>
                  </a:lnTo>
                  <a:cubicBezTo>
                    <a:pt x="1" y="88"/>
                    <a:pt x="9" y="108"/>
                    <a:pt x="26" y="113"/>
                  </a:cubicBezTo>
                  <a:lnTo>
                    <a:pt x="1209" y="490"/>
                  </a:lnTo>
                  <a:cubicBezTo>
                    <a:pt x="1212" y="491"/>
                    <a:pt x="1215" y="491"/>
                    <a:pt x="1218" y="491"/>
                  </a:cubicBezTo>
                  <a:cubicBezTo>
                    <a:pt x="1233" y="491"/>
                    <a:pt x="1248" y="483"/>
                    <a:pt x="1255" y="469"/>
                  </a:cubicBezTo>
                  <a:lnTo>
                    <a:pt x="1268" y="423"/>
                  </a:lnTo>
                  <a:cubicBezTo>
                    <a:pt x="1276" y="406"/>
                    <a:pt x="1264" y="385"/>
                    <a:pt x="1247" y="381"/>
                  </a:cubicBezTo>
                  <a:lnTo>
                    <a:pt x="64" y="4"/>
                  </a:lnTo>
                  <a:cubicBezTo>
                    <a:pt x="59" y="2"/>
                    <a:pt x="55" y="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3"/>
            <p:cNvSpPr/>
            <p:nvPr/>
          </p:nvSpPr>
          <p:spPr>
            <a:xfrm>
              <a:off x="7391975" y="2225450"/>
              <a:ext cx="7575" cy="6650"/>
            </a:xfrm>
            <a:custGeom>
              <a:avLst/>
              <a:gdLst/>
              <a:ahLst/>
              <a:cxnLst/>
              <a:rect l="l" t="t" r="r" b="b"/>
              <a:pathLst>
                <a:path w="303" h="266" extrusionOk="0">
                  <a:moveTo>
                    <a:pt x="152" y="1"/>
                  </a:moveTo>
                  <a:cubicBezTo>
                    <a:pt x="99" y="1"/>
                    <a:pt x="49" y="30"/>
                    <a:pt x="29" y="81"/>
                  </a:cubicBezTo>
                  <a:cubicBezTo>
                    <a:pt x="0" y="152"/>
                    <a:pt x="34" y="228"/>
                    <a:pt x="101" y="257"/>
                  </a:cubicBezTo>
                  <a:cubicBezTo>
                    <a:pt x="116" y="263"/>
                    <a:pt x="132" y="265"/>
                    <a:pt x="147" y="265"/>
                  </a:cubicBezTo>
                  <a:cubicBezTo>
                    <a:pt x="201" y="265"/>
                    <a:pt x="253" y="234"/>
                    <a:pt x="273" y="182"/>
                  </a:cubicBezTo>
                  <a:cubicBezTo>
                    <a:pt x="302" y="114"/>
                    <a:pt x="264" y="35"/>
                    <a:pt x="201" y="9"/>
                  </a:cubicBezTo>
                  <a:cubicBezTo>
                    <a:pt x="185" y="3"/>
                    <a:pt x="169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3"/>
            <p:cNvSpPr/>
            <p:nvPr/>
          </p:nvSpPr>
          <p:spPr>
            <a:xfrm>
              <a:off x="7393000" y="2226525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03" y="0"/>
                  </a:moveTo>
                  <a:cubicBezTo>
                    <a:pt x="69" y="0"/>
                    <a:pt x="37" y="21"/>
                    <a:pt x="22" y="55"/>
                  </a:cubicBezTo>
                  <a:cubicBezTo>
                    <a:pt x="1" y="101"/>
                    <a:pt x="22" y="155"/>
                    <a:pt x="72" y="172"/>
                  </a:cubicBezTo>
                  <a:cubicBezTo>
                    <a:pt x="84" y="178"/>
                    <a:pt x="97" y="180"/>
                    <a:pt x="109" y="180"/>
                  </a:cubicBezTo>
                  <a:cubicBezTo>
                    <a:pt x="142" y="180"/>
                    <a:pt x="173" y="159"/>
                    <a:pt x="186" y="122"/>
                  </a:cubicBezTo>
                  <a:cubicBezTo>
                    <a:pt x="207" y="76"/>
                    <a:pt x="186" y="29"/>
                    <a:pt x="139" y="8"/>
                  </a:cubicBezTo>
                  <a:cubicBezTo>
                    <a:pt x="127" y="3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3"/>
            <p:cNvSpPr/>
            <p:nvPr/>
          </p:nvSpPr>
          <p:spPr>
            <a:xfrm>
              <a:off x="7347275" y="234107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935" y="0"/>
                  </a:moveTo>
                  <a:cubicBezTo>
                    <a:pt x="869" y="0"/>
                    <a:pt x="0" y="865"/>
                    <a:pt x="0" y="1935"/>
                  </a:cubicBezTo>
                  <a:cubicBezTo>
                    <a:pt x="0" y="3005"/>
                    <a:pt x="869" y="3870"/>
                    <a:pt x="1935" y="3870"/>
                  </a:cubicBezTo>
                  <a:cubicBezTo>
                    <a:pt x="3005" y="3870"/>
                    <a:pt x="3869" y="3005"/>
                    <a:pt x="3869" y="1935"/>
                  </a:cubicBezTo>
                  <a:cubicBezTo>
                    <a:pt x="3869" y="865"/>
                    <a:pt x="3005" y="0"/>
                    <a:pt x="1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3"/>
            <p:cNvSpPr/>
            <p:nvPr/>
          </p:nvSpPr>
          <p:spPr>
            <a:xfrm>
              <a:off x="7351475" y="2351050"/>
              <a:ext cx="88550" cy="76700"/>
            </a:xfrm>
            <a:custGeom>
              <a:avLst/>
              <a:gdLst/>
              <a:ahLst/>
              <a:cxnLst/>
              <a:rect l="l" t="t" r="r" b="b"/>
              <a:pathLst>
                <a:path w="3542" h="3068" extrusionOk="0">
                  <a:moveTo>
                    <a:pt x="886" y="0"/>
                  </a:moveTo>
                  <a:lnTo>
                    <a:pt x="0" y="1536"/>
                  </a:lnTo>
                  <a:lnTo>
                    <a:pt x="886" y="3068"/>
                  </a:lnTo>
                  <a:lnTo>
                    <a:pt x="2657" y="3068"/>
                  </a:lnTo>
                  <a:lnTo>
                    <a:pt x="3542" y="1536"/>
                  </a:lnTo>
                  <a:lnTo>
                    <a:pt x="26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3"/>
            <p:cNvSpPr/>
            <p:nvPr/>
          </p:nvSpPr>
          <p:spPr>
            <a:xfrm>
              <a:off x="7357875" y="2351775"/>
              <a:ext cx="75350" cy="75350"/>
            </a:xfrm>
            <a:custGeom>
              <a:avLst/>
              <a:gdLst/>
              <a:ahLst/>
              <a:cxnLst/>
              <a:rect l="l" t="t" r="r" b="b"/>
              <a:pathLst>
                <a:path w="3014" h="3014" extrusionOk="0">
                  <a:moveTo>
                    <a:pt x="1507" y="1"/>
                  </a:moveTo>
                  <a:cubicBezTo>
                    <a:pt x="676" y="1"/>
                    <a:pt x="0" y="676"/>
                    <a:pt x="0" y="1507"/>
                  </a:cubicBezTo>
                  <a:cubicBezTo>
                    <a:pt x="0" y="2338"/>
                    <a:pt x="676" y="3014"/>
                    <a:pt x="1507" y="3014"/>
                  </a:cubicBezTo>
                  <a:cubicBezTo>
                    <a:pt x="2338" y="3014"/>
                    <a:pt x="3013" y="2338"/>
                    <a:pt x="3013" y="1507"/>
                  </a:cubicBezTo>
                  <a:cubicBezTo>
                    <a:pt x="3013" y="676"/>
                    <a:pt x="2338" y="1"/>
                    <a:pt x="1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3"/>
            <p:cNvSpPr/>
            <p:nvPr/>
          </p:nvSpPr>
          <p:spPr>
            <a:xfrm>
              <a:off x="7368875" y="2362800"/>
              <a:ext cx="53325" cy="53300"/>
            </a:xfrm>
            <a:custGeom>
              <a:avLst/>
              <a:gdLst/>
              <a:ahLst/>
              <a:cxnLst/>
              <a:rect l="l" t="t" r="r" b="b"/>
              <a:pathLst>
                <a:path w="2133" h="2132" extrusionOk="0">
                  <a:moveTo>
                    <a:pt x="1067" y="0"/>
                  </a:moveTo>
                  <a:cubicBezTo>
                    <a:pt x="479" y="0"/>
                    <a:pt x="1" y="479"/>
                    <a:pt x="1" y="1066"/>
                  </a:cubicBezTo>
                  <a:cubicBezTo>
                    <a:pt x="1" y="1654"/>
                    <a:pt x="479" y="2132"/>
                    <a:pt x="1067" y="2132"/>
                  </a:cubicBezTo>
                  <a:cubicBezTo>
                    <a:pt x="1654" y="2132"/>
                    <a:pt x="2133" y="1654"/>
                    <a:pt x="2133" y="1066"/>
                  </a:cubicBezTo>
                  <a:cubicBezTo>
                    <a:pt x="2133" y="479"/>
                    <a:pt x="1654" y="0"/>
                    <a:pt x="1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3"/>
            <p:cNvSpPr/>
            <p:nvPr/>
          </p:nvSpPr>
          <p:spPr>
            <a:xfrm>
              <a:off x="7315800" y="2309600"/>
              <a:ext cx="159800" cy="159700"/>
            </a:xfrm>
            <a:custGeom>
              <a:avLst/>
              <a:gdLst/>
              <a:ahLst/>
              <a:cxnLst/>
              <a:rect l="l" t="t" r="r" b="b"/>
              <a:pathLst>
                <a:path w="6392" h="6388" extrusionOk="0">
                  <a:moveTo>
                    <a:pt x="3194" y="781"/>
                  </a:moveTo>
                  <a:cubicBezTo>
                    <a:pt x="4528" y="781"/>
                    <a:pt x="5607" y="1864"/>
                    <a:pt x="5607" y="3194"/>
                  </a:cubicBezTo>
                  <a:cubicBezTo>
                    <a:pt x="5607" y="4528"/>
                    <a:pt x="4528" y="5607"/>
                    <a:pt x="3194" y="5607"/>
                  </a:cubicBezTo>
                  <a:cubicBezTo>
                    <a:pt x="1864" y="5607"/>
                    <a:pt x="781" y="4528"/>
                    <a:pt x="781" y="3194"/>
                  </a:cubicBezTo>
                  <a:cubicBezTo>
                    <a:pt x="781" y="1864"/>
                    <a:pt x="1864" y="781"/>
                    <a:pt x="3194" y="781"/>
                  </a:cubicBezTo>
                  <a:close/>
                  <a:moveTo>
                    <a:pt x="3194" y="1"/>
                  </a:moveTo>
                  <a:cubicBezTo>
                    <a:pt x="1431" y="1"/>
                    <a:pt x="0" y="1432"/>
                    <a:pt x="0" y="3194"/>
                  </a:cubicBezTo>
                  <a:cubicBezTo>
                    <a:pt x="0" y="4957"/>
                    <a:pt x="1431" y="6387"/>
                    <a:pt x="3194" y="6387"/>
                  </a:cubicBezTo>
                  <a:cubicBezTo>
                    <a:pt x="4956" y="6387"/>
                    <a:pt x="6392" y="4957"/>
                    <a:pt x="6392" y="3194"/>
                  </a:cubicBezTo>
                  <a:cubicBezTo>
                    <a:pt x="6392" y="1432"/>
                    <a:pt x="4965" y="1"/>
                    <a:pt x="3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3"/>
            <p:cNvSpPr/>
            <p:nvPr/>
          </p:nvSpPr>
          <p:spPr>
            <a:xfrm>
              <a:off x="7368575" y="2362275"/>
              <a:ext cx="54250" cy="54350"/>
            </a:xfrm>
            <a:custGeom>
              <a:avLst/>
              <a:gdLst/>
              <a:ahLst/>
              <a:cxnLst/>
              <a:rect l="l" t="t" r="r" b="b"/>
              <a:pathLst>
                <a:path w="2170" h="2174" extrusionOk="0">
                  <a:moveTo>
                    <a:pt x="1083" y="0"/>
                  </a:moveTo>
                  <a:cubicBezTo>
                    <a:pt x="483" y="0"/>
                    <a:pt x="0" y="491"/>
                    <a:pt x="0" y="1087"/>
                  </a:cubicBezTo>
                  <a:cubicBezTo>
                    <a:pt x="0" y="1691"/>
                    <a:pt x="487" y="2174"/>
                    <a:pt x="1083" y="2174"/>
                  </a:cubicBezTo>
                  <a:cubicBezTo>
                    <a:pt x="1687" y="2174"/>
                    <a:pt x="2170" y="1687"/>
                    <a:pt x="2170" y="1087"/>
                  </a:cubicBezTo>
                  <a:cubicBezTo>
                    <a:pt x="2170" y="491"/>
                    <a:pt x="1683" y="0"/>
                    <a:pt x="1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3"/>
            <p:cNvSpPr/>
            <p:nvPr/>
          </p:nvSpPr>
          <p:spPr>
            <a:xfrm>
              <a:off x="7406550" y="2378950"/>
              <a:ext cx="64550" cy="21000"/>
            </a:xfrm>
            <a:custGeom>
              <a:avLst/>
              <a:gdLst/>
              <a:ahLst/>
              <a:cxnLst/>
              <a:rect l="l" t="t" r="r" b="b"/>
              <a:pathLst>
                <a:path w="2582" h="840" extrusionOk="0">
                  <a:moveTo>
                    <a:pt x="1293" y="0"/>
                  </a:moveTo>
                  <a:cubicBezTo>
                    <a:pt x="579" y="0"/>
                    <a:pt x="0" y="189"/>
                    <a:pt x="0" y="420"/>
                  </a:cubicBezTo>
                  <a:cubicBezTo>
                    <a:pt x="0" y="651"/>
                    <a:pt x="579" y="840"/>
                    <a:pt x="1293" y="840"/>
                  </a:cubicBezTo>
                  <a:cubicBezTo>
                    <a:pt x="2002" y="840"/>
                    <a:pt x="2581" y="651"/>
                    <a:pt x="2581" y="420"/>
                  </a:cubicBezTo>
                  <a:cubicBezTo>
                    <a:pt x="2581" y="189"/>
                    <a:pt x="2002" y="0"/>
                    <a:pt x="1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3"/>
            <p:cNvSpPr/>
            <p:nvPr/>
          </p:nvSpPr>
          <p:spPr>
            <a:xfrm>
              <a:off x="7384400" y="2318950"/>
              <a:ext cx="22600" cy="54875"/>
            </a:xfrm>
            <a:custGeom>
              <a:avLst/>
              <a:gdLst/>
              <a:ahLst/>
              <a:cxnLst/>
              <a:rect l="l" t="t" r="r" b="b"/>
              <a:pathLst>
                <a:path w="904" h="2195" extrusionOk="0">
                  <a:moveTo>
                    <a:pt x="232" y="0"/>
                  </a:moveTo>
                  <a:cubicBezTo>
                    <a:pt x="1" y="713"/>
                    <a:pt x="1" y="1481"/>
                    <a:pt x="232" y="2195"/>
                  </a:cubicBezTo>
                  <a:lnTo>
                    <a:pt x="672" y="2195"/>
                  </a:lnTo>
                  <a:cubicBezTo>
                    <a:pt x="903" y="1481"/>
                    <a:pt x="903" y="713"/>
                    <a:pt x="6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3"/>
            <p:cNvSpPr/>
            <p:nvPr/>
          </p:nvSpPr>
          <p:spPr>
            <a:xfrm>
              <a:off x="7325125" y="2379650"/>
              <a:ext cx="55000" cy="19700"/>
            </a:xfrm>
            <a:custGeom>
              <a:avLst/>
              <a:gdLst/>
              <a:ahLst/>
              <a:cxnLst/>
              <a:rect l="l" t="t" r="r" b="b"/>
              <a:pathLst>
                <a:path w="2200" h="788" extrusionOk="0">
                  <a:moveTo>
                    <a:pt x="1100" y="1"/>
                  </a:moveTo>
                  <a:cubicBezTo>
                    <a:pt x="729" y="1"/>
                    <a:pt x="358" y="58"/>
                    <a:pt x="1" y="174"/>
                  </a:cubicBezTo>
                  <a:lnTo>
                    <a:pt x="1" y="614"/>
                  </a:lnTo>
                  <a:cubicBezTo>
                    <a:pt x="358" y="730"/>
                    <a:pt x="729" y="788"/>
                    <a:pt x="1100" y="788"/>
                  </a:cubicBezTo>
                  <a:cubicBezTo>
                    <a:pt x="1472" y="788"/>
                    <a:pt x="1843" y="730"/>
                    <a:pt x="2200" y="614"/>
                  </a:cubicBezTo>
                  <a:lnTo>
                    <a:pt x="2200" y="174"/>
                  </a:lnTo>
                  <a:cubicBezTo>
                    <a:pt x="1843" y="58"/>
                    <a:pt x="1472" y="1"/>
                    <a:pt x="1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3"/>
            <p:cNvSpPr/>
            <p:nvPr/>
          </p:nvSpPr>
          <p:spPr>
            <a:xfrm>
              <a:off x="7384525" y="2405075"/>
              <a:ext cx="22575" cy="55000"/>
            </a:xfrm>
            <a:custGeom>
              <a:avLst/>
              <a:gdLst/>
              <a:ahLst/>
              <a:cxnLst/>
              <a:rect l="l" t="t" r="r" b="b"/>
              <a:pathLst>
                <a:path w="903" h="2200" extrusionOk="0">
                  <a:moveTo>
                    <a:pt x="231" y="0"/>
                  </a:moveTo>
                  <a:cubicBezTo>
                    <a:pt x="0" y="714"/>
                    <a:pt x="0" y="1486"/>
                    <a:pt x="231" y="2199"/>
                  </a:cubicBezTo>
                  <a:lnTo>
                    <a:pt x="671" y="2199"/>
                  </a:lnTo>
                  <a:cubicBezTo>
                    <a:pt x="902" y="1486"/>
                    <a:pt x="902" y="714"/>
                    <a:pt x="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23"/>
            <p:cNvSpPr/>
            <p:nvPr/>
          </p:nvSpPr>
          <p:spPr>
            <a:xfrm>
              <a:off x="7315900" y="2388700"/>
              <a:ext cx="159800" cy="80500"/>
            </a:xfrm>
            <a:custGeom>
              <a:avLst/>
              <a:gdLst/>
              <a:ahLst/>
              <a:cxnLst/>
              <a:rect l="l" t="t" r="r" b="b"/>
              <a:pathLst>
                <a:path w="6392" h="3220" extrusionOk="0">
                  <a:moveTo>
                    <a:pt x="2158" y="349"/>
                  </a:moveTo>
                  <a:cubicBezTo>
                    <a:pt x="2262" y="693"/>
                    <a:pt x="2531" y="953"/>
                    <a:pt x="2871" y="1062"/>
                  </a:cubicBezTo>
                  <a:cubicBezTo>
                    <a:pt x="2783" y="1511"/>
                    <a:pt x="2783" y="1973"/>
                    <a:pt x="2867" y="2418"/>
                  </a:cubicBezTo>
                  <a:cubicBezTo>
                    <a:pt x="1797" y="2271"/>
                    <a:pt x="953" y="1427"/>
                    <a:pt x="802" y="357"/>
                  </a:cubicBezTo>
                  <a:lnTo>
                    <a:pt x="802" y="357"/>
                  </a:lnTo>
                  <a:cubicBezTo>
                    <a:pt x="1021" y="398"/>
                    <a:pt x="1243" y="419"/>
                    <a:pt x="1465" y="419"/>
                  </a:cubicBezTo>
                  <a:cubicBezTo>
                    <a:pt x="1698" y="419"/>
                    <a:pt x="1930" y="396"/>
                    <a:pt x="2158" y="349"/>
                  </a:cubicBezTo>
                  <a:close/>
                  <a:moveTo>
                    <a:pt x="4231" y="349"/>
                  </a:moveTo>
                  <a:cubicBezTo>
                    <a:pt x="4458" y="396"/>
                    <a:pt x="4690" y="419"/>
                    <a:pt x="4922" y="419"/>
                  </a:cubicBezTo>
                  <a:cubicBezTo>
                    <a:pt x="5144" y="419"/>
                    <a:pt x="5365" y="398"/>
                    <a:pt x="5582" y="357"/>
                  </a:cubicBezTo>
                  <a:lnTo>
                    <a:pt x="5582" y="357"/>
                  </a:lnTo>
                  <a:cubicBezTo>
                    <a:pt x="5435" y="1427"/>
                    <a:pt x="4591" y="2271"/>
                    <a:pt x="3521" y="2418"/>
                  </a:cubicBezTo>
                  <a:cubicBezTo>
                    <a:pt x="3605" y="1973"/>
                    <a:pt x="3605" y="1511"/>
                    <a:pt x="3517" y="1062"/>
                  </a:cubicBezTo>
                  <a:cubicBezTo>
                    <a:pt x="3857" y="957"/>
                    <a:pt x="4121" y="693"/>
                    <a:pt x="4231" y="349"/>
                  </a:cubicBezTo>
                  <a:close/>
                  <a:moveTo>
                    <a:pt x="1" y="1"/>
                  </a:moveTo>
                  <a:lnTo>
                    <a:pt x="1" y="26"/>
                  </a:lnTo>
                  <a:cubicBezTo>
                    <a:pt x="1" y="1788"/>
                    <a:pt x="1436" y="3219"/>
                    <a:pt x="3198" y="3219"/>
                  </a:cubicBezTo>
                  <a:cubicBezTo>
                    <a:pt x="4961" y="3219"/>
                    <a:pt x="6392" y="1788"/>
                    <a:pt x="6392" y="26"/>
                  </a:cubicBezTo>
                  <a:lnTo>
                    <a:pt x="6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23"/>
            <p:cNvSpPr/>
            <p:nvPr/>
          </p:nvSpPr>
          <p:spPr>
            <a:xfrm>
              <a:off x="7378000" y="2371825"/>
              <a:ext cx="35175" cy="35150"/>
            </a:xfrm>
            <a:custGeom>
              <a:avLst/>
              <a:gdLst/>
              <a:ahLst/>
              <a:cxnLst/>
              <a:rect l="l" t="t" r="r" b="b"/>
              <a:pathLst>
                <a:path w="1407" h="1406" extrusionOk="0">
                  <a:moveTo>
                    <a:pt x="702" y="0"/>
                  </a:moveTo>
                  <a:cubicBezTo>
                    <a:pt x="311" y="0"/>
                    <a:pt x="1" y="315"/>
                    <a:pt x="1" y="705"/>
                  </a:cubicBezTo>
                  <a:cubicBezTo>
                    <a:pt x="1" y="1095"/>
                    <a:pt x="311" y="1406"/>
                    <a:pt x="702" y="1406"/>
                  </a:cubicBezTo>
                  <a:cubicBezTo>
                    <a:pt x="1092" y="1406"/>
                    <a:pt x="1407" y="1095"/>
                    <a:pt x="1407" y="705"/>
                  </a:cubicBezTo>
                  <a:cubicBezTo>
                    <a:pt x="1407" y="315"/>
                    <a:pt x="1092" y="0"/>
                    <a:pt x="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3"/>
            <p:cNvSpPr/>
            <p:nvPr/>
          </p:nvSpPr>
          <p:spPr>
            <a:xfrm>
              <a:off x="7382950" y="2376850"/>
              <a:ext cx="25200" cy="25200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0"/>
                  </a:moveTo>
                  <a:cubicBezTo>
                    <a:pt x="227" y="0"/>
                    <a:pt x="0" y="227"/>
                    <a:pt x="0" y="504"/>
                  </a:cubicBezTo>
                  <a:cubicBezTo>
                    <a:pt x="0" y="781"/>
                    <a:pt x="227" y="1008"/>
                    <a:pt x="504" y="1008"/>
                  </a:cubicBezTo>
                  <a:cubicBezTo>
                    <a:pt x="781" y="1008"/>
                    <a:pt x="1007" y="781"/>
                    <a:pt x="1007" y="504"/>
                  </a:cubicBezTo>
                  <a:cubicBezTo>
                    <a:pt x="1007" y="227"/>
                    <a:pt x="781" y="0"/>
                    <a:pt x="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lt2"/>
        </a:solidFill>
        <a:effectLst/>
      </p:bgPr>
    </p:bg>
    <p:spTree>
      <p:nvGrpSpPr>
        <p:cNvPr id="1" name="Shape 3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8" name="Google Shape;3828;p24"/>
          <p:cNvGrpSpPr/>
          <p:nvPr/>
        </p:nvGrpSpPr>
        <p:grpSpPr>
          <a:xfrm flipH="1">
            <a:off x="8292723" y="3945148"/>
            <a:ext cx="3841168" cy="1754720"/>
            <a:chOff x="-46850" y="3945148"/>
            <a:chExt cx="3841168" cy="1754720"/>
          </a:xfrm>
        </p:grpSpPr>
        <p:grpSp>
          <p:nvGrpSpPr>
            <p:cNvPr id="3829" name="Google Shape;3829;p24"/>
            <p:cNvGrpSpPr/>
            <p:nvPr/>
          </p:nvGrpSpPr>
          <p:grpSpPr>
            <a:xfrm rot="-5400000" flipH="1">
              <a:off x="2037583" y="3943132"/>
              <a:ext cx="1754720" cy="1758751"/>
              <a:chOff x="6633675" y="1434550"/>
              <a:chExt cx="1044725" cy="1047125"/>
            </a:xfrm>
          </p:grpSpPr>
          <p:sp>
            <p:nvSpPr>
              <p:cNvPr id="3830" name="Google Shape;3830;p24"/>
              <p:cNvSpPr/>
              <p:nvPr/>
            </p:nvSpPr>
            <p:spPr>
              <a:xfrm>
                <a:off x="6684025" y="1434550"/>
                <a:ext cx="994375" cy="996675"/>
              </a:xfrm>
              <a:custGeom>
                <a:avLst/>
                <a:gdLst/>
                <a:ahLst/>
                <a:cxnLst/>
                <a:rect l="l" t="t" r="r" b="b"/>
                <a:pathLst>
                  <a:path w="39775" h="39867" extrusionOk="0">
                    <a:moveTo>
                      <a:pt x="18994" y="1"/>
                    </a:moveTo>
                    <a:lnTo>
                      <a:pt x="18994" y="7000"/>
                    </a:lnTo>
                    <a:cubicBezTo>
                      <a:pt x="18994" y="7936"/>
                      <a:pt x="18234" y="8696"/>
                      <a:pt x="17298" y="8696"/>
                    </a:cubicBezTo>
                    <a:lnTo>
                      <a:pt x="5087" y="8696"/>
                    </a:lnTo>
                    <a:cubicBezTo>
                      <a:pt x="2280" y="8696"/>
                      <a:pt x="1" y="10978"/>
                      <a:pt x="1" y="13786"/>
                    </a:cubicBezTo>
                    <a:lnTo>
                      <a:pt x="1" y="34776"/>
                    </a:lnTo>
                    <a:cubicBezTo>
                      <a:pt x="1" y="37583"/>
                      <a:pt x="2280" y="39866"/>
                      <a:pt x="5087" y="39866"/>
                    </a:cubicBezTo>
                    <a:lnTo>
                      <a:pt x="39774" y="39866"/>
                    </a:lnTo>
                    <a:lnTo>
                      <a:pt x="39774" y="36471"/>
                    </a:lnTo>
                    <a:lnTo>
                      <a:pt x="39774" y="36467"/>
                    </a:lnTo>
                    <a:lnTo>
                      <a:pt x="5087" y="36467"/>
                    </a:lnTo>
                    <a:cubicBezTo>
                      <a:pt x="4151" y="36467"/>
                      <a:pt x="3392" y="35703"/>
                      <a:pt x="3392" y="34772"/>
                    </a:cubicBezTo>
                    <a:lnTo>
                      <a:pt x="3392" y="13777"/>
                    </a:lnTo>
                    <a:cubicBezTo>
                      <a:pt x="3392" y="12846"/>
                      <a:pt x="4151" y="12086"/>
                      <a:pt x="5087" y="12086"/>
                    </a:cubicBezTo>
                    <a:lnTo>
                      <a:pt x="17298" y="12086"/>
                    </a:lnTo>
                    <a:cubicBezTo>
                      <a:pt x="20106" y="12086"/>
                      <a:pt x="22389" y="9803"/>
                      <a:pt x="22389" y="6996"/>
                    </a:cubicBezTo>
                    <a:lnTo>
                      <a:pt x="223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24"/>
              <p:cNvSpPr/>
              <p:nvPr/>
            </p:nvSpPr>
            <p:spPr>
              <a:xfrm>
                <a:off x="6726325" y="1434550"/>
                <a:ext cx="952075" cy="954175"/>
              </a:xfrm>
              <a:custGeom>
                <a:avLst/>
                <a:gdLst/>
                <a:ahLst/>
                <a:cxnLst/>
                <a:rect l="l" t="t" r="r" b="b"/>
                <a:pathLst>
                  <a:path w="38083" h="38167" extrusionOk="0">
                    <a:moveTo>
                      <a:pt x="19001" y="1"/>
                    </a:moveTo>
                    <a:lnTo>
                      <a:pt x="19001" y="6992"/>
                    </a:lnTo>
                    <a:cubicBezTo>
                      <a:pt x="19001" y="8863"/>
                      <a:pt x="17478" y="10382"/>
                      <a:pt x="15606" y="10382"/>
                    </a:cubicBezTo>
                    <a:lnTo>
                      <a:pt x="3395" y="10382"/>
                    </a:lnTo>
                    <a:cubicBezTo>
                      <a:pt x="1523" y="10382"/>
                      <a:pt x="0" y="11906"/>
                      <a:pt x="0" y="13777"/>
                    </a:cubicBezTo>
                    <a:lnTo>
                      <a:pt x="0" y="34772"/>
                    </a:lnTo>
                    <a:cubicBezTo>
                      <a:pt x="0" y="36643"/>
                      <a:pt x="1523" y="38167"/>
                      <a:pt x="3395" y="38167"/>
                    </a:cubicBezTo>
                    <a:lnTo>
                      <a:pt x="38082" y="38167"/>
                    </a:lnTo>
                    <a:lnTo>
                      <a:pt x="38082" y="36471"/>
                    </a:lnTo>
                    <a:lnTo>
                      <a:pt x="38082" y="36467"/>
                    </a:lnTo>
                    <a:lnTo>
                      <a:pt x="3395" y="36467"/>
                    </a:lnTo>
                    <a:cubicBezTo>
                      <a:pt x="2459" y="36467"/>
                      <a:pt x="1700" y="35703"/>
                      <a:pt x="1700" y="34772"/>
                    </a:cubicBezTo>
                    <a:lnTo>
                      <a:pt x="1700" y="13777"/>
                    </a:lnTo>
                    <a:cubicBezTo>
                      <a:pt x="1700" y="12846"/>
                      <a:pt x="2459" y="12086"/>
                      <a:pt x="3395" y="12086"/>
                    </a:cubicBezTo>
                    <a:lnTo>
                      <a:pt x="15606" y="12086"/>
                    </a:lnTo>
                    <a:cubicBezTo>
                      <a:pt x="18414" y="12086"/>
                      <a:pt x="20697" y="9803"/>
                      <a:pt x="20697" y="6996"/>
                    </a:cubicBezTo>
                    <a:lnTo>
                      <a:pt x="206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24"/>
              <p:cNvSpPr/>
              <p:nvPr/>
            </p:nvSpPr>
            <p:spPr>
              <a:xfrm>
                <a:off x="6683825" y="2024350"/>
                <a:ext cx="84900" cy="230925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9237" extrusionOk="0">
                    <a:moveTo>
                      <a:pt x="3395" y="1"/>
                    </a:moveTo>
                    <a:cubicBezTo>
                      <a:pt x="3046" y="628"/>
                      <a:pt x="2355" y="942"/>
                      <a:pt x="1663" y="942"/>
                    </a:cubicBezTo>
                    <a:cubicBezTo>
                      <a:pt x="1017" y="942"/>
                      <a:pt x="371" y="669"/>
                      <a:pt x="1" y="122"/>
                    </a:cubicBezTo>
                    <a:lnTo>
                      <a:pt x="1" y="9082"/>
                    </a:lnTo>
                    <a:cubicBezTo>
                      <a:pt x="389" y="8567"/>
                      <a:pt x="998" y="8213"/>
                      <a:pt x="1637" y="8213"/>
                    </a:cubicBezTo>
                    <a:cubicBezTo>
                      <a:pt x="2082" y="8213"/>
                      <a:pt x="2541" y="8384"/>
                      <a:pt x="2951" y="8792"/>
                    </a:cubicBezTo>
                    <a:lnTo>
                      <a:pt x="3395" y="9237"/>
                    </a:lnTo>
                    <a:lnTo>
                      <a:pt x="3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24"/>
              <p:cNvSpPr/>
              <p:nvPr/>
            </p:nvSpPr>
            <p:spPr>
              <a:xfrm>
                <a:off x="6684775" y="1803000"/>
                <a:ext cx="83000" cy="2282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9128" extrusionOk="0">
                    <a:moveTo>
                      <a:pt x="0" y="0"/>
                    </a:moveTo>
                    <a:lnTo>
                      <a:pt x="0" y="9127"/>
                    </a:lnTo>
                    <a:lnTo>
                      <a:pt x="3320" y="9127"/>
                    </a:lnTo>
                    <a:lnTo>
                      <a:pt x="33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24"/>
              <p:cNvSpPr/>
              <p:nvPr/>
            </p:nvSpPr>
            <p:spPr>
              <a:xfrm>
                <a:off x="6684875" y="1841400"/>
                <a:ext cx="82900" cy="185500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420" extrusionOk="0">
                    <a:moveTo>
                      <a:pt x="1658" y="0"/>
                    </a:moveTo>
                    <a:cubicBezTo>
                      <a:pt x="1062" y="0"/>
                      <a:pt x="500" y="143"/>
                      <a:pt x="1" y="395"/>
                    </a:cubicBezTo>
                    <a:lnTo>
                      <a:pt x="1" y="7025"/>
                    </a:lnTo>
                    <a:cubicBezTo>
                      <a:pt x="500" y="7277"/>
                      <a:pt x="1062" y="7419"/>
                      <a:pt x="1658" y="7419"/>
                    </a:cubicBezTo>
                    <a:cubicBezTo>
                      <a:pt x="2258" y="7419"/>
                      <a:pt x="2820" y="7277"/>
                      <a:pt x="3316" y="7025"/>
                    </a:cubicBezTo>
                    <a:lnTo>
                      <a:pt x="3316" y="395"/>
                    </a:lnTo>
                    <a:cubicBezTo>
                      <a:pt x="2820" y="143"/>
                      <a:pt x="2254" y="0"/>
                      <a:pt x="16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24"/>
              <p:cNvSpPr/>
              <p:nvPr/>
            </p:nvSpPr>
            <p:spPr>
              <a:xfrm>
                <a:off x="6684775" y="1803100"/>
                <a:ext cx="41450" cy="2282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9128" extrusionOk="0">
                    <a:moveTo>
                      <a:pt x="0" y="1"/>
                    </a:moveTo>
                    <a:lnTo>
                      <a:pt x="0" y="9128"/>
                    </a:lnTo>
                    <a:lnTo>
                      <a:pt x="1658" y="9128"/>
                    </a:lnTo>
                    <a:lnTo>
                      <a:pt x="165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24"/>
              <p:cNvSpPr/>
              <p:nvPr/>
            </p:nvSpPr>
            <p:spPr>
              <a:xfrm>
                <a:off x="6677850" y="1785800"/>
                <a:ext cx="969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878" h="1041" extrusionOk="0">
                    <a:moveTo>
                      <a:pt x="0" y="0"/>
                    </a:moveTo>
                    <a:lnTo>
                      <a:pt x="0" y="1041"/>
                    </a:lnTo>
                    <a:lnTo>
                      <a:pt x="3878" y="1041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24"/>
              <p:cNvSpPr/>
              <p:nvPr/>
            </p:nvSpPr>
            <p:spPr>
              <a:xfrm>
                <a:off x="6677850" y="1785800"/>
                <a:ext cx="3852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041" extrusionOk="0">
                    <a:moveTo>
                      <a:pt x="0" y="0"/>
                    </a:moveTo>
                    <a:lnTo>
                      <a:pt x="0" y="1041"/>
                    </a:lnTo>
                    <a:lnTo>
                      <a:pt x="1540" y="1041"/>
                    </a:lnTo>
                    <a:lnTo>
                      <a:pt x="154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24"/>
              <p:cNvSpPr/>
              <p:nvPr/>
            </p:nvSpPr>
            <p:spPr>
              <a:xfrm>
                <a:off x="6675425" y="1777500"/>
                <a:ext cx="1015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063" h="333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4063" y="332"/>
                    </a:lnTo>
                    <a:lnTo>
                      <a:pt x="40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24"/>
              <p:cNvSpPr/>
              <p:nvPr/>
            </p:nvSpPr>
            <p:spPr>
              <a:xfrm>
                <a:off x="6675425" y="1777500"/>
                <a:ext cx="40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333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1616" y="332"/>
                    </a:lnTo>
                    <a:lnTo>
                      <a:pt x="16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24"/>
              <p:cNvSpPr/>
              <p:nvPr/>
            </p:nvSpPr>
            <p:spPr>
              <a:xfrm>
                <a:off x="6677850" y="2031275"/>
                <a:ext cx="9695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3878" h="1042" extrusionOk="0">
                    <a:moveTo>
                      <a:pt x="0" y="1"/>
                    </a:moveTo>
                    <a:lnTo>
                      <a:pt x="0" y="1041"/>
                    </a:lnTo>
                    <a:lnTo>
                      <a:pt x="3878" y="1041"/>
                    </a:lnTo>
                    <a:lnTo>
                      <a:pt x="387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24"/>
              <p:cNvSpPr/>
              <p:nvPr/>
            </p:nvSpPr>
            <p:spPr>
              <a:xfrm>
                <a:off x="6677850" y="2031275"/>
                <a:ext cx="4220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1042" extrusionOk="0">
                    <a:moveTo>
                      <a:pt x="0" y="1"/>
                    </a:moveTo>
                    <a:lnTo>
                      <a:pt x="0" y="1041"/>
                    </a:lnTo>
                    <a:lnTo>
                      <a:pt x="1687" y="1041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24"/>
              <p:cNvSpPr/>
              <p:nvPr/>
            </p:nvSpPr>
            <p:spPr>
              <a:xfrm>
                <a:off x="6673650" y="2056975"/>
                <a:ext cx="1056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215" extrusionOk="0">
                    <a:moveTo>
                      <a:pt x="0" y="1"/>
                    </a:moveTo>
                    <a:lnTo>
                      <a:pt x="0" y="215"/>
                    </a:lnTo>
                    <a:lnTo>
                      <a:pt x="4226" y="215"/>
                    </a:lnTo>
                    <a:lnTo>
                      <a:pt x="42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24"/>
              <p:cNvSpPr/>
              <p:nvPr/>
            </p:nvSpPr>
            <p:spPr>
              <a:xfrm>
                <a:off x="6633675" y="1824500"/>
                <a:ext cx="185400" cy="185400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7416" extrusionOk="0">
                    <a:moveTo>
                      <a:pt x="3706" y="1"/>
                    </a:moveTo>
                    <a:cubicBezTo>
                      <a:pt x="1658" y="1"/>
                      <a:pt x="1" y="1662"/>
                      <a:pt x="1" y="3710"/>
                    </a:cubicBezTo>
                    <a:cubicBezTo>
                      <a:pt x="1" y="5758"/>
                      <a:pt x="1658" y="7416"/>
                      <a:pt x="3706" y="7416"/>
                    </a:cubicBezTo>
                    <a:cubicBezTo>
                      <a:pt x="5754" y="7416"/>
                      <a:pt x="7416" y="5758"/>
                      <a:pt x="7416" y="3710"/>
                    </a:cubicBezTo>
                    <a:cubicBezTo>
                      <a:pt x="7416" y="1662"/>
                      <a:pt x="5754" y="1"/>
                      <a:pt x="37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24"/>
              <p:cNvSpPr/>
              <p:nvPr/>
            </p:nvSpPr>
            <p:spPr>
              <a:xfrm>
                <a:off x="6638925" y="1829750"/>
                <a:ext cx="174900" cy="174900"/>
              </a:xfrm>
              <a:custGeom>
                <a:avLst/>
                <a:gdLst/>
                <a:ahLst/>
                <a:cxnLst/>
                <a:rect l="l" t="t" r="r" b="b"/>
                <a:pathLst>
                  <a:path w="6996" h="6996" extrusionOk="0">
                    <a:moveTo>
                      <a:pt x="3496" y="0"/>
                    </a:moveTo>
                    <a:cubicBezTo>
                      <a:pt x="1566" y="0"/>
                      <a:pt x="0" y="1566"/>
                      <a:pt x="0" y="3500"/>
                    </a:cubicBezTo>
                    <a:cubicBezTo>
                      <a:pt x="0" y="5430"/>
                      <a:pt x="1566" y="6996"/>
                      <a:pt x="3496" y="6996"/>
                    </a:cubicBezTo>
                    <a:cubicBezTo>
                      <a:pt x="5431" y="6996"/>
                      <a:pt x="6996" y="5430"/>
                      <a:pt x="6996" y="3500"/>
                    </a:cubicBezTo>
                    <a:cubicBezTo>
                      <a:pt x="6996" y="1566"/>
                      <a:pt x="5431" y="0"/>
                      <a:pt x="34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24"/>
              <p:cNvSpPr/>
              <p:nvPr/>
            </p:nvSpPr>
            <p:spPr>
              <a:xfrm>
                <a:off x="6651300" y="1842450"/>
                <a:ext cx="1498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5985" extrusionOk="0">
                    <a:moveTo>
                      <a:pt x="3005" y="0"/>
                    </a:moveTo>
                    <a:cubicBezTo>
                      <a:pt x="3002" y="0"/>
                      <a:pt x="2999" y="0"/>
                      <a:pt x="2997" y="0"/>
                    </a:cubicBezTo>
                    <a:cubicBezTo>
                      <a:pt x="1960" y="0"/>
                      <a:pt x="1050" y="525"/>
                      <a:pt x="513" y="1322"/>
                    </a:cubicBezTo>
                    <a:cubicBezTo>
                      <a:pt x="190" y="1800"/>
                      <a:pt x="1" y="2371"/>
                      <a:pt x="1" y="2992"/>
                    </a:cubicBezTo>
                    <a:cubicBezTo>
                      <a:pt x="1" y="3479"/>
                      <a:pt x="118" y="3941"/>
                      <a:pt x="328" y="4348"/>
                    </a:cubicBezTo>
                    <a:cubicBezTo>
                      <a:pt x="672" y="5027"/>
                      <a:pt x="1268" y="5556"/>
                      <a:pt x="1990" y="5812"/>
                    </a:cubicBezTo>
                    <a:cubicBezTo>
                      <a:pt x="2304" y="5921"/>
                      <a:pt x="2644" y="5984"/>
                      <a:pt x="2997" y="5984"/>
                    </a:cubicBezTo>
                    <a:cubicBezTo>
                      <a:pt x="4080" y="5984"/>
                      <a:pt x="5028" y="5413"/>
                      <a:pt x="5552" y="4553"/>
                    </a:cubicBezTo>
                    <a:cubicBezTo>
                      <a:pt x="5829" y="4096"/>
                      <a:pt x="5993" y="3563"/>
                      <a:pt x="5993" y="2992"/>
                    </a:cubicBezTo>
                    <a:cubicBezTo>
                      <a:pt x="5993" y="1341"/>
                      <a:pt x="4659" y="0"/>
                      <a:pt x="30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24"/>
              <p:cNvSpPr/>
              <p:nvPr/>
            </p:nvSpPr>
            <p:spPr>
              <a:xfrm>
                <a:off x="6651525" y="1842450"/>
                <a:ext cx="135025" cy="129375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5175" extrusionOk="0">
                    <a:moveTo>
                      <a:pt x="2992" y="0"/>
                    </a:moveTo>
                    <a:cubicBezTo>
                      <a:pt x="1960" y="0"/>
                      <a:pt x="1049" y="525"/>
                      <a:pt x="508" y="1322"/>
                    </a:cubicBezTo>
                    <a:cubicBezTo>
                      <a:pt x="189" y="1800"/>
                      <a:pt x="0" y="2371"/>
                      <a:pt x="0" y="2992"/>
                    </a:cubicBezTo>
                    <a:cubicBezTo>
                      <a:pt x="0" y="3479"/>
                      <a:pt x="113" y="3941"/>
                      <a:pt x="323" y="4352"/>
                    </a:cubicBezTo>
                    <a:cubicBezTo>
                      <a:pt x="483" y="4658"/>
                      <a:pt x="697" y="4939"/>
                      <a:pt x="948" y="5174"/>
                    </a:cubicBezTo>
                    <a:cubicBezTo>
                      <a:pt x="848" y="5044"/>
                      <a:pt x="760" y="4902"/>
                      <a:pt x="684" y="4755"/>
                    </a:cubicBezTo>
                    <a:cubicBezTo>
                      <a:pt x="474" y="4343"/>
                      <a:pt x="361" y="3882"/>
                      <a:pt x="361" y="3395"/>
                    </a:cubicBezTo>
                    <a:cubicBezTo>
                      <a:pt x="361" y="2778"/>
                      <a:pt x="550" y="2203"/>
                      <a:pt x="869" y="1729"/>
                    </a:cubicBezTo>
                    <a:cubicBezTo>
                      <a:pt x="1410" y="932"/>
                      <a:pt x="2316" y="407"/>
                      <a:pt x="3357" y="407"/>
                    </a:cubicBezTo>
                    <a:cubicBezTo>
                      <a:pt x="4146" y="407"/>
                      <a:pt x="4868" y="714"/>
                      <a:pt x="5401" y="1217"/>
                    </a:cubicBezTo>
                    <a:cubicBezTo>
                      <a:pt x="4855" y="479"/>
                      <a:pt x="3978" y="0"/>
                      <a:pt x="29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24"/>
              <p:cNvSpPr/>
              <p:nvPr/>
            </p:nvSpPr>
            <p:spPr>
              <a:xfrm>
                <a:off x="6655700" y="1846325"/>
                <a:ext cx="14145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658" h="5670" extrusionOk="0">
                    <a:moveTo>
                      <a:pt x="2972" y="0"/>
                    </a:moveTo>
                    <a:lnTo>
                      <a:pt x="2951" y="382"/>
                    </a:lnTo>
                    <a:cubicBezTo>
                      <a:pt x="2972" y="382"/>
                      <a:pt x="2989" y="386"/>
                      <a:pt x="3010" y="386"/>
                    </a:cubicBezTo>
                    <a:lnTo>
                      <a:pt x="3043" y="5"/>
                    </a:lnTo>
                    <a:cubicBezTo>
                      <a:pt x="3022" y="0"/>
                      <a:pt x="2993" y="0"/>
                      <a:pt x="2972" y="0"/>
                    </a:cubicBezTo>
                    <a:close/>
                    <a:moveTo>
                      <a:pt x="2426" y="26"/>
                    </a:moveTo>
                    <a:cubicBezTo>
                      <a:pt x="2405" y="30"/>
                      <a:pt x="2380" y="30"/>
                      <a:pt x="2359" y="34"/>
                    </a:cubicBezTo>
                    <a:lnTo>
                      <a:pt x="2422" y="412"/>
                    </a:lnTo>
                    <a:cubicBezTo>
                      <a:pt x="2439" y="412"/>
                      <a:pt x="2460" y="407"/>
                      <a:pt x="2481" y="403"/>
                    </a:cubicBezTo>
                    <a:lnTo>
                      <a:pt x="2426" y="26"/>
                    </a:lnTo>
                    <a:close/>
                    <a:moveTo>
                      <a:pt x="3572" y="105"/>
                    </a:moveTo>
                    <a:lnTo>
                      <a:pt x="3471" y="470"/>
                    </a:lnTo>
                    <a:cubicBezTo>
                      <a:pt x="3492" y="475"/>
                      <a:pt x="3509" y="483"/>
                      <a:pt x="3530" y="487"/>
                    </a:cubicBezTo>
                    <a:lnTo>
                      <a:pt x="3639" y="126"/>
                    </a:lnTo>
                    <a:cubicBezTo>
                      <a:pt x="3614" y="114"/>
                      <a:pt x="3593" y="110"/>
                      <a:pt x="3572" y="105"/>
                    </a:cubicBezTo>
                    <a:close/>
                    <a:moveTo>
                      <a:pt x="1831" y="177"/>
                    </a:moveTo>
                    <a:cubicBezTo>
                      <a:pt x="1810" y="189"/>
                      <a:pt x="1789" y="193"/>
                      <a:pt x="1768" y="202"/>
                    </a:cubicBezTo>
                    <a:lnTo>
                      <a:pt x="1910" y="559"/>
                    </a:lnTo>
                    <a:cubicBezTo>
                      <a:pt x="1931" y="550"/>
                      <a:pt x="1944" y="546"/>
                      <a:pt x="1965" y="533"/>
                    </a:cubicBezTo>
                    <a:lnTo>
                      <a:pt x="1831" y="177"/>
                    </a:lnTo>
                    <a:close/>
                    <a:moveTo>
                      <a:pt x="4143" y="328"/>
                    </a:moveTo>
                    <a:lnTo>
                      <a:pt x="3966" y="663"/>
                    </a:lnTo>
                    <a:cubicBezTo>
                      <a:pt x="3979" y="672"/>
                      <a:pt x="4000" y="680"/>
                      <a:pt x="4017" y="693"/>
                    </a:cubicBezTo>
                    <a:lnTo>
                      <a:pt x="4201" y="361"/>
                    </a:lnTo>
                    <a:cubicBezTo>
                      <a:pt x="4185" y="349"/>
                      <a:pt x="4164" y="340"/>
                      <a:pt x="4143" y="328"/>
                    </a:cubicBezTo>
                    <a:close/>
                    <a:moveTo>
                      <a:pt x="1285" y="454"/>
                    </a:moveTo>
                    <a:cubicBezTo>
                      <a:pt x="1264" y="466"/>
                      <a:pt x="1247" y="483"/>
                      <a:pt x="1226" y="491"/>
                    </a:cubicBezTo>
                    <a:lnTo>
                      <a:pt x="1440" y="806"/>
                    </a:lnTo>
                    <a:cubicBezTo>
                      <a:pt x="1457" y="798"/>
                      <a:pt x="1474" y="785"/>
                      <a:pt x="1495" y="777"/>
                    </a:cubicBezTo>
                    <a:lnTo>
                      <a:pt x="1285" y="454"/>
                    </a:lnTo>
                    <a:close/>
                    <a:moveTo>
                      <a:pt x="4655" y="672"/>
                    </a:moveTo>
                    <a:lnTo>
                      <a:pt x="4411" y="966"/>
                    </a:lnTo>
                    <a:cubicBezTo>
                      <a:pt x="4420" y="974"/>
                      <a:pt x="4436" y="991"/>
                      <a:pt x="4453" y="999"/>
                    </a:cubicBezTo>
                    <a:lnTo>
                      <a:pt x="4709" y="718"/>
                    </a:lnTo>
                    <a:cubicBezTo>
                      <a:pt x="4692" y="701"/>
                      <a:pt x="4671" y="684"/>
                      <a:pt x="4655" y="672"/>
                    </a:cubicBezTo>
                    <a:close/>
                    <a:moveTo>
                      <a:pt x="807" y="844"/>
                    </a:moveTo>
                    <a:lnTo>
                      <a:pt x="760" y="890"/>
                    </a:lnTo>
                    <a:lnTo>
                      <a:pt x="1037" y="1154"/>
                    </a:lnTo>
                    <a:cubicBezTo>
                      <a:pt x="1054" y="1138"/>
                      <a:pt x="1063" y="1121"/>
                      <a:pt x="1079" y="1108"/>
                    </a:cubicBezTo>
                    <a:lnTo>
                      <a:pt x="807" y="844"/>
                    </a:lnTo>
                    <a:close/>
                    <a:moveTo>
                      <a:pt x="5079" y="1108"/>
                    </a:moveTo>
                    <a:lnTo>
                      <a:pt x="4772" y="1343"/>
                    </a:lnTo>
                    <a:cubicBezTo>
                      <a:pt x="4789" y="1356"/>
                      <a:pt x="4797" y="1373"/>
                      <a:pt x="4810" y="1389"/>
                    </a:cubicBezTo>
                    <a:lnTo>
                      <a:pt x="5120" y="1163"/>
                    </a:lnTo>
                    <a:cubicBezTo>
                      <a:pt x="5104" y="1146"/>
                      <a:pt x="5091" y="1125"/>
                      <a:pt x="5079" y="1108"/>
                    </a:cubicBezTo>
                    <a:close/>
                    <a:moveTo>
                      <a:pt x="429" y="1322"/>
                    </a:moveTo>
                    <a:cubicBezTo>
                      <a:pt x="412" y="1343"/>
                      <a:pt x="404" y="1356"/>
                      <a:pt x="391" y="1377"/>
                    </a:cubicBezTo>
                    <a:lnTo>
                      <a:pt x="718" y="1578"/>
                    </a:lnTo>
                    <a:cubicBezTo>
                      <a:pt x="727" y="1557"/>
                      <a:pt x="739" y="1540"/>
                      <a:pt x="756" y="1524"/>
                    </a:cubicBezTo>
                    <a:lnTo>
                      <a:pt x="429" y="1322"/>
                    </a:lnTo>
                    <a:close/>
                    <a:moveTo>
                      <a:pt x="5393" y="1637"/>
                    </a:moveTo>
                    <a:lnTo>
                      <a:pt x="5045" y="1796"/>
                    </a:lnTo>
                    <a:cubicBezTo>
                      <a:pt x="5058" y="1813"/>
                      <a:pt x="5062" y="1834"/>
                      <a:pt x="5070" y="1851"/>
                    </a:cubicBezTo>
                    <a:lnTo>
                      <a:pt x="5418" y="1700"/>
                    </a:lnTo>
                    <a:cubicBezTo>
                      <a:pt x="5414" y="1679"/>
                      <a:pt x="5402" y="1658"/>
                      <a:pt x="5393" y="1637"/>
                    </a:cubicBezTo>
                    <a:close/>
                    <a:moveTo>
                      <a:pt x="156" y="1872"/>
                    </a:moveTo>
                    <a:cubicBezTo>
                      <a:pt x="152" y="1893"/>
                      <a:pt x="139" y="1914"/>
                      <a:pt x="135" y="1935"/>
                    </a:cubicBezTo>
                    <a:lnTo>
                      <a:pt x="496" y="2057"/>
                    </a:lnTo>
                    <a:cubicBezTo>
                      <a:pt x="504" y="2040"/>
                      <a:pt x="509" y="2019"/>
                      <a:pt x="517" y="2002"/>
                    </a:cubicBezTo>
                    <a:lnTo>
                      <a:pt x="156" y="1872"/>
                    </a:lnTo>
                    <a:close/>
                    <a:moveTo>
                      <a:pt x="5590" y="2212"/>
                    </a:moveTo>
                    <a:lnTo>
                      <a:pt x="5217" y="2296"/>
                    </a:lnTo>
                    <a:cubicBezTo>
                      <a:pt x="5225" y="2317"/>
                      <a:pt x="5225" y="2334"/>
                      <a:pt x="5230" y="2355"/>
                    </a:cubicBezTo>
                    <a:lnTo>
                      <a:pt x="5607" y="2279"/>
                    </a:lnTo>
                    <a:cubicBezTo>
                      <a:pt x="5603" y="2254"/>
                      <a:pt x="5595" y="2233"/>
                      <a:pt x="5590" y="2212"/>
                    </a:cubicBezTo>
                    <a:close/>
                    <a:moveTo>
                      <a:pt x="14" y="2464"/>
                    </a:moveTo>
                    <a:cubicBezTo>
                      <a:pt x="9" y="2485"/>
                      <a:pt x="5" y="2510"/>
                      <a:pt x="5" y="2531"/>
                    </a:cubicBezTo>
                    <a:lnTo>
                      <a:pt x="383" y="2573"/>
                    </a:lnTo>
                    <a:cubicBezTo>
                      <a:pt x="387" y="2552"/>
                      <a:pt x="387" y="2539"/>
                      <a:pt x="391" y="2510"/>
                    </a:cubicBezTo>
                    <a:lnTo>
                      <a:pt x="14" y="2464"/>
                    </a:lnTo>
                    <a:close/>
                    <a:moveTo>
                      <a:pt x="5658" y="2825"/>
                    </a:moveTo>
                    <a:lnTo>
                      <a:pt x="5276" y="2837"/>
                    </a:lnTo>
                    <a:lnTo>
                      <a:pt x="5276" y="2896"/>
                    </a:lnTo>
                    <a:lnTo>
                      <a:pt x="5658" y="2904"/>
                    </a:lnTo>
                    <a:lnTo>
                      <a:pt x="5658" y="2837"/>
                    </a:lnTo>
                    <a:lnTo>
                      <a:pt x="5658" y="2825"/>
                    </a:lnTo>
                    <a:close/>
                    <a:moveTo>
                      <a:pt x="383" y="3047"/>
                    </a:moveTo>
                    <a:lnTo>
                      <a:pt x="1" y="3076"/>
                    </a:lnTo>
                    <a:cubicBezTo>
                      <a:pt x="1" y="3097"/>
                      <a:pt x="5" y="3127"/>
                      <a:pt x="5" y="3148"/>
                    </a:cubicBezTo>
                    <a:lnTo>
                      <a:pt x="387" y="3106"/>
                    </a:lnTo>
                    <a:cubicBezTo>
                      <a:pt x="387" y="3085"/>
                      <a:pt x="383" y="3068"/>
                      <a:pt x="383" y="3047"/>
                    </a:cubicBezTo>
                    <a:close/>
                    <a:moveTo>
                      <a:pt x="5225" y="3366"/>
                    </a:moveTo>
                    <a:cubicBezTo>
                      <a:pt x="5217" y="3387"/>
                      <a:pt x="5213" y="3404"/>
                      <a:pt x="5209" y="3425"/>
                    </a:cubicBezTo>
                    <a:lnTo>
                      <a:pt x="5582" y="3513"/>
                    </a:lnTo>
                    <a:cubicBezTo>
                      <a:pt x="5586" y="3488"/>
                      <a:pt x="5590" y="3467"/>
                      <a:pt x="5595" y="3450"/>
                    </a:cubicBezTo>
                    <a:lnTo>
                      <a:pt x="5225" y="3366"/>
                    </a:lnTo>
                    <a:close/>
                    <a:moveTo>
                      <a:pt x="483" y="3567"/>
                    </a:moveTo>
                    <a:lnTo>
                      <a:pt x="114" y="3681"/>
                    </a:lnTo>
                    <a:cubicBezTo>
                      <a:pt x="118" y="3702"/>
                      <a:pt x="131" y="3723"/>
                      <a:pt x="135" y="3744"/>
                    </a:cubicBezTo>
                    <a:lnTo>
                      <a:pt x="504" y="3622"/>
                    </a:lnTo>
                    <a:lnTo>
                      <a:pt x="483" y="3567"/>
                    </a:lnTo>
                    <a:close/>
                    <a:moveTo>
                      <a:pt x="5058" y="3865"/>
                    </a:moveTo>
                    <a:cubicBezTo>
                      <a:pt x="5045" y="3882"/>
                      <a:pt x="5041" y="3903"/>
                      <a:pt x="5028" y="3916"/>
                    </a:cubicBezTo>
                    <a:lnTo>
                      <a:pt x="5372" y="4083"/>
                    </a:lnTo>
                    <a:cubicBezTo>
                      <a:pt x="5381" y="4071"/>
                      <a:pt x="5393" y="4050"/>
                      <a:pt x="5402" y="4029"/>
                    </a:cubicBezTo>
                    <a:lnTo>
                      <a:pt x="5058" y="3865"/>
                    </a:lnTo>
                    <a:close/>
                    <a:moveTo>
                      <a:pt x="693" y="4054"/>
                    </a:moveTo>
                    <a:lnTo>
                      <a:pt x="362" y="4243"/>
                    </a:lnTo>
                    <a:cubicBezTo>
                      <a:pt x="379" y="4264"/>
                      <a:pt x="387" y="4281"/>
                      <a:pt x="400" y="4302"/>
                    </a:cubicBezTo>
                    <a:lnTo>
                      <a:pt x="723" y="4104"/>
                    </a:lnTo>
                    <a:cubicBezTo>
                      <a:pt x="714" y="4083"/>
                      <a:pt x="702" y="4071"/>
                      <a:pt x="693" y="4054"/>
                    </a:cubicBezTo>
                    <a:close/>
                    <a:moveTo>
                      <a:pt x="4776" y="4314"/>
                    </a:moveTo>
                    <a:cubicBezTo>
                      <a:pt x="4768" y="4331"/>
                      <a:pt x="4751" y="4348"/>
                      <a:pt x="4743" y="4365"/>
                    </a:cubicBezTo>
                    <a:lnTo>
                      <a:pt x="5041" y="4604"/>
                    </a:lnTo>
                    <a:cubicBezTo>
                      <a:pt x="5058" y="4587"/>
                      <a:pt x="5066" y="4566"/>
                      <a:pt x="5083" y="4545"/>
                    </a:cubicBezTo>
                    <a:lnTo>
                      <a:pt x="4776" y="4314"/>
                    </a:lnTo>
                    <a:close/>
                    <a:moveTo>
                      <a:pt x="1008" y="4478"/>
                    </a:moveTo>
                    <a:lnTo>
                      <a:pt x="723" y="4734"/>
                    </a:lnTo>
                    <a:cubicBezTo>
                      <a:pt x="739" y="4755"/>
                      <a:pt x="756" y="4772"/>
                      <a:pt x="769" y="4788"/>
                    </a:cubicBezTo>
                    <a:lnTo>
                      <a:pt x="1050" y="4520"/>
                    </a:lnTo>
                    <a:cubicBezTo>
                      <a:pt x="1033" y="4507"/>
                      <a:pt x="1021" y="4495"/>
                      <a:pt x="1008" y="4478"/>
                    </a:cubicBezTo>
                    <a:close/>
                    <a:moveTo>
                      <a:pt x="4415" y="4705"/>
                    </a:moveTo>
                    <a:cubicBezTo>
                      <a:pt x="4399" y="4713"/>
                      <a:pt x="4386" y="4730"/>
                      <a:pt x="4369" y="4742"/>
                    </a:cubicBezTo>
                    <a:lnTo>
                      <a:pt x="4609" y="5040"/>
                    </a:lnTo>
                    <a:cubicBezTo>
                      <a:pt x="4625" y="5023"/>
                      <a:pt x="4646" y="5007"/>
                      <a:pt x="4663" y="4990"/>
                    </a:cubicBezTo>
                    <a:lnTo>
                      <a:pt x="4415" y="4705"/>
                    </a:lnTo>
                    <a:close/>
                    <a:moveTo>
                      <a:pt x="1398" y="4839"/>
                    </a:moveTo>
                    <a:lnTo>
                      <a:pt x="1180" y="5149"/>
                    </a:lnTo>
                    <a:cubicBezTo>
                      <a:pt x="1201" y="5162"/>
                      <a:pt x="1218" y="5175"/>
                      <a:pt x="1239" y="5187"/>
                    </a:cubicBezTo>
                    <a:lnTo>
                      <a:pt x="1449" y="4872"/>
                    </a:lnTo>
                    <a:lnTo>
                      <a:pt x="1398" y="4839"/>
                    </a:lnTo>
                    <a:close/>
                    <a:moveTo>
                      <a:pt x="3975" y="5002"/>
                    </a:moveTo>
                    <a:cubicBezTo>
                      <a:pt x="3958" y="5015"/>
                      <a:pt x="3937" y="5019"/>
                      <a:pt x="3920" y="5028"/>
                    </a:cubicBezTo>
                    <a:lnTo>
                      <a:pt x="4097" y="5372"/>
                    </a:lnTo>
                    <a:cubicBezTo>
                      <a:pt x="4118" y="5359"/>
                      <a:pt x="4134" y="5351"/>
                      <a:pt x="4155" y="5338"/>
                    </a:cubicBezTo>
                    <a:lnTo>
                      <a:pt x="3975" y="5002"/>
                    </a:lnTo>
                    <a:close/>
                    <a:moveTo>
                      <a:pt x="1868" y="5091"/>
                    </a:moveTo>
                    <a:lnTo>
                      <a:pt x="1713" y="5443"/>
                    </a:lnTo>
                    <a:cubicBezTo>
                      <a:pt x="1734" y="5456"/>
                      <a:pt x="1755" y="5460"/>
                      <a:pt x="1776" y="5468"/>
                    </a:cubicBezTo>
                    <a:lnTo>
                      <a:pt x="1919" y="5112"/>
                    </a:lnTo>
                    <a:cubicBezTo>
                      <a:pt x="1902" y="5107"/>
                      <a:pt x="1881" y="5095"/>
                      <a:pt x="1868" y="5091"/>
                    </a:cubicBezTo>
                    <a:close/>
                    <a:moveTo>
                      <a:pt x="3480" y="5196"/>
                    </a:moveTo>
                    <a:cubicBezTo>
                      <a:pt x="3459" y="5204"/>
                      <a:pt x="3446" y="5208"/>
                      <a:pt x="3425" y="5212"/>
                    </a:cubicBezTo>
                    <a:lnTo>
                      <a:pt x="3517" y="5586"/>
                    </a:lnTo>
                    <a:cubicBezTo>
                      <a:pt x="3538" y="5582"/>
                      <a:pt x="3559" y="5573"/>
                      <a:pt x="3580" y="5565"/>
                    </a:cubicBezTo>
                    <a:lnTo>
                      <a:pt x="3480" y="5196"/>
                    </a:lnTo>
                    <a:close/>
                    <a:moveTo>
                      <a:pt x="2376" y="5246"/>
                    </a:moveTo>
                    <a:lnTo>
                      <a:pt x="2301" y="5624"/>
                    </a:lnTo>
                    <a:cubicBezTo>
                      <a:pt x="2322" y="5628"/>
                      <a:pt x="2351" y="5628"/>
                      <a:pt x="2372" y="5632"/>
                    </a:cubicBezTo>
                    <a:lnTo>
                      <a:pt x="2435" y="5254"/>
                    </a:lnTo>
                    <a:cubicBezTo>
                      <a:pt x="2414" y="5250"/>
                      <a:pt x="2397" y="5250"/>
                      <a:pt x="2376" y="5246"/>
                    </a:cubicBezTo>
                    <a:close/>
                    <a:moveTo>
                      <a:pt x="2901" y="5288"/>
                    </a:moveTo>
                    <a:lnTo>
                      <a:pt x="2909" y="5670"/>
                    </a:lnTo>
                    <a:lnTo>
                      <a:pt x="2980" y="5670"/>
                    </a:lnTo>
                    <a:lnTo>
                      <a:pt x="2959" y="528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24"/>
              <p:cNvSpPr/>
              <p:nvPr/>
            </p:nvSpPr>
            <p:spPr>
              <a:xfrm>
                <a:off x="6718350" y="1914525"/>
                <a:ext cx="638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672" extrusionOk="0">
                    <a:moveTo>
                      <a:pt x="336" y="0"/>
                    </a:moveTo>
                    <a:cubicBezTo>
                      <a:pt x="151" y="0"/>
                      <a:pt x="0" y="151"/>
                      <a:pt x="0" y="336"/>
                    </a:cubicBezTo>
                    <a:cubicBezTo>
                      <a:pt x="0" y="516"/>
                      <a:pt x="151" y="671"/>
                      <a:pt x="336" y="671"/>
                    </a:cubicBezTo>
                    <a:cubicBezTo>
                      <a:pt x="520" y="671"/>
                      <a:pt x="2552" y="516"/>
                      <a:pt x="2552" y="336"/>
                    </a:cubicBezTo>
                    <a:cubicBezTo>
                      <a:pt x="2552" y="147"/>
                      <a:pt x="520" y="0"/>
                      <a:pt x="3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24"/>
              <p:cNvSpPr/>
              <p:nvPr/>
            </p:nvSpPr>
            <p:spPr>
              <a:xfrm>
                <a:off x="6717925" y="1908850"/>
                <a:ext cx="638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672" extrusionOk="0">
                    <a:moveTo>
                      <a:pt x="336" y="0"/>
                    </a:moveTo>
                    <a:cubicBezTo>
                      <a:pt x="156" y="0"/>
                      <a:pt x="0" y="152"/>
                      <a:pt x="0" y="336"/>
                    </a:cubicBezTo>
                    <a:cubicBezTo>
                      <a:pt x="0" y="521"/>
                      <a:pt x="156" y="672"/>
                      <a:pt x="336" y="672"/>
                    </a:cubicBezTo>
                    <a:cubicBezTo>
                      <a:pt x="521" y="672"/>
                      <a:pt x="2552" y="521"/>
                      <a:pt x="2552" y="336"/>
                    </a:cubicBezTo>
                    <a:cubicBezTo>
                      <a:pt x="2552" y="147"/>
                      <a:pt x="521" y="0"/>
                      <a:pt x="3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24"/>
              <p:cNvSpPr/>
              <p:nvPr/>
            </p:nvSpPr>
            <p:spPr>
              <a:xfrm>
                <a:off x="6717825" y="1908850"/>
                <a:ext cx="638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337" extrusionOk="0">
                    <a:moveTo>
                      <a:pt x="336" y="0"/>
                    </a:moveTo>
                    <a:cubicBezTo>
                      <a:pt x="151" y="0"/>
                      <a:pt x="0" y="152"/>
                      <a:pt x="0" y="336"/>
                    </a:cubicBezTo>
                    <a:lnTo>
                      <a:pt x="2552" y="336"/>
                    </a:lnTo>
                    <a:cubicBezTo>
                      <a:pt x="2552" y="152"/>
                      <a:pt x="521" y="0"/>
                      <a:pt x="3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24"/>
              <p:cNvSpPr/>
              <p:nvPr/>
            </p:nvSpPr>
            <p:spPr>
              <a:xfrm>
                <a:off x="6734700" y="1914300"/>
                <a:ext cx="341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24" extrusionOk="0">
                    <a:moveTo>
                      <a:pt x="212" y="0"/>
                    </a:moveTo>
                    <a:cubicBezTo>
                      <a:pt x="97" y="0"/>
                      <a:pt x="1" y="46"/>
                      <a:pt x="1" y="114"/>
                    </a:cubicBezTo>
                    <a:cubicBezTo>
                      <a:pt x="1" y="178"/>
                      <a:pt x="97" y="223"/>
                      <a:pt x="212" y="223"/>
                    </a:cubicBezTo>
                    <a:cubicBezTo>
                      <a:pt x="217" y="223"/>
                      <a:pt x="222" y="223"/>
                      <a:pt x="227" y="223"/>
                    </a:cubicBezTo>
                    <a:lnTo>
                      <a:pt x="1344" y="148"/>
                    </a:lnTo>
                    <a:cubicBezTo>
                      <a:pt x="1356" y="148"/>
                      <a:pt x="1365" y="135"/>
                      <a:pt x="1365" y="114"/>
                    </a:cubicBezTo>
                    <a:cubicBezTo>
                      <a:pt x="1365" y="93"/>
                      <a:pt x="1356" y="76"/>
                      <a:pt x="1344" y="76"/>
                    </a:cubicBezTo>
                    <a:lnTo>
                      <a:pt x="227" y="1"/>
                    </a:lnTo>
                    <a:cubicBezTo>
                      <a:pt x="222" y="0"/>
                      <a:pt x="217" y="0"/>
                      <a:pt x="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24"/>
              <p:cNvSpPr/>
              <p:nvPr/>
            </p:nvSpPr>
            <p:spPr>
              <a:xfrm>
                <a:off x="6718225" y="1909050"/>
                <a:ext cx="1630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324" y="1"/>
                    </a:moveTo>
                    <a:cubicBezTo>
                      <a:pt x="144" y="1"/>
                      <a:pt x="1" y="148"/>
                      <a:pt x="1" y="328"/>
                    </a:cubicBezTo>
                    <a:cubicBezTo>
                      <a:pt x="1" y="509"/>
                      <a:pt x="144" y="651"/>
                      <a:pt x="324" y="651"/>
                    </a:cubicBezTo>
                    <a:cubicBezTo>
                      <a:pt x="505" y="651"/>
                      <a:pt x="651" y="509"/>
                      <a:pt x="651" y="328"/>
                    </a:cubicBezTo>
                    <a:cubicBezTo>
                      <a:pt x="651" y="148"/>
                      <a:pt x="505" y="1"/>
                      <a:pt x="3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24"/>
              <p:cNvSpPr/>
              <p:nvPr/>
            </p:nvSpPr>
            <p:spPr>
              <a:xfrm>
                <a:off x="6723475" y="1914300"/>
                <a:ext cx="58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2" extrusionOk="0">
                    <a:moveTo>
                      <a:pt x="114" y="1"/>
                    </a:moveTo>
                    <a:cubicBezTo>
                      <a:pt x="51" y="1"/>
                      <a:pt x="1" y="55"/>
                      <a:pt x="1" y="118"/>
                    </a:cubicBezTo>
                    <a:cubicBezTo>
                      <a:pt x="1" y="181"/>
                      <a:pt x="51" y="231"/>
                      <a:pt x="114" y="231"/>
                    </a:cubicBezTo>
                    <a:cubicBezTo>
                      <a:pt x="177" y="231"/>
                      <a:pt x="232" y="181"/>
                      <a:pt x="232" y="118"/>
                    </a:cubicBezTo>
                    <a:cubicBezTo>
                      <a:pt x="232" y="55"/>
                      <a:pt x="177" y="1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24"/>
              <p:cNvSpPr/>
              <p:nvPr/>
            </p:nvSpPr>
            <p:spPr>
              <a:xfrm>
                <a:off x="6719275" y="1941475"/>
                <a:ext cx="14400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949" extrusionOk="0">
                    <a:moveTo>
                      <a:pt x="290" y="1"/>
                    </a:moveTo>
                    <a:lnTo>
                      <a:pt x="47" y="504"/>
                    </a:lnTo>
                    <a:cubicBezTo>
                      <a:pt x="39" y="525"/>
                      <a:pt x="26" y="542"/>
                      <a:pt x="22" y="563"/>
                    </a:cubicBezTo>
                    <a:lnTo>
                      <a:pt x="18" y="571"/>
                    </a:lnTo>
                    <a:cubicBezTo>
                      <a:pt x="5" y="596"/>
                      <a:pt x="1" y="630"/>
                      <a:pt x="1" y="659"/>
                    </a:cubicBezTo>
                    <a:cubicBezTo>
                      <a:pt x="1" y="819"/>
                      <a:pt x="131" y="949"/>
                      <a:pt x="290" y="949"/>
                    </a:cubicBezTo>
                    <a:cubicBezTo>
                      <a:pt x="446" y="949"/>
                      <a:pt x="576" y="819"/>
                      <a:pt x="576" y="659"/>
                    </a:cubicBezTo>
                    <a:cubicBezTo>
                      <a:pt x="572" y="634"/>
                      <a:pt x="567" y="605"/>
                      <a:pt x="555" y="580"/>
                    </a:cubicBezTo>
                    <a:lnTo>
                      <a:pt x="555" y="567"/>
                    </a:lnTo>
                    <a:cubicBezTo>
                      <a:pt x="551" y="546"/>
                      <a:pt x="538" y="525"/>
                      <a:pt x="530" y="508"/>
                    </a:cubicBezTo>
                    <a:lnTo>
                      <a:pt x="2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24"/>
              <p:cNvSpPr/>
              <p:nvPr/>
            </p:nvSpPr>
            <p:spPr>
              <a:xfrm>
                <a:off x="7275000" y="2297225"/>
                <a:ext cx="241625" cy="184450"/>
              </a:xfrm>
              <a:custGeom>
                <a:avLst/>
                <a:gdLst/>
                <a:ahLst/>
                <a:cxnLst/>
                <a:rect l="l" t="t" r="r" b="b"/>
                <a:pathLst>
                  <a:path w="9665" h="7378" extrusionOk="0">
                    <a:moveTo>
                      <a:pt x="4834" y="0"/>
                    </a:moveTo>
                    <a:cubicBezTo>
                      <a:pt x="3517" y="0"/>
                      <a:pt x="2363" y="693"/>
                      <a:pt x="1712" y="1734"/>
                    </a:cubicBezTo>
                    <a:lnTo>
                      <a:pt x="0" y="1734"/>
                    </a:lnTo>
                    <a:lnTo>
                      <a:pt x="0" y="5645"/>
                    </a:lnTo>
                    <a:lnTo>
                      <a:pt x="1712" y="5645"/>
                    </a:lnTo>
                    <a:cubicBezTo>
                      <a:pt x="2363" y="6685"/>
                      <a:pt x="3517" y="7378"/>
                      <a:pt x="4834" y="7378"/>
                    </a:cubicBezTo>
                    <a:cubicBezTo>
                      <a:pt x="6148" y="7378"/>
                      <a:pt x="7302" y="6685"/>
                      <a:pt x="7952" y="5645"/>
                    </a:cubicBezTo>
                    <a:lnTo>
                      <a:pt x="9664" y="5645"/>
                    </a:lnTo>
                    <a:lnTo>
                      <a:pt x="9664" y="1734"/>
                    </a:lnTo>
                    <a:lnTo>
                      <a:pt x="7952" y="1734"/>
                    </a:lnTo>
                    <a:cubicBezTo>
                      <a:pt x="7302" y="693"/>
                      <a:pt x="6148" y="0"/>
                      <a:pt x="48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24"/>
              <p:cNvSpPr/>
              <p:nvPr/>
            </p:nvSpPr>
            <p:spPr>
              <a:xfrm>
                <a:off x="7375900" y="2259150"/>
                <a:ext cx="397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524" extrusionOk="0">
                    <a:moveTo>
                      <a:pt x="1" y="0"/>
                    </a:moveTo>
                    <a:lnTo>
                      <a:pt x="1" y="1523"/>
                    </a:lnTo>
                    <a:lnTo>
                      <a:pt x="1587" y="1523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24"/>
              <p:cNvSpPr/>
              <p:nvPr/>
            </p:nvSpPr>
            <p:spPr>
              <a:xfrm>
                <a:off x="7374025" y="2264600"/>
                <a:ext cx="434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02" extrusionOk="0">
                    <a:moveTo>
                      <a:pt x="0" y="0"/>
                    </a:moveTo>
                    <a:lnTo>
                      <a:pt x="0" y="1301"/>
                    </a:lnTo>
                    <a:lnTo>
                      <a:pt x="1738" y="1301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24"/>
              <p:cNvSpPr/>
              <p:nvPr/>
            </p:nvSpPr>
            <p:spPr>
              <a:xfrm>
                <a:off x="7365725" y="2291450"/>
                <a:ext cx="60150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28" extrusionOk="0">
                    <a:moveTo>
                      <a:pt x="1" y="1"/>
                    </a:moveTo>
                    <a:lnTo>
                      <a:pt x="1" y="227"/>
                    </a:lnTo>
                    <a:lnTo>
                      <a:pt x="2405" y="227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24"/>
              <p:cNvSpPr/>
              <p:nvPr/>
            </p:nvSpPr>
            <p:spPr>
              <a:xfrm>
                <a:off x="7348425" y="2297125"/>
                <a:ext cx="94750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538" extrusionOk="0">
                    <a:moveTo>
                      <a:pt x="1" y="0"/>
                    </a:moveTo>
                    <a:lnTo>
                      <a:pt x="1" y="537"/>
                    </a:lnTo>
                    <a:lnTo>
                      <a:pt x="3790" y="537"/>
                    </a:lnTo>
                    <a:lnTo>
                      <a:pt x="37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24"/>
              <p:cNvSpPr/>
              <p:nvPr/>
            </p:nvSpPr>
            <p:spPr>
              <a:xfrm>
                <a:off x="7370550" y="2262400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0"/>
                    </a:moveTo>
                    <a:lnTo>
                      <a:pt x="1" y="181"/>
                    </a:lnTo>
                    <a:lnTo>
                      <a:pt x="18" y="365"/>
                    </a:lnTo>
                    <a:lnTo>
                      <a:pt x="2015" y="181"/>
                    </a:lnTo>
                    <a:lnTo>
                      <a:pt x="19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24"/>
              <p:cNvSpPr/>
              <p:nvPr/>
            </p:nvSpPr>
            <p:spPr>
              <a:xfrm>
                <a:off x="7370550" y="2271525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0"/>
                    </a:moveTo>
                    <a:lnTo>
                      <a:pt x="1" y="185"/>
                    </a:lnTo>
                    <a:lnTo>
                      <a:pt x="18" y="365"/>
                    </a:lnTo>
                    <a:lnTo>
                      <a:pt x="2015" y="185"/>
                    </a:lnTo>
                    <a:lnTo>
                      <a:pt x="19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24"/>
              <p:cNvSpPr/>
              <p:nvPr/>
            </p:nvSpPr>
            <p:spPr>
              <a:xfrm>
                <a:off x="7370550" y="2280750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1"/>
                    </a:moveTo>
                    <a:lnTo>
                      <a:pt x="1" y="181"/>
                    </a:lnTo>
                    <a:lnTo>
                      <a:pt x="18" y="366"/>
                    </a:lnTo>
                    <a:lnTo>
                      <a:pt x="2015" y="181"/>
                    </a:lnTo>
                    <a:lnTo>
                      <a:pt x="19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24"/>
              <p:cNvSpPr/>
              <p:nvPr/>
            </p:nvSpPr>
            <p:spPr>
              <a:xfrm>
                <a:off x="7252325" y="2336450"/>
                <a:ext cx="22475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4244" extrusionOk="0">
                    <a:moveTo>
                      <a:pt x="1" y="1"/>
                    </a:moveTo>
                    <a:lnTo>
                      <a:pt x="1" y="4243"/>
                    </a:lnTo>
                    <a:lnTo>
                      <a:pt x="899" y="4243"/>
                    </a:lnTo>
                    <a:lnTo>
                      <a:pt x="8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24"/>
              <p:cNvSpPr/>
              <p:nvPr/>
            </p:nvSpPr>
            <p:spPr>
              <a:xfrm>
                <a:off x="7252325" y="2396250"/>
                <a:ext cx="22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852" extrusionOk="0">
                    <a:moveTo>
                      <a:pt x="1" y="1"/>
                    </a:moveTo>
                    <a:lnTo>
                      <a:pt x="1" y="1851"/>
                    </a:lnTo>
                    <a:lnTo>
                      <a:pt x="899" y="1851"/>
                    </a:lnTo>
                    <a:lnTo>
                      <a:pt x="89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24"/>
              <p:cNvSpPr/>
              <p:nvPr/>
            </p:nvSpPr>
            <p:spPr>
              <a:xfrm>
                <a:off x="7247825" y="2345700"/>
                <a:ext cx="4750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496" extrusionOk="0">
                    <a:moveTo>
                      <a:pt x="0" y="0"/>
                    </a:moveTo>
                    <a:lnTo>
                      <a:pt x="0" y="3496"/>
                    </a:lnTo>
                    <a:lnTo>
                      <a:pt x="189" y="3496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24"/>
              <p:cNvSpPr/>
              <p:nvPr/>
            </p:nvSpPr>
            <p:spPr>
              <a:xfrm>
                <a:off x="7516600" y="2336450"/>
                <a:ext cx="22475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4244" extrusionOk="0">
                    <a:moveTo>
                      <a:pt x="0" y="1"/>
                    </a:moveTo>
                    <a:lnTo>
                      <a:pt x="0" y="4243"/>
                    </a:lnTo>
                    <a:lnTo>
                      <a:pt x="898" y="4243"/>
                    </a:lnTo>
                    <a:lnTo>
                      <a:pt x="8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24"/>
              <p:cNvSpPr/>
              <p:nvPr/>
            </p:nvSpPr>
            <p:spPr>
              <a:xfrm>
                <a:off x="7516600" y="2396250"/>
                <a:ext cx="22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852" extrusionOk="0">
                    <a:moveTo>
                      <a:pt x="0" y="1"/>
                    </a:moveTo>
                    <a:lnTo>
                      <a:pt x="0" y="1851"/>
                    </a:lnTo>
                    <a:lnTo>
                      <a:pt x="898" y="1851"/>
                    </a:lnTo>
                    <a:lnTo>
                      <a:pt x="89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24"/>
              <p:cNvSpPr/>
              <p:nvPr/>
            </p:nvSpPr>
            <p:spPr>
              <a:xfrm>
                <a:off x="7538825" y="2345700"/>
                <a:ext cx="4750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496" extrusionOk="0">
                    <a:moveTo>
                      <a:pt x="1" y="0"/>
                    </a:moveTo>
                    <a:lnTo>
                      <a:pt x="1" y="3496"/>
                    </a:lnTo>
                    <a:lnTo>
                      <a:pt x="190" y="3496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24"/>
              <p:cNvSpPr/>
              <p:nvPr/>
            </p:nvSpPr>
            <p:spPr>
              <a:xfrm>
                <a:off x="7336350" y="2174575"/>
                <a:ext cx="118575" cy="1083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332" extrusionOk="0">
                    <a:moveTo>
                      <a:pt x="2367" y="1"/>
                    </a:moveTo>
                    <a:cubicBezTo>
                      <a:pt x="1370" y="1"/>
                      <a:pt x="474" y="690"/>
                      <a:pt x="253" y="1705"/>
                    </a:cubicBezTo>
                    <a:cubicBezTo>
                      <a:pt x="1" y="2875"/>
                      <a:pt x="740" y="4029"/>
                      <a:pt x="1910" y="4281"/>
                    </a:cubicBezTo>
                    <a:cubicBezTo>
                      <a:pt x="2066" y="4315"/>
                      <a:pt x="2222" y="4332"/>
                      <a:pt x="2376" y="4332"/>
                    </a:cubicBezTo>
                    <a:cubicBezTo>
                      <a:pt x="3370" y="4332"/>
                      <a:pt x="4265" y="3642"/>
                      <a:pt x="4487" y="2628"/>
                    </a:cubicBezTo>
                    <a:cubicBezTo>
                      <a:pt x="4743" y="1461"/>
                      <a:pt x="4000" y="307"/>
                      <a:pt x="2833" y="51"/>
                    </a:cubicBezTo>
                    <a:cubicBezTo>
                      <a:pt x="2677" y="17"/>
                      <a:pt x="2521" y="1"/>
                      <a:pt x="23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24"/>
              <p:cNvSpPr/>
              <p:nvPr/>
            </p:nvSpPr>
            <p:spPr>
              <a:xfrm>
                <a:off x="7349675" y="2182875"/>
                <a:ext cx="92050" cy="92025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3681" extrusionOk="0">
                    <a:moveTo>
                      <a:pt x="1847" y="0"/>
                    </a:moveTo>
                    <a:cubicBezTo>
                      <a:pt x="1844" y="0"/>
                      <a:pt x="1841" y="0"/>
                      <a:pt x="1839" y="0"/>
                    </a:cubicBezTo>
                    <a:cubicBezTo>
                      <a:pt x="1205" y="0"/>
                      <a:pt x="643" y="323"/>
                      <a:pt x="316" y="814"/>
                    </a:cubicBezTo>
                    <a:cubicBezTo>
                      <a:pt x="114" y="1108"/>
                      <a:pt x="1" y="1465"/>
                      <a:pt x="1" y="1843"/>
                    </a:cubicBezTo>
                    <a:cubicBezTo>
                      <a:pt x="1" y="2141"/>
                      <a:pt x="72" y="2426"/>
                      <a:pt x="198" y="2678"/>
                    </a:cubicBezTo>
                    <a:cubicBezTo>
                      <a:pt x="412" y="3093"/>
                      <a:pt x="777" y="3416"/>
                      <a:pt x="1222" y="3576"/>
                    </a:cubicBezTo>
                    <a:cubicBezTo>
                      <a:pt x="1415" y="3643"/>
                      <a:pt x="1625" y="3681"/>
                      <a:pt x="1839" y="3681"/>
                    </a:cubicBezTo>
                    <a:cubicBezTo>
                      <a:pt x="2502" y="3681"/>
                      <a:pt x="3085" y="3328"/>
                      <a:pt x="3408" y="2799"/>
                    </a:cubicBezTo>
                    <a:cubicBezTo>
                      <a:pt x="3580" y="2518"/>
                      <a:pt x="3681" y="2191"/>
                      <a:pt x="3681" y="1838"/>
                    </a:cubicBezTo>
                    <a:cubicBezTo>
                      <a:pt x="3681" y="821"/>
                      <a:pt x="2863" y="0"/>
                      <a:pt x="18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24"/>
              <p:cNvSpPr/>
              <p:nvPr/>
            </p:nvSpPr>
            <p:spPr>
              <a:xfrm>
                <a:off x="7350850" y="2183825"/>
                <a:ext cx="89825" cy="90025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3601" extrusionOk="0">
                    <a:moveTo>
                      <a:pt x="1800" y="0"/>
                    </a:moveTo>
                    <a:cubicBezTo>
                      <a:pt x="1175" y="0"/>
                      <a:pt x="629" y="319"/>
                      <a:pt x="302" y="797"/>
                    </a:cubicBezTo>
                    <a:cubicBezTo>
                      <a:pt x="109" y="1083"/>
                      <a:pt x="0" y="1427"/>
                      <a:pt x="0" y="1800"/>
                    </a:cubicBezTo>
                    <a:cubicBezTo>
                      <a:pt x="0" y="2094"/>
                      <a:pt x="67" y="2371"/>
                      <a:pt x="193" y="2619"/>
                    </a:cubicBezTo>
                    <a:cubicBezTo>
                      <a:pt x="403" y="3022"/>
                      <a:pt x="760" y="3340"/>
                      <a:pt x="1196" y="3496"/>
                    </a:cubicBezTo>
                    <a:cubicBezTo>
                      <a:pt x="1385" y="3563"/>
                      <a:pt x="1590" y="3601"/>
                      <a:pt x="1800" y="3601"/>
                    </a:cubicBezTo>
                    <a:cubicBezTo>
                      <a:pt x="2442" y="3601"/>
                      <a:pt x="3017" y="3252"/>
                      <a:pt x="3332" y="2740"/>
                    </a:cubicBezTo>
                    <a:cubicBezTo>
                      <a:pt x="3496" y="2468"/>
                      <a:pt x="3592" y="2144"/>
                      <a:pt x="3592" y="1800"/>
                    </a:cubicBezTo>
                    <a:cubicBezTo>
                      <a:pt x="3592" y="810"/>
                      <a:pt x="2791" y="0"/>
                      <a:pt x="18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24"/>
              <p:cNvSpPr/>
              <p:nvPr/>
            </p:nvSpPr>
            <p:spPr>
              <a:xfrm>
                <a:off x="7352300" y="2185700"/>
                <a:ext cx="86800" cy="86575"/>
              </a:xfrm>
              <a:custGeom>
                <a:avLst/>
                <a:gdLst/>
                <a:ahLst/>
                <a:cxnLst/>
                <a:rect l="l" t="t" r="r" b="b"/>
                <a:pathLst>
                  <a:path w="3472" h="3463" extrusionOk="0">
                    <a:moveTo>
                      <a:pt x="1749" y="1"/>
                    </a:moveTo>
                    <a:cubicBezTo>
                      <a:pt x="1744" y="1"/>
                      <a:pt x="1739" y="1"/>
                      <a:pt x="1734" y="1"/>
                    </a:cubicBezTo>
                    <a:cubicBezTo>
                      <a:pt x="1134" y="1"/>
                      <a:pt x="601" y="303"/>
                      <a:pt x="295" y="764"/>
                    </a:cubicBezTo>
                    <a:cubicBezTo>
                      <a:pt x="110" y="1037"/>
                      <a:pt x="1" y="1373"/>
                      <a:pt x="1" y="1730"/>
                    </a:cubicBezTo>
                    <a:cubicBezTo>
                      <a:pt x="1" y="2015"/>
                      <a:pt x="68" y="2279"/>
                      <a:pt x="190" y="2518"/>
                    </a:cubicBezTo>
                    <a:cubicBezTo>
                      <a:pt x="387" y="2905"/>
                      <a:pt x="735" y="3215"/>
                      <a:pt x="1155" y="3362"/>
                    </a:cubicBezTo>
                    <a:cubicBezTo>
                      <a:pt x="1335" y="3425"/>
                      <a:pt x="1532" y="3463"/>
                      <a:pt x="1734" y="3463"/>
                    </a:cubicBezTo>
                    <a:cubicBezTo>
                      <a:pt x="2359" y="3463"/>
                      <a:pt x="2909" y="3131"/>
                      <a:pt x="3215" y="2632"/>
                    </a:cubicBezTo>
                    <a:cubicBezTo>
                      <a:pt x="3379" y="2363"/>
                      <a:pt x="3471" y="2057"/>
                      <a:pt x="3471" y="1725"/>
                    </a:cubicBezTo>
                    <a:cubicBezTo>
                      <a:pt x="3471" y="774"/>
                      <a:pt x="2703" y="1"/>
                      <a:pt x="17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24"/>
              <p:cNvSpPr/>
              <p:nvPr/>
            </p:nvSpPr>
            <p:spPr>
              <a:xfrm>
                <a:off x="7352400" y="2185500"/>
                <a:ext cx="82925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3317" h="2749" extrusionOk="0">
                    <a:moveTo>
                      <a:pt x="1738" y="0"/>
                    </a:moveTo>
                    <a:cubicBezTo>
                      <a:pt x="1138" y="0"/>
                      <a:pt x="609" y="307"/>
                      <a:pt x="295" y="768"/>
                    </a:cubicBezTo>
                    <a:cubicBezTo>
                      <a:pt x="110" y="1045"/>
                      <a:pt x="1" y="1377"/>
                      <a:pt x="1" y="1733"/>
                    </a:cubicBezTo>
                    <a:cubicBezTo>
                      <a:pt x="1" y="2015"/>
                      <a:pt x="68" y="2283"/>
                      <a:pt x="190" y="2518"/>
                    </a:cubicBezTo>
                    <a:cubicBezTo>
                      <a:pt x="232" y="2598"/>
                      <a:pt x="278" y="2678"/>
                      <a:pt x="333" y="2749"/>
                    </a:cubicBezTo>
                    <a:cubicBezTo>
                      <a:pt x="232" y="2535"/>
                      <a:pt x="177" y="2296"/>
                      <a:pt x="177" y="2036"/>
                    </a:cubicBezTo>
                    <a:cubicBezTo>
                      <a:pt x="177" y="1679"/>
                      <a:pt x="291" y="1343"/>
                      <a:pt x="471" y="1070"/>
                    </a:cubicBezTo>
                    <a:cubicBezTo>
                      <a:pt x="782" y="609"/>
                      <a:pt x="1310" y="307"/>
                      <a:pt x="1915" y="307"/>
                    </a:cubicBezTo>
                    <a:cubicBezTo>
                      <a:pt x="2494" y="307"/>
                      <a:pt x="3001" y="584"/>
                      <a:pt x="3316" y="1020"/>
                    </a:cubicBezTo>
                    <a:cubicBezTo>
                      <a:pt x="3043" y="420"/>
                      <a:pt x="2439" y="0"/>
                      <a:pt x="17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24"/>
              <p:cNvSpPr/>
              <p:nvPr/>
            </p:nvSpPr>
            <p:spPr>
              <a:xfrm>
                <a:off x="7355550" y="2188425"/>
                <a:ext cx="80700" cy="8080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232" extrusionOk="0">
                    <a:moveTo>
                      <a:pt x="1478" y="0"/>
                    </a:moveTo>
                    <a:cubicBezTo>
                      <a:pt x="1475" y="0"/>
                      <a:pt x="1472" y="1"/>
                      <a:pt x="1470" y="1"/>
                    </a:cubicBezTo>
                    <a:cubicBezTo>
                      <a:pt x="1428" y="1"/>
                      <a:pt x="1394" y="39"/>
                      <a:pt x="1402" y="81"/>
                    </a:cubicBezTo>
                    <a:cubicBezTo>
                      <a:pt x="1407" y="122"/>
                      <a:pt x="1436" y="148"/>
                      <a:pt x="1474" y="148"/>
                    </a:cubicBezTo>
                    <a:lnTo>
                      <a:pt x="1478" y="148"/>
                    </a:lnTo>
                    <a:cubicBezTo>
                      <a:pt x="1520" y="148"/>
                      <a:pt x="1554" y="110"/>
                      <a:pt x="1549" y="68"/>
                    </a:cubicBezTo>
                    <a:cubicBezTo>
                      <a:pt x="1549" y="29"/>
                      <a:pt x="1516" y="0"/>
                      <a:pt x="1478" y="0"/>
                    </a:cubicBezTo>
                    <a:close/>
                    <a:moveTo>
                      <a:pt x="1976" y="39"/>
                    </a:moveTo>
                    <a:cubicBezTo>
                      <a:pt x="1946" y="39"/>
                      <a:pt x="1917" y="59"/>
                      <a:pt x="1910" y="93"/>
                    </a:cubicBezTo>
                    <a:cubicBezTo>
                      <a:pt x="1898" y="131"/>
                      <a:pt x="1927" y="173"/>
                      <a:pt x="1961" y="185"/>
                    </a:cubicBezTo>
                    <a:cubicBezTo>
                      <a:pt x="1973" y="190"/>
                      <a:pt x="1977" y="190"/>
                      <a:pt x="1977" y="190"/>
                    </a:cubicBezTo>
                    <a:cubicBezTo>
                      <a:pt x="2015" y="190"/>
                      <a:pt x="2040" y="164"/>
                      <a:pt x="2049" y="131"/>
                    </a:cubicBezTo>
                    <a:cubicBezTo>
                      <a:pt x="2061" y="93"/>
                      <a:pt x="2040" y="51"/>
                      <a:pt x="1998" y="43"/>
                    </a:cubicBezTo>
                    <a:cubicBezTo>
                      <a:pt x="1991" y="40"/>
                      <a:pt x="1983" y="39"/>
                      <a:pt x="1976" y="39"/>
                    </a:cubicBezTo>
                    <a:close/>
                    <a:moveTo>
                      <a:pt x="979" y="124"/>
                    </a:moveTo>
                    <a:cubicBezTo>
                      <a:pt x="969" y="124"/>
                      <a:pt x="959" y="126"/>
                      <a:pt x="949" y="131"/>
                    </a:cubicBezTo>
                    <a:cubicBezTo>
                      <a:pt x="911" y="152"/>
                      <a:pt x="895" y="194"/>
                      <a:pt x="911" y="232"/>
                    </a:cubicBezTo>
                    <a:cubicBezTo>
                      <a:pt x="924" y="257"/>
                      <a:pt x="953" y="274"/>
                      <a:pt x="983" y="274"/>
                    </a:cubicBezTo>
                    <a:cubicBezTo>
                      <a:pt x="991" y="274"/>
                      <a:pt x="1004" y="274"/>
                      <a:pt x="1012" y="269"/>
                    </a:cubicBezTo>
                    <a:cubicBezTo>
                      <a:pt x="1050" y="248"/>
                      <a:pt x="1067" y="206"/>
                      <a:pt x="1050" y="169"/>
                    </a:cubicBezTo>
                    <a:cubicBezTo>
                      <a:pt x="1035" y="141"/>
                      <a:pt x="1008" y="124"/>
                      <a:pt x="979" y="124"/>
                    </a:cubicBezTo>
                    <a:close/>
                    <a:moveTo>
                      <a:pt x="2453" y="246"/>
                    </a:moveTo>
                    <a:cubicBezTo>
                      <a:pt x="2427" y="246"/>
                      <a:pt x="2402" y="258"/>
                      <a:pt x="2389" y="278"/>
                    </a:cubicBezTo>
                    <a:cubicBezTo>
                      <a:pt x="2363" y="311"/>
                      <a:pt x="2376" y="357"/>
                      <a:pt x="2410" y="378"/>
                    </a:cubicBezTo>
                    <a:cubicBezTo>
                      <a:pt x="2422" y="387"/>
                      <a:pt x="2435" y="387"/>
                      <a:pt x="2452" y="391"/>
                    </a:cubicBezTo>
                    <a:cubicBezTo>
                      <a:pt x="2477" y="391"/>
                      <a:pt x="2498" y="383"/>
                      <a:pt x="2515" y="362"/>
                    </a:cubicBezTo>
                    <a:cubicBezTo>
                      <a:pt x="2535" y="324"/>
                      <a:pt x="2523" y="278"/>
                      <a:pt x="2494" y="257"/>
                    </a:cubicBezTo>
                    <a:cubicBezTo>
                      <a:pt x="2481" y="250"/>
                      <a:pt x="2467" y="246"/>
                      <a:pt x="2453" y="246"/>
                    </a:cubicBezTo>
                    <a:close/>
                    <a:moveTo>
                      <a:pt x="562" y="406"/>
                    </a:moveTo>
                    <a:cubicBezTo>
                      <a:pt x="544" y="406"/>
                      <a:pt x="525" y="413"/>
                      <a:pt x="509" y="425"/>
                    </a:cubicBezTo>
                    <a:cubicBezTo>
                      <a:pt x="479" y="450"/>
                      <a:pt x="479" y="500"/>
                      <a:pt x="504" y="530"/>
                    </a:cubicBezTo>
                    <a:cubicBezTo>
                      <a:pt x="513" y="546"/>
                      <a:pt x="534" y="555"/>
                      <a:pt x="555" y="555"/>
                    </a:cubicBezTo>
                    <a:cubicBezTo>
                      <a:pt x="576" y="555"/>
                      <a:pt x="593" y="551"/>
                      <a:pt x="609" y="534"/>
                    </a:cubicBezTo>
                    <a:cubicBezTo>
                      <a:pt x="639" y="509"/>
                      <a:pt x="639" y="462"/>
                      <a:pt x="614" y="429"/>
                    </a:cubicBezTo>
                    <a:cubicBezTo>
                      <a:pt x="600" y="414"/>
                      <a:pt x="582" y="406"/>
                      <a:pt x="562" y="406"/>
                    </a:cubicBezTo>
                    <a:close/>
                    <a:moveTo>
                      <a:pt x="2826" y="587"/>
                    </a:moveTo>
                    <a:cubicBezTo>
                      <a:pt x="2810" y="587"/>
                      <a:pt x="2793" y="592"/>
                      <a:pt x="2779" y="605"/>
                    </a:cubicBezTo>
                    <a:cubicBezTo>
                      <a:pt x="2750" y="630"/>
                      <a:pt x="2745" y="676"/>
                      <a:pt x="2770" y="710"/>
                    </a:cubicBezTo>
                    <a:cubicBezTo>
                      <a:pt x="2779" y="723"/>
                      <a:pt x="2808" y="735"/>
                      <a:pt x="2829" y="735"/>
                    </a:cubicBezTo>
                    <a:cubicBezTo>
                      <a:pt x="2842" y="735"/>
                      <a:pt x="2859" y="731"/>
                      <a:pt x="2875" y="718"/>
                    </a:cubicBezTo>
                    <a:cubicBezTo>
                      <a:pt x="2905" y="693"/>
                      <a:pt x="2913" y="647"/>
                      <a:pt x="2884" y="613"/>
                    </a:cubicBezTo>
                    <a:cubicBezTo>
                      <a:pt x="2869" y="597"/>
                      <a:pt x="2848" y="587"/>
                      <a:pt x="2826" y="587"/>
                    </a:cubicBezTo>
                    <a:close/>
                    <a:moveTo>
                      <a:pt x="244" y="812"/>
                    </a:moveTo>
                    <a:cubicBezTo>
                      <a:pt x="217" y="812"/>
                      <a:pt x="192" y="825"/>
                      <a:pt x="177" y="848"/>
                    </a:cubicBezTo>
                    <a:cubicBezTo>
                      <a:pt x="165" y="886"/>
                      <a:pt x="173" y="928"/>
                      <a:pt x="211" y="949"/>
                    </a:cubicBezTo>
                    <a:cubicBezTo>
                      <a:pt x="219" y="953"/>
                      <a:pt x="232" y="953"/>
                      <a:pt x="248" y="953"/>
                    </a:cubicBezTo>
                    <a:cubicBezTo>
                      <a:pt x="274" y="953"/>
                      <a:pt x="295" y="945"/>
                      <a:pt x="311" y="920"/>
                    </a:cubicBezTo>
                    <a:cubicBezTo>
                      <a:pt x="324" y="882"/>
                      <a:pt x="316" y="840"/>
                      <a:pt x="278" y="819"/>
                    </a:cubicBezTo>
                    <a:cubicBezTo>
                      <a:pt x="267" y="814"/>
                      <a:pt x="255" y="812"/>
                      <a:pt x="244" y="812"/>
                    </a:cubicBezTo>
                    <a:close/>
                    <a:moveTo>
                      <a:pt x="3070" y="1034"/>
                    </a:moveTo>
                    <a:cubicBezTo>
                      <a:pt x="3062" y="1034"/>
                      <a:pt x="3055" y="1035"/>
                      <a:pt x="3047" y="1037"/>
                    </a:cubicBezTo>
                    <a:cubicBezTo>
                      <a:pt x="3005" y="1054"/>
                      <a:pt x="2984" y="1096"/>
                      <a:pt x="3001" y="1134"/>
                    </a:cubicBezTo>
                    <a:cubicBezTo>
                      <a:pt x="3010" y="1163"/>
                      <a:pt x="3039" y="1180"/>
                      <a:pt x="3068" y="1184"/>
                    </a:cubicBezTo>
                    <a:cubicBezTo>
                      <a:pt x="3081" y="1184"/>
                      <a:pt x="3085" y="1184"/>
                      <a:pt x="3094" y="1180"/>
                    </a:cubicBezTo>
                    <a:cubicBezTo>
                      <a:pt x="3136" y="1163"/>
                      <a:pt x="3157" y="1121"/>
                      <a:pt x="3144" y="1088"/>
                    </a:cubicBezTo>
                    <a:cubicBezTo>
                      <a:pt x="3130" y="1054"/>
                      <a:pt x="3101" y="1034"/>
                      <a:pt x="3070" y="1034"/>
                    </a:cubicBezTo>
                    <a:close/>
                    <a:moveTo>
                      <a:pt x="80" y="1289"/>
                    </a:moveTo>
                    <a:cubicBezTo>
                      <a:pt x="42" y="1289"/>
                      <a:pt x="9" y="1313"/>
                      <a:pt x="5" y="1352"/>
                    </a:cubicBezTo>
                    <a:cubicBezTo>
                      <a:pt x="1" y="1390"/>
                      <a:pt x="26" y="1432"/>
                      <a:pt x="68" y="1436"/>
                    </a:cubicBezTo>
                    <a:lnTo>
                      <a:pt x="81" y="1436"/>
                    </a:lnTo>
                    <a:cubicBezTo>
                      <a:pt x="114" y="1436"/>
                      <a:pt x="148" y="1411"/>
                      <a:pt x="152" y="1373"/>
                    </a:cubicBezTo>
                    <a:cubicBezTo>
                      <a:pt x="156" y="1339"/>
                      <a:pt x="131" y="1297"/>
                      <a:pt x="89" y="1289"/>
                    </a:cubicBezTo>
                    <a:cubicBezTo>
                      <a:pt x="86" y="1289"/>
                      <a:pt x="83" y="1289"/>
                      <a:pt x="80" y="1289"/>
                    </a:cubicBezTo>
                    <a:close/>
                    <a:moveTo>
                      <a:pt x="3152" y="1537"/>
                    </a:moveTo>
                    <a:cubicBezTo>
                      <a:pt x="3110" y="1537"/>
                      <a:pt x="3081" y="1570"/>
                      <a:pt x="3081" y="1612"/>
                    </a:cubicBezTo>
                    <a:lnTo>
                      <a:pt x="3081" y="1616"/>
                    </a:lnTo>
                    <a:cubicBezTo>
                      <a:pt x="3081" y="1658"/>
                      <a:pt x="3115" y="1688"/>
                      <a:pt x="3152" y="1696"/>
                    </a:cubicBezTo>
                    <a:cubicBezTo>
                      <a:pt x="3194" y="1696"/>
                      <a:pt x="3228" y="1663"/>
                      <a:pt x="3228" y="1621"/>
                    </a:cubicBezTo>
                    <a:lnTo>
                      <a:pt x="3228" y="1616"/>
                    </a:lnTo>
                    <a:lnTo>
                      <a:pt x="3228" y="1612"/>
                    </a:lnTo>
                    <a:cubicBezTo>
                      <a:pt x="3228" y="1570"/>
                      <a:pt x="3194" y="1537"/>
                      <a:pt x="3152" y="1537"/>
                    </a:cubicBezTo>
                    <a:close/>
                    <a:moveTo>
                      <a:pt x="77" y="1805"/>
                    </a:moveTo>
                    <a:cubicBezTo>
                      <a:pt x="74" y="1805"/>
                      <a:pt x="71" y="1805"/>
                      <a:pt x="68" y="1805"/>
                    </a:cubicBezTo>
                    <a:cubicBezTo>
                      <a:pt x="26" y="1809"/>
                      <a:pt x="1" y="1847"/>
                      <a:pt x="5" y="1889"/>
                    </a:cubicBezTo>
                    <a:cubicBezTo>
                      <a:pt x="18" y="1919"/>
                      <a:pt x="43" y="1948"/>
                      <a:pt x="81" y="1952"/>
                    </a:cubicBezTo>
                    <a:lnTo>
                      <a:pt x="89" y="1952"/>
                    </a:lnTo>
                    <a:cubicBezTo>
                      <a:pt x="131" y="1948"/>
                      <a:pt x="156" y="1910"/>
                      <a:pt x="152" y="1868"/>
                    </a:cubicBezTo>
                    <a:cubicBezTo>
                      <a:pt x="148" y="1829"/>
                      <a:pt x="115" y="1805"/>
                      <a:pt x="77" y="1805"/>
                    </a:cubicBezTo>
                    <a:close/>
                    <a:moveTo>
                      <a:pt x="3078" y="2043"/>
                    </a:moveTo>
                    <a:cubicBezTo>
                      <a:pt x="3048" y="2043"/>
                      <a:pt x="3016" y="2063"/>
                      <a:pt x="3001" y="2095"/>
                    </a:cubicBezTo>
                    <a:cubicBezTo>
                      <a:pt x="2989" y="2128"/>
                      <a:pt x="3010" y="2170"/>
                      <a:pt x="3047" y="2187"/>
                    </a:cubicBezTo>
                    <a:cubicBezTo>
                      <a:pt x="3060" y="2191"/>
                      <a:pt x="3064" y="2191"/>
                      <a:pt x="3073" y="2191"/>
                    </a:cubicBezTo>
                    <a:cubicBezTo>
                      <a:pt x="3102" y="2191"/>
                      <a:pt x="3131" y="2170"/>
                      <a:pt x="3144" y="2141"/>
                    </a:cubicBezTo>
                    <a:cubicBezTo>
                      <a:pt x="3152" y="2103"/>
                      <a:pt x="3131" y="2061"/>
                      <a:pt x="3094" y="2044"/>
                    </a:cubicBezTo>
                    <a:cubicBezTo>
                      <a:pt x="3089" y="2043"/>
                      <a:pt x="3084" y="2043"/>
                      <a:pt x="3078" y="2043"/>
                    </a:cubicBezTo>
                    <a:close/>
                    <a:moveTo>
                      <a:pt x="250" y="2283"/>
                    </a:moveTo>
                    <a:cubicBezTo>
                      <a:pt x="238" y="2283"/>
                      <a:pt x="226" y="2286"/>
                      <a:pt x="215" y="2292"/>
                    </a:cubicBezTo>
                    <a:cubicBezTo>
                      <a:pt x="177" y="2313"/>
                      <a:pt x="165" y="2355"/>
                      <a:pt x="186" y="2393"/>
                    </a:cubicBezTo>
                    <a:cubicBezTo>
                      <a:pt x="194" y="2418"/>
                      <a:pt x="219" y="2430"/>
                      <a:pt x="248" y="2435"/>
                    </a:cubicBezTo>
                    <a:cubicBezTo>
                      <a:pt x="257" y="2435"/>
                      <a:pt x="274" y="2426"/>
                      <a:pt x="282" y="2422"/>
                    </a:cubicBezTo>
                    <a:cubicBezTo>
                      <a:pt x="320" y="2401"/>
                      <a:pt x="337" y="2359"/>
                      <a:pt x="316" y="2321"/>
                    </a:cubicBezTo>
                    <a:cubicBezTo>
                      <a:pt x="301" y="2298"/>
                      <a:pt x="276" y="2283"/>
                      <a:pt x="250" y="2283"/>
                    </a:cubicBezTo>
                    <a:close/>
                    <a:moveTo>
                      <a:pt x="2828" y="2490"/>
                    </a:moveTo>
                    <a:cubicBezTo>
                      <a:pt x="2806" y="2490"/>
                      <a:pt x="2785" y="2499"/>
                      <a:pt x="2770" y="2519"/>
                    </a:cubicBezTo>
                    <a:cubicBezTo>
                      <a:pt x="2750" y="2548"/>
                      <a:pt x="2754" y="2598"/>
                      <a:pt x="2787" y="2624"/>
                    </a:cubicBezTo>
                    <a:cubicBezTo>
                      <a:pt x="2796" y="2640"/>
                      <a:pt x="2812" y="2640"/>
                      <a:pt x="2829" y="2640"/>
                    </a:cubicBezTo>
                    <a:cubicBezTo>
                      <a:pt x="2850" y="2640"/>
                      <a:pt x="2867" y="2632"/>
                      <a:pt x="2884" y="2611"/>
                    </a:cubicBezTo>
                    <a:cubicBezTo>
                      <a:pt x="2913" y="2582"/>
                      <a:pt x="2905" y="2535"/>
                      <a:pt x="2875" y="2506"/>
                    </a:cubicBezTo>
                    <a:cubicBezTo>
                      <a:pt x="2861" y="2495"/>
                      <a:pt x="2844" y="2490"/>
                      <a:pt x="2828" y="2490"/>
                    </a:cubicBezTo>
                    <a:close/>
                    <a:moveTo>
                      <a:pt x="556" y="2682"/>
                    </a:moveTo>
                    <a:cubicBezTo>
                      <a:pt x="536" y="2682"/>
                      <a:pt x="517" y="2690"/>
                      <a:pt x="504" y="2707"/>
                    </a:cubicBezTo>
                    <a:cubicBezTo>
                      <a:pt x="479" y="2737"/>
                      <a:pt x="479" y="2787"/>
                      <a:pt x="509" y="2812"/>
                    </a:cubicBezTo>
                    <a:cubicBezTo>
                      <a:pt x="525" y="2829"/>
                      <a:pt x="542" y="2833"/>
                      <a:pt x="563" y="2833"/>
                    </a:cubicBezTo>
                    <a:cubicBezTo>
                      <a:pt x="576" y="2833"/>
                      <a:pt x="597" y="2821"/>
                      <a:pt x="614" y="2808"/>
                    </a:cubicBezTo>
                    <a:cubicBezTo>
                      <a:pt x="639" y="2775"/>
                      <a:pt x="639" y="2728"/>
                      <a:pt x="609" y="2703"/>
                    </a:cubicBezTo>
                    <a:cubicBezTo>
                      <a:pt x="593" y="2689"/>
                      <a:pt x="574" y="2682"/>
                      <a:pt x="556" y="2682"/>
                    </a:cubicBezTo>
                    <a:close/>
                    <a:moveTo>
                      <a:pt x="2452" y="2839"/>
                    </a:moveTo>
                    <a:cubicBezTo>
                      <a:pt x="2438" y="2839"/>
                      <a:pt x="2425" y="2842"/>
                      <a:pt x="2414" y="2850"/>
                    </a:cubicBezTo>
                    <a:cubicBezTo>
                      <a:pt x="2380" y="2875"/>
                      <a:pt x="2372" y="2921"/>
                      <a:pt x="2393" y="2955"/>
                    </a:cubicBezTo>
                    <a:cubicBezTo>
                      <a:pt x="2410" y="2976"/>
                      <a:pt x="2431" y="2984"/>
                      <a:pt x="2456" y="2984"/>
                    </a:cubicBezTo>
                    <a:cubicBezTo>
                      <a:pt x="2473" y="2984"/>
                      <a:pt x="2485" y="2984"/>
                      <a:pt x="2498" y="2976"/>
                    </a:cubicBezTo>
                    <a:cubicBezTo>
                      <a:pt x="2527" y="2947"/>
                      <a:pt x="2540" y="2900"/>
                      <a:pt x="2519" y="2871"/>
                    </a:cubicBezTo>
                    <a:cubicBezTo>
                      <a:pt x="2503" y="2850"/>
                      <a:pt x="2477" y="2839"/>
                      <a:pt x="2452" y="2839"/>
                    </a:cubicBezTo>
                    <a:close/>
                    <a:moveTo>
                      <a:pt x="983" y="2969"/>
                    </a:moveTo>
                    <a:cubicBezTo>
                      <a:pt x="954" y="2969"/>
                      <a:pt x="929" y="2985"/>
                      <a:pt x="920" y="3010"/>
                    </a:cubicBezTo>
                    <a:cubicBezTo>
                      <a:pt x="903" y="3047"/>
                      <a:pt x="920" y="3089"/>
                      <a:pt x="953" y="3106"/>
                    </a:cubicBezTo>
                    <a:cubicBezTo>
                      <a:pt x="966" y="3106"/>
                      <a:pt x="974" y="3110"/>
                      <a:pt x="987" y="3114"/>
                    </a:cubicBezTo>
                    <a:cubicBezTo>
                      <a:pt x="1016" y="3114"/>
                      <a:pt x="1046" y="3102"/>
                      <a:pt x="1054" y="3073"/>
                    </a:cubicBezTo>
                    <a:cubicBezTo>
                      <a:pt x="1071" y="3031"/>
                      <a:pt x="1054" y="2989"/>
                      <a:pt x="1016" y="2976"/>
                    </a:cubicBezTo>
                    <a:cubicBezTo>
                      <a:pt x="1005" y="2972"/>
                      <a:pt x="994" y="2969"/>
                      <a:pt x="983" y="2969"/>
                    </a:cubicBezTo>
                    <a:close/>
                    <a:moveTo>
                      <a:pt x="1982" y="3046"/>
                    </a:moveTo>
                    <a:cubicBezTo>
                      <a:pt x="1978" y="3046"/>
                      <a:pt x="1973" y="3046"/>
                      <a:pt x="1969" y="3047"/>
                    </a:cubicBezTo>
                    <a:cubicBezTo>
                      <a:pt x="1931" y="3060"/>
                      <a:pt x="1906" y="3102"/>
                      <a:pt x="1914" y="3135"/>
                    </a:cubicBezTo>
                    <a:cubicBezTo>
                      <a:pt x="1927" y="3169"/>
                      <a:pt x="1956" y="3190"/>
                      <a:pt x="1982" y="3190"/>
                    </a:cubicBezTo>
                    <a:lnTo>
                      <a:pt x="2003" y="3190"/>
                    </a:lnTo>
                    <a:cubicBezTo>
                      <a:pt x="2040" y="3177"/>
                      <a:pt x="2065" y="3144"/>
                      <a:pt x="2057" y="3102"/>
                    </a:cubicBezTo>
                    <a:cubicBezTo>
                      <a:pt x="2046" y="3069"/>
                      <a:pt x="2013" y="3046"/>
                      <a:pt x="1982" y="3046"/>
                    </a:cubicBezTo>
                    <a:close/>
                    <a:moveTo>
                      <a:pt x="1478" y="3085"/>
                    </a:moveTo>
                    <a:cubicBezTo>
                      <a:pt x="1440" y="3085"/>
                      <a:pt x="1411" y="3113"/>
                      <a:pt x="1407" y="3152"/>
                    </a:cubicBezTo>
                    <a:cubicBezTo>
                      <a:pt x="1402" y="3194"/>
                      <a:pt x="1432" y="3228"/>
                      <a:pt x="1474" y="3232"/>
                    </a:cubicBezTo>
                    <a:lnTo>
                      <a:pt x="1478" y="3232"/>
                    </a:lnTo>
                    <a:cubicBezTo>
                      <a:pt x="1516" y="3232"/>
                      <a:pt x="1549" y="3198"/>
                      <a:pt x="1554" y="3165"/>
                    </a:cubicBezTo>
                    <a:cubicBezTo>
                      <a:pt x="1558" y="3123"/>
                      <a:pt x="1528" y="3089"/>
                      <a:pt x="1486" y="3085"/>
                    </a:cubicBezTo>
                    <a:cubicBezTo>
                      <a:pt x="1484" y="3085"/>
                      <a:pt x="1481" y="3085"/>
                      <a:pt x="1478" y="308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24"/>
              <p:cNvSpPr/>
              <p:nvPr/>
            </p:nvSpPr>
            <p:spPr>
              <a:xfrm>
                <a:off x="7407175" y="2208375"/>
                <a:ext cx="175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819" extrusionOk="0">
                    <a:moveTo>
                      <a:pt x="366" y="0"/>
                    </a:moveTo>
                    <a:lnTo>
                      <a:pt x="0" y="361"/>
                    </a:lnTo>
                    <a:cubicBezTo>
                      <a:pt x="122" y="483"/>
                      <a:pt x="189" y="646"/>
                      <a:pt x="189" y="818"/>
                    </a:cubicBezTo>
                    <a:lnTo>
                      <a:pt x="701" y="818"/>
                    </a:lnTo>
                    <a:cubicBezTo>
                      <a:pt x="701" y="508"/>
                      <a:pt x="580" y="218"/>
                      <a:pt x="36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24"/>
              <p:cNvSpPr/>
              <p:nvPr/>
            </p:nvSpPr>
            <p:spPr>
              <a:xfrm>
                <a:off x="7395625" y="2199975"/>
                <a:ext cx="205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97" extrusionOk="0">
                    <a:moveTo>
                      <a:pt x="1" y="0"/>
                    </a:moveTo>
                    <a:lnTo>
                      <a:pt x="1" y="508"/>
                    </a:lnTo>
                    <a:cubicBezTo>
                      <a:pt x="177" y="508"/>
                      <a:pt x="337" y="575"/>
                      <a:pt x="458" y="697"/>
                    </a:cubicBezTo>
                    <a:lnTo>
                      <a:pt x="819" y="340"/>
                    </a:lnTo>
                    <a:cubicBezTo>
                      <a:pt x="601" y="122"/>
                      <a:pt x="311" y="0"/>
                      <a:pt x="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24"/>
              <p:cNvSpPr/>
              <p:nvPr/>
            </p:nvSpPr>
            <p:spPr>
              <a:xfrm>
                <a:off x="7375175" y="2199875"/>
                <a:ext cx="204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701" extrusionOk="0">
                    <a:moveTo>
                      <a:pt x="819" y="0"/>
                    </a:moveTo>
                    <a:cubicBezTo>
                      <a:pt x="508" y="0"/>
                      <a:pt x="223" y="118"/>
                      <a:pt x="1" y="340"/>
                    </a:cubicBezTo>
                    <a:lnTo>
                      <a:pt x="366" y="701"/>
                    </a:lnTo>
                    <a:cubicBezTo>
                      <a:pt x="492" y="579"/>
                      <a:pt x="647" y="512"/>
                      <a:pt x="819" y="508"/>
                    </a:cubicBez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24"/>
              <p:cNvSpPr/>
              <p:nvPr/>
            </p:nvSpPr>
            <p:spPr>
              <a:xfrm>
                <a:off x="7366775" y="2208375"/>
                <a:ext cx="175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819" extrusionOk="0">
                    <a:moveTo>
                      <a:pt x="337" y="0"/>
                    </a:moveTo>
                    <a:cubicBezTo>
                      <a:pt x="123" y="218"/>
                      <a:pt x="1" y="508"/>
                      <a:pt x="1" y="818"/>
                    </a:cubicBezTo>
                    <a:lnTo>
                      <a:pt x="513" y="818"/>
                    </a:lnTo>
                    <a:cubicBezTo>
                      <a:pt x="513" y="646"/>
                      <a:pt x="580" y="483"/>
                      <a:pt x="702" y="361"/>
                    </a:cubicBezTo>
                    <a:lnTo>
                      <a:pt x="3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24"/>
              <p:cNvSpPr/>
              <p:nvPr/>
            </p:nvSpPr>
            <p:spPr>
              <a:xfrm>
                <a:off x="7362900" y="2217100"/>
                <a:ext cx="319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492" extrusionOk="0">
                    <a:moveTo>
                      <a:pt x="50" y="1"/>
                    </a:moveTo>
                    <a:cubicBezTo>
                      <a:pt x="36" y="1"/>
                      <a:pt x="25" y="11"/>
                      <a:pt x="22" y="25"/>
                    </a:cubicBezTo>
                    <a:lnTo>
                      <a:pt x="5" y="71"/>
                    </a:lnTo>
                    <a:cubicBezTo>
                      <a:pt x="1" y="88"/>
                      <a:pt x="9" y="108"/>
                      <a:pt x="26" y="113"/>
                    </a:cubicBezTo>
                    <a:lnTo>
                      <a:pt x="1209" y="490"/>
                    </a:lnTo>
                    <a:cubicBezTo>
                      <a:pt x="1212" y="491"/>
                      <a:pt x="1215" y="491"/>
                      <a:pt x="1218" y="491"/>
                    </a:cubicBezTo>
                    <a:cubicBezTo>
                      <a:pt x="1233" y="491"/>
                      <a:pt x="1248" y="483"/>
                      <a:pt x="1255" y="469"/>
                    </a:cubicBezTo>
                    <a:lnTo>
                      <a:pt x="1268" y="423"/>
                    </a:lnTo>
                    <a:cubicBezTo>
                      <a:pt x="1276" y="406"/>
                      <a:pt x="1264" y="385"/>
                      <a:pt x="1247" y="381"/>
                    </a:cubicBezTo>
                    <a:lnTo>
                      <a:pt x="64" y="4"/>
                    </a:lnTo>
                    <a:cubicBezTo>
                      <a:pt x="59" y="2"/>
                      <a:pt x="55" y="1"/>
                      <a:pt x="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24"/>
              <p:cNvSpPr/>
              <p:nvPr/>
            </p:nvSpPr>
            <p:spPr>
              <a:xfrm>
                <a:off x="7391975" y="2225450"/>
                <a:ext cx="75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66" extrusionOk="0">
                    <a:moveTo>
                      <a:pt x="152" y="1"/>
                    </a:moveTo>
                    <a:cubicBezTo>
                      <a:pt x="99" y="1"/>
                      <a:pt x="49" y="30"/>
                      <a:pt x="29" y="81"/>
                    </a:cubicBezTo>
                    <a:cubicBezTo>
                      <a:pt x="0" y="152"/>
                      <a:pt x="34" y="228"/>
                      <a:pt x="101" y="257"/>
                    </a:cubicBezTo>
                    <a:cubicBezTo>
                      <a:pt x="116" y="263"/>
                      <a:pt x="132" y="265"/>
                      <a:pt x="147" y="265"/>
                    </a:cubicBezTo>
                    <a:cubicBezTo>
                      <a:pt x="201" y="265"/>
                      <a:pt x="253" y="234"/>
                      <a:pt x="273" y="182"/>
                    </a:cubicBezTo>
                    <a:cubicBezTo>
                      <a:pt x="302" y="114"/>
                      <a:pt x="264" y="35"/>
                      <a:pt x="201" y="9"/>
                    </a:cubicBezTo>
                    <a:cubicBezTo>
                      <a:pt x="185" y="3"/>
                      <a:pt x="169" y="1"/>
                      <a:pt x="1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24"/>
              <p:cNvSpPr/>
              <p:nvPr/>
            </p:nvSpPr>
            <p:spPr>
              <a:xfrm>
                <a:off x="7393000" y="2226525"/>
                <a:ext cx="517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81" extrusionOk="0">
                    <a:moveTo>
                      <a:pt x="103" y="0"/>
                    </a:moveTo>
                    <a:cubicBezTo>
                      <a:pt x="69" y="0"/>
                      <a:pt x="37" y="21"/>
                      <a:pt x="22" y="55"/>
                    </a:cubicBezTo>
                    <a:cubicBezTo>
                      <a:pt x="1" y="101"/>
                      <a:pt x="22" y="155"/>
                      <a:pt x="72" y="172"/>
                    </a:cubicBezTo>
                    <a:cubicBezTo>
                      <a:pt x="84" y="178"/>
                      <a:pt x="97" y="180"/>
                      <a:pt x="109" y="180"/>
                    </a:cubicBezTo>
                    <a:cubicBezTo>
                      <a:pt x="142" y="180"/>
                      <a:pt x="173" y="159"/>
                      <a:pt x="186" y="122"/>
                    </a:cubicBezTo>
                    <a:cubicBezTo>
                      <a:pt x="207" y="76"/>
                      <a:pt x="186" y="29"/>
                      <a:pt x="139" y="8"/>
                    </a:cubicBezTo>
                    <a:cubicBezTo>
                      <a:pt x="127" y="3"/>
                      <a:pt x="115" y="0"/>
                      <a:pt x="1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24"/>
              <p:cNvSpPr/>
              <p:nvPr/>
            </p:nvSpPr>
            <p:spPr>
              <a:xfrm>
                <a:off x="7347275" y="2341075"/>
                <a:ext cx="96750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870" extrusionOk="0">
                    <a:moveTo>
                      <a:pt x="1935" y="0"/>
                    </a:moveTo>
                    <a:cubicBezTo>
                      <a:pt x="869" y="0"/>
                      <a:pt x="0" y="865"/>
                      <a:pt x="0" y="1935"/>
                    </a:cubicBezTo>
                    <a:cubicBezTo>
                      <a:pt x="0" y="3005"/>
                      <a:pt x="869" y="3870"/>
                      <a:pt x="1935" y="3870"/>
                    </a:cubicBezTo>
                    <a:cubicBezTo>
                      <a:pt x="3005" y="3870"/>
                      <a:pt x="3869" y="3005"/>
                      <a:pt x="3869" y="1935"/>
                    </a:cubicBezTo>
                    <a:cubicBezTo>
                      <a:pt x="3869" y="865"/>
                      <a:pt x="3005" y="0"/>
                      <a:pt x="19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24"/>
              <p:cNvSpPr/>
              <p:nvPr/>
            </p:nvSpPr>
            <p:spPr>
              <a:xfrm>
                <a:off x="7351475" y="2351050"/>
                <a:ext cx="88550" cy="76700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3068" extrusionOk="0">
                    <a:moveTo>
                      <a:pt x="886" y="0"/>
                    </a:moveTo>
                    <a:lnTo>
                      <a:pt x="0" y="1536"/>
                    </a:lnTo>
                    <a:lnTo>
                      <a:pt x="886" y="3068"/>
                    </a:lnTo>
                    <a:lnTo>
                      <a:pt x="2657" y="3068"/>
                    </a:lnTo>
                    <a:lnTo>
                      <a:pt x="3542" y="1536"/>
                    </a:lnTo>
                    <a:lnTo>
                      <a:pt x="265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24"/>
              <p:cNvSpPr/>
              <p:nvPr/>
            </p:nvSpPr>
            <p:spPr>
              <a:xfrm>
                <a:off x="7357875" y="2351775"/>
                <a:ext cx="753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3014" extrusionOk="0">
                    <a:moveTo>
                      <a:pt x="1507" y="1"/>
                    </a:moveTo>
                    <a:cubicBezTo>
                      <a:pt x="676" y="1"/>
                      <a:pt x="0" y="676"/>
                      <a:pt x="0" y="1507"/>
                    </a:cubicBezTo>
                    <a:cubicBezTo>
                      <a:pt x="0" y="2338"/>
                      <a:pt x="676" y="3014"/>
                      <a:pt x="1507" y="3014"/>
                    </a:cubicBezTo>
                    <a:cubicBezTo>
                      <a:pt x="2338" y="3014"/>
                      <a:pt x="3013" y="2338"/>
                      <a:pt x="3013" y="1507"/>
                    </a:cubicBezTo>
                    <a:cubicBezTo>
                      <a:pt x="3013" y="676"/>
                      <a:pt x="2338" y="1"/>
                      <a:pt x="15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24"/>
              <p:cNvSpPr/>
              <p:nvPr/>
            </p:nvSpPr>
            <p:spPr>
              <a:xfrm>
                <a:off x="7368875" y="2362800"/>
                <a:ext cx="533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132" extrusionOk="0">
                    <a:moveTo>
                      <a:pt x="1067" y="0"/>
                    </a:moveTo>
                    <a:cubicBezTo>
                      <a:pt x="479" y="0"/>
                      <a:pt x="1" y="479"/>
                      <a:pt x="1" y="1066"/>
                    </a:cubicBezTo>
                    <a:cubicBezTo>
                      <a:pt x="1" y="1654"/>
                      <a:pt x="479" y="2132"/>
                      <a:pt x="1067" y="2132"/>
                    </a:cubicBezTo>
                    <a:cubicBezTo>
                      <a:pt x="1654" y="2132"/>
                      <a:pt x="2133" y="1654"/>
                      <a:pt x="2133" y="1066"/>
                    </a:cubicBezTo>
                    <a:cubicBezTo>
                      <a:pt x="2133" y="479"/>
                      <a:pt x="1654" y="0"/>
                      <a:pt x="106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24"/>
              <p:cNvSpPr/>
              <p:nvPr/>
            </p:nvSpPr>
            <p:spPr>
              <a:xfrm>
                <a:off x="7315800" y="2309600"/>
                <a:ext cx="159800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6388" extrusionOk="0">
                    <a:moveTo>
                      <a:pt x="3194" y="781"/>
                    </a:moveTo>
                    <a:cubicBezTo>
                      <a:pt x="4528" y="781"/>
                      <a:pt x="5607" y="1864"/>
                      <a:pt x="5607" y="3194"/>
                    </a:cubicBezTo>
                    <a:cubicBezTo>
                      <a:pt x="5607" y="4528"/>
                      <a:pt x="4528" y="5607"/>
                      <a:pt x="3194" y="5607"/>
                    </a:cubicBezTo>
                    <a:cubicBezTo>
                      <a:pt x="1864" y="5607"/>
                      <a:pt x="781" y="4528"/>
                      <a:pt x="781" y="3194"/>
                    </a:cubicBezTo>
                    <a:cubicBezTo>
                      <a:pt x="781" y="1864"/>
                      <a:pt x="1864" y="781"/>
                      <a:pt x="3194" y="781"/>
                    </a:cubicBezTo>
                    <a:close/>
                    <a:moveTo>
                      <a:pt x="3194" y="1"/>
                    </a:moveTo>
                    <a:cubicBezTo>
                      <a:pt x="1431" y="1"/>
                      <a:pt x="0" y="1432"/>
                      <a:pt x="0" y="3194"/>
                    </a:cubicBezTo>
                    <a:cubicBezTo>
                      <a:pt x="0" y="4957"/>
                      <a:pt x="1431" y="6387"/>
                      <a:pt x="3194" y="6387"/>
                    </a:cubicBezTo>
                    <a:cubicBezTo>
                      <a:pt x="4956" y="6387"/>
                      <a:pt x="6392" y="4957"/>
                      <a:pt x="6392" y="3194"/>
                    </a:cubicBezTo>
                    <a:cubicBezTo>
                      <a:pt x="6392" y="1432"/>
                      <a:pt x="4965" y="1"/>
                      <a:pt x="319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24"/>
              <p:cNvSpPr/>
              <p:nvPr/>
            </p:nvSpPr>
            <p:spPr>
              <a:xfrm>
                <a:off x="7368575" y="2362275"/>
                <a:ext cx="54250" cy="54350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174" extrusionOk="0">
                    <a:moveTo>
                      <a:pt x="1083" y="0"/>
                    </a:moveTo>
                    <a:cubicBezTo>
                      <a:pt x="483" y="0"/>
                      <a:pt x="0" y="491"/>
                      <a:pt x="0" y="1087"/>
                    </a:cubicBezTo>
                    <a:cubicBezTo>
                      <a:pt x="0" y="1691"/>
                      <a:pt x="487" y="2174"/>
                      <a:pt x="1083" y="2174"/>
                    </a:cubicBezTo>
                    <a:cubicBezTo>
                      <a:pt x="1687" y="2174"/>
                      <a:pt x="2170" y="1687"/>
                      <a:pt x="2170" y="1087"/>
                    </a:cubicBezTo>
                    <a:cubicBezTo>
                      <a:pt x="2170" y="491"/>
                      <a:pt x="1683" y="0"/>
                      <a:pt x="10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24"/>
              <p:cNvSpPr/>
              <p:nvPr/>
            </p:nvSpPr>
            <p:spPr>
              <a:xfrm>
                <a:off x="7406550" y="2378950"/>
                <a:ext cx="645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2582" h="840" extrusionOk="0">
                    <a:moveTo>
                      <a:pt x="1293" y="0"/>
                    </a:moveTo>
                    <a:cubicBezTo>
                      <a:pt x="579" y="0"/>
                      <a:pt x="0" y="189"/>
                      <a:pt x="0" y="420"/>
                    </a:cubicBezTo>
                    <a:cubicBezTo>
                      <a:pt x="0" y="651"/>
                      <a:pt x="579" y="840"/>
                      <a:pt x="1293" y="840"/>
                    </a:cubicBezTo>
                    <a:cubicBezTo>
                      <a:pt x="2002" y="840"/>
                      <a:pt x="2581" y="651"/>
                      <a:pt x="2581" y="420"/>
                    </a:cubicBezTo>
                    <a:cubicBezTo>
                      <a:pt x="2581" y="189"/>
                      <a:pt x="2002" y="0"/>
                      <a:pt x="129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24"/>
              <p:cNvSpPr/>
              <p:nvPr/>
            </p:nvSpPr>
            <p:spPr>
              <a:xfrm>
                <a:off x="7384400" y="2318950"/>
                <a:ext cx="22600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2195" extrusionOk="0">
                    <a:moveTo>
                      <a:pt x="232" y="0"/>
                    </a:moveTo>
                    <a:cubicBezTo>
                      <a:pt x="1" y="713"/>
                      <a:pt x="1" y="1481"/>
                      <a:pt x="232" y="2195"/>
                    </a:cubicBezTo>
                    <a:lnTo>
                      <a:pt x="672" y="2195"/>
                    </a:lnTo>
                    <a:cubicBezTo>
                      <a:pt x="903" y="1481"/>
                      <a:pt x="903" y="713"/>
                      <a:pt x="6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24"/>
              <p:cNvSpPr/>
              <p:nvPr/>
            </p:nvSpPr>
            <p:spPr>
              <a:xfrm>
                <a:off x="7325125" y="2379650"/>
                <a:ext cx="5500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788" extrusionOk="0">
                    <a:moveTo>
                      <a:pt x="1100" y="1"/>
                    </a:moveTo>
                    <a:cubicBezTo>
                      <a:pt x="729" y="1"/>
                      <a:pt x="358" y="58"/>
                      <a:pt x="1" y="174"/>
                    </a:cubicBezTo>
                    <a:lnTo>
                      <a:pt x="1" y="614"/>
                    </a:lnTo>
                    <a:cubicBezTo>
                      <a:pt x="358" y="730"/>
                      <a:pt x="729" y="788"/>
                      <a:pt x="1100" y="788"/>
                    </a:cubicBezTo>
                    <a:cubicBezTo>
                      <a:pt x="1472" y="788"/>
                      <a:pt x="1843" y="730"/>
                      <a:pt x="2200" y="614"/>
                    </a:cubicBezTo>
                    <a:lnTo>
                      <a:pt x="2200" y="174"/>
                    </a:lnTo>
                    <a:cubicBezTo>
                      <a:pt x="1843" y="58"/>
                      <a:pt x="1472" y="1"/>
                      <a:pt x="110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24"/>
              <p:cNvSpPr/>
              <p:nvPr/>
            </p:nvSpPr>
            <p:spPr>
              <a:xfrm>
                <a:off x="7384525" y="2405075"/>
                <a:ext cx="22575" cy="5500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2200" extrusionOk="0">
                    <a:moveTo>
                      <a:pt x="231" y="0"/>
                    </a:moveTo>
                    <a:cubicBezTo>
                      <a:pt x="0" y="714"/>
                      <a:pt x="0" y="1486"/>
                      <a:pt x="231" y="2199"/>
                    </a:cubicBezTo>
                    <a:lnTo>
                      <a:pt x="671" y="2199"/>
                    </a:lnTo>
                    <a:cubicBezTo>
                      <a:pt x="902" y="1486"/>
                      <a:pt x="902" y="714"/>
                      <a:pt x="6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24"/>
              <p:cNvSpPr/>
              <p:nvPr/>
            </p:nvSpPr>
            <p:spPr>
              <a:xfrm>
                <a:off x="7315900" y="2388700"/>
                <a:ext cx="159800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3220" extrusionOk="0">
                    <a:moveTo>
                      <a:pt x="2158" y="349"/>
                    </a:moveTo>
                    <a:cubicBezTo>
                      <a:pt x="2262" y="693"/>
                      <a:pt x="2531" y="953"/>
                      <a:pt x="2871" y="1062"/>
                    </a:cubicBezTo>
                    <a:cubicBezTo>
                      <a:pt x="2783" y="1511"/>
                      <a:pt x="2783" y="1973"/>
                      <a:pt x="2867" y="2418"/>
                    </a:cubicBezTo>
                    <a:cubicBezTo>
                      <a:pt x="1797" y="2271"/>
                      <a:pt x="953" y="1427"/>
                      <a:pt x="802" y="357"/>
                    </a:cubicBezTo>
                    <a:lnTo>
                      <a:pt x="802" y="357"/>
                    </a:lnTo>
                    <a:cubicBezTo>
                      <a:pt x="1021" y="398"/>
                      <a:pt x="1243" y="419"/>
                      <a:pt x="1465" y="419"/>
                    </a:cubicBezTo>
                    <a:cubicBezTo>
                      <a:pt x="1698" y="419"/>
                      <a:pt x="1930" y="396"/>
                      <a:pt x="2158" y="349"/>
                    </a:cubicBezTo>
                    <a:close/>
                    <a:moveTo>
                      <a:pt x="4231" y="349"/>
                    </a:moveTo>
                    <a:cubicBezTo>
                      <a:pt x="4458" y="396"/>
                      <a:pt x="4690" y="419"/>
                      <a:pt x="4922" y="419"/>
                    </a:cubicBezTo>
                    <a:cubicBezTo>
                      <a:pt x="5144" y="419"/>
                      <a:pt x="5365" y="398"/>
                      <a:pt x="5582" y="357"/>
                    </a:cubicBezTo>
                    <a:lnTo>
                      <a:pt x="5582" y="357"/>
                    </a:lnTo>
                    <a:cubicBezTo>
                      <a:pt x="5435" y="1427"/>
                      <a:pt x="4591" y="2271"/>
                      <a:pt x="3521" y="2418"/>
                    </a:cubicBezTo>
                    <a:cubicBezTo>
                      <a:pt x="3605" y="1973"/>
                      <a:pt x="3605" y="1511"/>
                      <a:pt x="3517" y="1062"/>
                    </a:cubicBezTo>
                    <a:cubicBezTo>
                      <a:pt x="3857" y="957"/>
                      <a:pt x="4121" y="693"/>
                      <a:pt x="4231" y="349"/>
                    </a:cubicBezTo>
                    <a:close/>
                    <a:moveTo>
                      <a:pt x="1" y="1"/>
                    </a:moveTo>
                    <a:lnTo>
                      <a:pt x="1" y="26"/>
                    </a:lnTo>
                    <a:cubicBezTo>
                      <a:pt x="1" y="1788"/>
                      <a:pt x="1436" y="3219"/>
                      <a:pt x="3198" y="3219"/>
                    </a:cubicBezTo>
                    <a:cubicBezTo>
                      <a:pt x="4961" y="3219"/>
                      <a:pt x="6392" y="1788"/>
                      <a:pt x="6392" y="26"/>
                    </a:cubicBezTo>
                    <a:lnTo>
                      <a:pt x="63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24"/>
              <p:cNvSpPr/>
              <p:nvPr/>
            </p:nvSpPr>
            <p:spPr>
              <a:xfrm>
                <a:off x="7378000" y="2371825"/>
                <a:ext cx="351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1406" extrusionOk="0">
                    <a:moveTo>
                      <a:pt x="702" y="0"/>
                    </a:moveTo>
                    <a:cubicBezTo>
                      <a:pt x="311" y="0"/>
                      <a:pt x="1" y="315"/>
                      <a:pt x="1" y="705"/>
                    </a:cubicBezTo>
                    <a:cubicBezTo>
                      <a:pt x="1" y="1095"/>
                      <a:pt x="311" y="1406"/>
                      <a:pt x="702" y="1406"/>
                    </a:cubicBezTo>
                    <a:cubicBezTo>
                      <a:pt x="1092" y="1406"/>
                      <a:pt x="1407" y="1095"/>
                      <a:pt x="1407" y="705"/>
                    </a:cubicBezTo>
                    <a:cubicBezTo>
                      <a:pt x="1407" y="315"/>
                      <a:pt x="1092" y="0"/>
                      <a:pt x="7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24"/>
              <p:cNvSpPr/>
              <p:nvPr/>
            </p:nvSpPr>
            <p:spPr>
              <a:xfrm>
                <a:off x="7382950" y="2376850"/>
                <a:ext cx="252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1008" extrusionOk="0">
                    <a:moveTo>
                      <a:pt x="504" y="0"/>
                    </a:moveTo>
                    <a:cubicBezTo>
                      <a:pt x="227" y="0"/>
                      <a:pt x="0" y="227"/>
                      <a:pt x="0" y="504"/>
                    </a:cubicBezTo>
                    <a:cubicBezTo>
                      <a:pt x="0" y="781"/>
                      <a:pt x="227" y="1008"/>
                      <a:pt x="504" y="1008"/>
                    </a:cubicBezTo>
                    <a:cubicBezTo>
                      <a:pt x="781" y="1008"/>
                      <a:pt x="1007" y="781"/>
                      <a:pt x="1007" y="504"/>
                    </a:cubicBezTo>
                    <a:cubicBezTo>
                      <a:pt x="1007" y="227"/>
                      <a:pt x="781" y="0"/>
                      <a:pt x="5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95" name="Google Shape;3895;p24"/>
            <p:cNvSpPr/>
            <p:nvPr/>
          </p:nvSpPr>
          <p:spPr>
            <a:xfrm>
              <a:off x="-46850" y="4827300"/>
              <a:ext cx="2136000" cy="142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6" name="Google Shape;3896;p24"/>
          <p:cNvGrpSpPr/>
          <p:nvPr/>
        </p:nvGrpSpPr>
        <p:grpSpPr>
          <a:xfrm flipH="1">
            <a:off x="120577" y="4277071"/>
            <a:ext cx="1630837" cy="866619"/>
            <a:chOff x="4136075" y="3489925"/>
            <a:chExt cx="711100" cy="377875"/>
          </a:xfrm>
        </p:grpSpPr>
        <p:sp>
          <p:nvSpPr>
            <p:cNvPr id="3897" name="Google Shape;3897;p24"/>
            <p:cNvSpPr/>
            <p:nvPr/>
          </p:nvSpPr>
          <p:spPr>
            <a:xfrm rot="-5400000">
              <a:off x="4525638" y="3588563"/>
              <a:ext cx="298500" cy="259775"/>
            </a:xfrm>
            <a:custGeom>
              <a:avLst/>
              <a:gdLst/>
              <a:ahLst/>
              <a:cxnLst/>
              <a:rect l="l" t="t" r="r" b="b"/>
              <a:pathLst>
                <a:path w="11940" h="10391" extrusionOk="0">
                  <a:moveTo>
                    <a:pt x="10244" y="0"/>
                  </a:moveTo>
                  <a:lnTo>
                    <a:pt x="10244" y="6996"/>
                  </a:lnTo>
                  <a:cubicBezTo>
                    <a:pt x="10244" y="7932"/>
                    <a:pt x="9484" y="8691"/>
                    <a:pt x="8553" y="8691"/>
                  </a:cubicBezTo>
                  <a:lnTo>
                    <a:pt x="0" y="8691"/>
                  </a:lnTo>
                  <a:lnTo>
                    <a:pt x="0" y="10387"/>
                  </a:lnTo>
                  <a:lnTo>
                    <a:pt x="8548" y="10387"/>
                  </a:lnTo>
                  <a:lnTo>
                    <a:pt x="8548" y="10391"/>
                  </a:lnTo>
                  <a:cubicBezTo>
                    <a:pt x="10420" y="10391"/>
                    <a:pt x="11939" y="8867"/>
                    <a:pt x="11939" y="6996"/>
                  </a:cubicBezTo>
                  <a:lnTo>
                    <a:pt x="119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4"/>
            <p:cNvSpPr/>
            <p:nvPr/>
          </p:nvSpPr>
          <p:spPr>
            <a:xfrm rot="-5400000">
              <a:off x="4525600" y="3546225"/>
              <a:ext cx="340975" cy="302175"/>
            </a:xfrm>
            <a:custGeom>
              <a:avLst/>
              <a:gdLst/>
              <a:ahLst/>
              <a:cxnLst/>
              <a:rect l="l" t="t" r="r" b="b"/>
              <a:pathLst>
                <a:path w="13639" h="12087" extrusionOk="0">
                  <a:moveTo>
                    <a:pt x="11943" y="0"/>
                  </a:moveTo>
                  <a:lnTo>
                    <a:pt x="11943" y="6996"/>
                  </a:lnTo>
                  <a:cubicBezTo>
                    <a:pt x="11943" y="8867"/>
                    <a:pt x="10424" y="10391"/>
                    <a:pt x="8552" y="10391"/>
                  </a:cubicBezTo>
                  <a:lnTo>
                    <a:pt x="0" y="10391"/>
                  </a:lnTo>
                  <a:lnTo>
                    <a:pt x="0" y="12086"/>
                  </a:lnTo>
                  <a:lnTo>
                    <a:pt x="8552" y="12086"/>
                  </a:lnTo>
                  <a:cubicBezTo>
                    <a:pt x="11356" y="12086"/>
                    <a:pt x="13638" y="9803"/>
                    <a:pt x="13638" y="6996"/>
                  </a:cubicBezTo>
                  <a:lnTo>
                    <a:pt x="1363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99" name="Google Shape;3899;p24"/>
            <p:cNvGrpSpPr/>
            <p:nvPr/>
          </p:nvGrpSpPr>
          <p:grpSpPr>
            <a:xfrm>
              <a:off x="4136075" y="3489925"/>
              <a:ext cx="414800" cy="219175"/>
              <a:chOff x="4136075" y="3489925"/>
              <a:chExt cx="414800" cy="219175"/>
            </a:xfrm>
          </p:grpSpPr>
          <p:sp>
            <p:nvSpPr>
              <p:cNvPr id="3900" name="Google Shape;3900;p24"/>
              <p:cNvSpPr/>
              <p:nvPr/>
            </p:nvSpPr>
            <p:spPr>
              <a:xfrm>
                <a:off x="4148775" y="3527150"/>
                <a:ext cx="144800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5792" h="5859" extrusionOk="0">
                    <a:moveTo>
                      <a:pt x="5292" y="1"/>
                    </a:moveTo>
                    <a:cubicBezTo>
                      <a:pt x="2376" y="1"/>
                      <a:pt x="0" y="2376"/>
                      <a:pt x="0" y="5292"/>
                    </a:cubicBezTo>
                    <a:lnTo>
                      <a:pt x="0" y="5859"/>
                    </a:lnTo>
                    <a:lnTo>
                      <a:pt x="3383" y="5859"/>
                    </a:lnTo>
                    <a:lnTo>
                      <a:pt x="3383" y="5292"/>
                    </a:lnTo>
                    <a:cubicBezTo>
                      <a:pt x="3383" y="4239"/>
                      <a:pt x="4239" y="3383"/>
                      <a:pt x="5292" y="3383"/>
                    </a:cubicBezTo>
                    <a:lnTo>
                      <a:pt x="5791" y="3383"/>
                    </a:lnTo>
                    <a:lnTo>
                      <a:pt x="57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24"/>
              <p:cNvSpPr/>
              <p:nvPr/>
            </p:nvSpPr>
            <p:spPr>
              <a:xfrm>
                <a:off x="4191150" y="3569325"/>
                <a:ext cx="102425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168" extrusionOk="0">
                    <a:moveTo>
                      <a:pt x="3597" y="1"/>
                    </a:moveTo>
                    <a:cubicBezTo>
                      <a:pt x="1608" y="1"/>
                      <a:pt x="1" y="1616"/>
                      <a:pt x="1" y="3601"/>
                    </a:cubicBezTo>
                    <a:lnTo>
                      <a:pt x="1" y="4168"/>
                    </a:lnTo>
                    <a:lnTo>
                      <a:pt x="1692" y="4168"/>
                    </a:lnTo>
                    <a:lnTo>
                      <a:pt x="1692" y="3601"/>
                    </a:lnTo>
                    <a:cubicBezTo>
                      <a:pt x="1688" y="2552"/>
                      <a:pt x="2544" y="1696"/>
                      <a:pt x="3597" y="1696"/>
                    </a:cubicBezTo>
                    <a:lnTo>
                      <a:pt x="4096" y="1696"/>
                    </a:lnTo>
                    <a:lnTo>
                      <a:pt x="409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24"/>
              <p:cNvSpPr/>
              <p:nvPr/>
            </p:nvSpPr>
            <p:spPr>
              <a:xfrm>
                <a:off x="4136075" y="3673625"/>
                <a:ext cx="1101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4407" y="1179"/>
                    </a:lnTo>
                    <a:lnTo>
                      <a:pt x="44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24"/>
              <p:cNvSpPr/>
              <p:nvPr/>
            </p:nvSpPr>
            <p:spPr>
              <a:xfrm>
                <a:off x="4198075" y="3673625"/>
                <a:ext cx="479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1918" y="1179"/>
                    </a:lnTo>
                    <a:lnTo>
                      <a:pt x="19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24"/>
              <p:cNvSpPr/>
              <p:nvPr/>
            </p:nvSpPr>
            <p:spPr>
              <a:xfrm>
                <a:off x="4456250" y="3513825"/>
                <a:ext cx="29525" cy="11020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4408" extrusionOk="0">
                    <a:moveTo>
                      <a:pt x="1" y="1"/>
                    </a:moveTo>
                    <a:lnTo>
                      <a:pt x="1" y="4407"/>
                    </a:lnTo>
                    <a:lnTo>
                      <a:pt x="1180" y="440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24"/>
              <p:cNvSpPr/>
              <p:nvPr/>
            </p:nvSpPr>
            <p:spPr>
              <a:xfrm>
                <a:off x="4456250" y="3580250"/>
                <a:ext cx="29525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755" extrusionOk="0">
                    <a:moveTo>
                      <a:pt x="1" y="0"/>
                    </a:moveTo>
                    <a:lnTo>
                      <a:pt x="1" y="1754"/>
                    </a:lnTo>
                    <a:lnTo>
                      <a:pt x="1180" y="1754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24"/>
              <p:cNvSpPr/>
              <p:nvPr/>
            </p:nvSpPr>
            <p:spPr>
              <a:xfrm>
                <a:off x="4485750" y="3521075"/>
                <a:ext cx="935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836" extrusionOk="0">
                    <a:moveTo>
                      <a:pt x="0" y="0"/>
                    </a:moveTo>
                    <a:lnTo>
                      <a:pt x="0" y="3836"/>
                    </a:lnTo>
                    <a:lnTo>
                      <a:pt x="374" y="3836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24"/>
              <p:cNvSpPr/>
              <p:nvPr/>
            </p:nvSpPr>
            <p:spPr>
              <a:xfrm>
                <a:off x="4485750" y="3578775"/>
                <a:ext cx="93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524" extrusionOk="0">
                    <a:moveTo>
                      <a:pt x="0" y="0"/>
                    </a:moveTo>
                    <a:lnTo>
                      <a:pt x="0" y="1524"/>
                    </a:lnTo>
                    <a:lnTo>
                      <a:pt x="374" y="1524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24"/>
              <p:cNvSpPr/>
              <p:nvPr/>
            </p:nvSpPr>
            <p:spPr>
              <a:xfrm>
                <a:off x="4493450" y="3490025"/>
                <a:ext cx="56575" cy="15790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316" extrusionOk="0">
                    <a:moveTo>
                      <a:pt x="244" y="0"/>
                    </a:moveTo>
                    <a:lnTo>
                      <a:pt x="60" y="739"/>
                    </a:lnTo>
                    <a:lnTo>
                      <a:pt x="1" y="987"/>
                    </a:lnTo>
                    <a:lnTo>
                      <a:pt x="1" y="5330"/>
                    </a:lnTo>
                    <a:lnTo>
                      <a:pt x="244" y="6316"/>
                    </a:lnTo>
                    <a:lnTo>
                      <a:pt x="2023" y="6316"/>
                    </a:lnTo>
                    <a:lnTo>
                      <a:pt x="2263" y="5330"/>
                    </a:lnTo>
                    <a:lnTo>
                      <a:pt x="2263" y="987"/>
                    </a:lnTo>
                    <a:lnTo>
                      <a:pt x="2204" y="739"/>
                    </a:lnTo>
                    <a:lnTo>
                      <a:pt x="20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24"/>
              <p:cNvSpPr/>
              <p:nvPr/>
            </p:nvSpPr>
            <p:spPr>
              <a:xfrm>
                <a:off x="4492725" y="3534200"/>
                <a:ext cx="5815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787" extrusionOk="0">
                    <a:moveTo>
                      <a:pt x="294" y="0"/>
                    </a:moveTo>
                    <a:cubicBezTo>
                      <a:pt x="0" y="902"/>
                      <a:pt x="0" y="1880"/>
                      <a:pt x="294" y="2786"/>
                    </a:cubicBezTo>
                    <a:lnTo>
                      <a:pt x="2023" y="2786"/>
                    </a:lnTo>
                    <a:cubicBezTo>
                      <a:pt x="2325" y="1880"/>
                      <a:pt x="2325" y="902"/>
                      <a:pt x="20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24"/>
              <p:cNvSpPr/>
              <p:nvPr/>
            </p:nvSpPr>
            <p:spPr>
              <a:xfrm>
                <a:off x="4495025" y="3489925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185" y="0"/>
                    </a:moveTo>
                    <a:lnTo>
                      <a:pt x="1" y="743"/>
                    </a:lnTo>
                    <a:cubicBezTo>
                      <a:pt x="26" y="1091"/>
                      <a:pt x="97" y="1435"/>
                      <a:pt x="206" y="1767"/>
                    </a:cubicBezTo>
                    <a:lnTo>
                      <a:pt x="1939" y="1767"/>
                    </a:lnTo>
                    <a:cubicBezTo>
                      <a:pt x="2049" y="1435"/>
                      <a:pt x="2112" y="1091"/>
                      <a:pt x="2141" y="743"/>
                    </a:cubicBezTo>
                    <a:lnTo>
                      <a:pt x="19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24"/>
              <p:cNvSpPr/>
              <p:nvPr/>
            </p:nvSpPr>
            <p:spPr>
              <a:xfrm>
                <a:off x="4495025" y="3603750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206" y="0"/>
                    </a:moveTo>
                    <a:cubicBezTo>
                      <a:pt x="97" y="332"/>
                      <a:pt x="26" y="676"/>
                      <a:pt x="1" y="1024"/>
                    </a:cubicBezTo>
                    <a:lnTo>
                      <a:pt x="185" y="1767"/>
                    </a:lnTo>
                    <a:lnTo>
                      <a:pt x="1965" y="1767"/>
                    </a:lnTo>
                    <a:lnTo>
                      <a:pt x="2141" y="1024"/>
                    </a:lnTo>
                    <a:cubicBezTo>
                      <a:pt x="2112" y="676"/>
                      <a:pt x="2049" y="332"/>
                      <a:pt x="1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24"/>
              <p:cNvSpPr/>
              <p:nvPr/>
            </p:nvSpPr>
            <p:spPr>
              <a:xfrm>
                <a:off x="4145825" y="3702875"/>
                <a:ext cx="90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49" extrusionOk="0">
                    <a:moveTo>
                      <a:pt x="1" y="1"/>
                    </a:moveTo>
                    <a:lnTo>
                      <a:pt x="1" y="248"/>
                    </a:lnTo>
                    <a:lnTo>
                      <a:pt x="3631" y="248"/>
                    </a:lnTo>
                    <a:lnTo>
                      <a:pt x="3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24"/>
              <p:cNvSpPr/>
              <p:nvPr/>
            </p:nvSpPr>
            <p:spPr>
              <a:xfrm>
                <a:off x="4293550" y="3526950"/>
                <a:ext cx="162725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3400" extrusionOk="0">
                    <a:moveTo>
                      <a:pt x="0" y="0"/>
                    </a:moveTo>
                    <a:lnTo>
                      <a:pt x="0" y="3400"/>
                    </a:lnTo>
                    <a:lnTo>
                      <a:pt x="6509" y="34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24"/>
              <p:cNvSpPr/>
              <p:nvPr/>
            </p:nvSpPr>
            <p:spPr>
              <a:xfrm>
                <a:off x="4293550" y="3569550"/>
                <a:ext cx="16272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700" extrusionOk="0">
                    <a:moveTo>
                      <a:pt x="0" y="0"/>
                    </a:moveTo>
                    <a:lnTo>
                      <a:pt x="0" y="1700"/>
                    </a:lnTo>
                    <a:lnTo>
                      <a:pt x="6509" y="17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5" name="Google Shape;3915;p24"/>
          <p:cNvGrpSpPr/>
          <p:nvPr/>
        </p:nvGrpSpPr>
        <p:grpSpPr>
          <a:xfrm flipH="1">
            <a:off x="8769507" y="-4637858"/>
            <a:ext cx="1071145" cy="8309578"/>
            <a:chOff x="5465087" y="-4172503"/>
            <a:chExt cx="1324854" cy="10277771"/>
          </a:xfrm>
        </p:grpSpPr>
        <p:grpSp>
          <p:nvGrpSpPr>
            <p:cNvPr id="3916" name="Google Shape;3916;p24"/>
            <p:cNvGrpSpPr/>
            <p:nvPr/>
          </p:nvGrpSpPr>
          <p:grpSpPr>
            <a:xfrm>
              <a:off x="5465087" y="440400"/>
              <a:ext cx="1324854" cy="4428942"/>
              <a:chOff x="7220691" y="-16375"/>
              <a:chExt cx="1561776" cy="5220962"/>
            </a:xfrm>
          </p:grpSpPr>
          <p:sp>
            <p:nvSpPr>
              <p:cNvPr id="3917" name="Google Shape;3917;p24"/>
              <p:cNvSpPr/>
              <p:nvPr/>
            </p:nvSpPr>
            <p:spPr>
              <a:xfrm>
                <a:off x="7768968" y="3598359"/>
                <a:ext cx="332248" cy="722512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11171" extrusionOk="0">
                    <a:moveTo>
                      <a:pt x="1553" y="0"/>
                    </a:moveTo>
                    <a:lnTo>
                      <a:pt x="1553" y="3663"/>
                    </a:lnTo>
                    <a:cubicBezTo>
                      <a:pt x="1553" y="4339"/>
                      <a:pt x="1079" y="4910"/>
                      <a:pt x="445" y="5057"/>
                    </a:cubicBezTo>
                    <a:cubicBezTo>
                      <a:pt x="336" y="5086"/>
                      <a:pt x="231" y="5094"/>
                      <a:pt x="114" y="5094"/>
                    </a:cubicBezTo>
                    <a:lnTo>
                      <a:pt x="0" y="5094"/>
                    </a:lnTo>
                    <a:lnTo>
                      <a:pt x="0" y="7910"/>
                    </a:lnTo>
                    <a:lnTo>
                      <a:pt x="114" y="7910"/>
                    </a:lnTo>
                    <a:cubicBezTo>
                      <a:pt x="911" y="7910"/>
                      <a:pt x="1553" y="8556"/>
                      <a:pt x="1553" y="9350"/>
                    </a:cubicBezTo>
                    <a:lnTo>
                      <a:pt x="1553" y="11171"/>
                    </a:lnTo>
                    <a:lnTo>
                      <a:pt x="5137" y="11171"/>
                    </a:lnTo>
                    <a:lnTo>
                      <a:pt x="5137" y="8"/>
                    </a:lnTo>
                    <a:lnTo>
                      <a:pt x="51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24"/>
              <p:cNvSpPr/>
              <p:nvPr/>
            </p:nvSpPr>
            <p:spPr>
              <a:xfrm>
                <a:off x="7869349" y="-16375"/>
                <a:ext cx="913117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10370"/>
                      <a:pt x="2414" y="12783"/>
                      <a:pt x="5381" y="12783"/>
                    </a:cubicBezTo>
                    <a:lnTo>
                      <a:pt x="8734" y="12783"/>
                    </a:lnTo>
                    <a:cubicBezTo>
                      <a:pt x="9720" y="12783"/>
                      <a:pt x="10530" y="13589"/>
                      <a:pt x="10530" y="14575"/>
                    </a:cubicBezTo>
                    <a:lnTo>
                      <a:pt x="10530" y="47714"/>
                    </a:lnTo>
                    <a:cubicBezTo>
                      <a:pt x="10530" y="48700"/>
                      <a:pt x="9720" y="49505"/>
                      <a:pt x="8734" y="49505"/>
                    </a:cubicBezTo>
                    <a:lnTo>
                      <a:pt x="5381" y="49505"/>
                    </a:lnTo>
                    <a:cubicBezTo>
                      <a:pt x="2414" y="49505"/>
                      <a:pt x="1" y="51918"/>
                      <a:pt x="1" y="54889"/>
                    </a:cubicBezTo>
                    <a:lnTo>
                      <a:pt x="1" y="80722"/>
                    </a:lnTo>
                    <a:lnTo>
                      <a:pt x="3589" y="80722"/>
                    </a:lnTo>
                    <a:lnTo>
                      <a:pt x="3589" y="54885"/>
                    </a:lnTo>
                    <a:cubicBezTo>
                      <a:pt x="3589" y="53903"/>
                      <a:pt x="4395" y="53093"/>
                      <a:pt x="5381" y="53093"/>
                    </a:cubicBezTo>
                    <a:lnTo>
                      <a:pt x="8734" y="53093"/>
                    </a:lnTo>
                    <a:cubicBezTo>
                      <a:pt x="11705" y="53093"/>
                      <a:pt x="14118" y="50680"/>
                      <a:pt x="14118" y="47714"/>
                    </a:cubicBezTo>
                    <a:lnTo>
                      <a:pt x="14118" y="14575"/>
                    </a:lnTo>
                    <a:cubicBezTo>
                      <a:pt x="14118" y="11612"/>
                      <a:pt x="11705" y="9195"/>
                      <a:pt x="8734" y="9195"/>
                    </a:cubicBezTo>
                    <a:lnTo>
                      <a:pt x="5381" y="9195"/>
                    </a:lnTo>
                    <a:cubicBezTo>
                      <a:pt x="4395" y="9195"/>
                      <a:pt x="3589" y="8385"/>
                      <a:pt x="3589" y="7399"/>
                    </a:cubicBezTo>
                    <a:lnTo>
                      <a:pt x="358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24"/>
              <p:cNvSpPr/>
              <p:nvPr/>
            </p:nvSpPr>
            <p:spPr>
              <a:xfrm>
                <a:off x="7985252" y="-16375"/>
                <a:ext cx="797215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2326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9380"/>
                      <a:pt x="1612" y="10987"/>
                      <a:pt x="3589" y="10987"/>
                    </a:cubicBezTo>
                    <a:lnTo>
                      <a:pt x="6942" y="10987"/>
                    </a:lnTo>
                    <a:cubicBezTo>
                      <a:pt x="8918" y="10987"/>
                      <a:pt x="10530" y="12598"/>
                      <a:pt x="10530" y="14575"/>
                    </a:cubicBezTo>
                    <a:lnTo>
                      <a:pt x="10530" y="47714"/>
                    </a:lnTo>
                    <a:cubicBezTo>
                      <a:pt x="10530" y="49690"/>
                      <a:pt x="8918" y="51301"/>
                      <a:pt x="6942" y="51301"/>
                    </a:cubicBezTo>
                    <a:lnTo>
                      <a:pt x="3589" y="51301"/>
                    </a:lnTo>
                    <a:cubicBezTo>
                      <a:pt x="1612" y="51301"/>
                      <a:pt x="1" y="52909"/>
                      <a:pt x="1" y="54889"/>
                    </a:cubicBezTo>
                    <a:lnTo>
                      <a:pt x="1" y="80722"/>
                    </a:lnTo>
                    <a:lnTo>
                      <a:pt x="1797" y="80722"/>
                    </a:lnTo>
                    <a:lnTo>
                      <a:pt x="1797" y="54885"/>
                    </a:lnTo>
                    <a:cubicBezTo>
                      <a:pt x="1797" y="53903"/>
                      <a:pt x="2603" y="53093"/>
                      <a:pt x="3589" y="53093"/>
                    </a:cubicBezTo>
                    <a:lnTo>
                      <a:pt x="6942" y="53093"/>
                    </a:lnTo>
                    <a:cubicBezTo>
                      <a:pt x="9913" y="53093"/>
                      <a:pt x="12326" y="50680"/>
                      <a:pt x="12326" y="47714"/>
                    </a:cubicBezTo>
                    <a:lnTo>
                      <a:pt x="12326" y="14575"/>
                    </a:lnTo>
                    <a:cubicBezTo>
                      <a:pt x="12326" y="11612"/>
                      <a:pt x="9913" y="9195"/>
                      <a:pt x="6942" y="9195"/>
                    </a:cubicBezTo>
                    <a:lnTo>
                      <a:pt x="3589" y="9195"/>
                    </a:lnTo>
                    <a:cubicBezTo>
                      <a:pt x="2603" y="9195"/>
                      <a:pt x="1797" y="8385"/>
                      <a:pt x="1797" y="7399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24"/>
              <p:cNvSpPr/>
              <p:nvPr/>
            </p:nvSpPr>
            <p:spPr>
              <a:xfrm>
                <a:off x="7869349" y="377450"/>
                <a:ext cx="450932" cy="432951"/>
              </a:xfrm>
              <a:custGeom>
                <a:avLst/>
                <a:gdLst/>
                <a:ahLst/>
                <a:cxnLst/>
                <a:rect l="l" t="t" r="r" b="b"/>
                <a:pathLst>
                  <a:path w="6972" h="6694" extrusionOk="0">
                    <a:moveTo>
                      <a:pt x="1" y="1"/>
                    </a:moveTo>
                    <a:lnTo>
                      <a:pt x="1" y="1310"/>
                    </a:lnTo>
                    <a:cubicBezTo>
                      <a:pt x="1" y="4281"/>
                      <a:pt x="2418" y="6694"/>
                      <a:pt x="5381" y="6694"/>
                    </a:cubicBezTo>
                    <a:lnTo>
                      <a:pt x="6971" y="6694"/>
                    </a:lnTo>
                    <a:lnTo>
                      <a:pt x="6971" y="3106"/>
                    </a:lnTo>
                    <a:lnTo>
                      <a:pt x="5381" y="3106"/>
                    </a:lnTo>
                    <a:cubicBezTo>
                      <a:pt x="4395" y="3106"/>
                      <a:pt x="3589" y="2296"/>
                      <a:pt x="3589" y="1310"/>
                    </a:cubicBezTo>
                    <a:lnTo>
                      <a:pt x="3589" y="51"/>
                    </a:lnTo>
                    <a:lnTo>
                      <a:pt x="3207" y="437"/>
                    </a:lnTo>
                    <a:cubicBezTo>
                      <a:pt x="2775" y="868"/>
                      <a:pt x="2289" y="1049"/>
                      <a:pt x="1820" y="1049"/>
                    </a:cubicBezTo>
                    <a:cubicBezTo>
                      <a:pt x="1091" y="1049"/>
                      <a:pt x="399" y="613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24"/>
              <p:cNvSpPr/>
              <p:nvPr/>
            </p:nvSpPr>
            <p:spPr>
              <a:xfrm>
                <a:off x="7869349" y="578341"/>
                <a:ext cx="913117" cy="4356741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67361" extrusionOk="0">
                    <a:moveTo>
                      <a:pt x="7303" y="0"/>
                    </a:moveTo>
                    <a:lnTo>
                      <a:pt x="7303" y="3588"/>
                    </a:lnTo>
                    <a:lnTo>
                      <a:pt x="8734" y="3588"/>
                    </a:lnTo>
                    <a:cubicBezTo>
                      <a:pt x="9720" y="3588"/>
                      <a:pt x="10530" y="4394"/>
                      <a:pt x="10530" y="5380"/>
                    </a:cubicBezTo>
                    <a:lnTo>
                      <a:pt x="10530" y="38519"/>
                    </a:lnTo>
                    <a:cubicBezTo>
                      <a:pt x="10530" y="39505"/>
                      <a:pt x="9720" y="40310"/>
                      <a:pt x="8734" y="40310"/>
                    </a:cubicBezTo>
                    <a:lnTo>
                      <a:pt x="5381" y="40310"/>
                    </a:lnTo>
                    <a:cubicBezTo>
                      <a:pt x="2414" y="40310"/>
                      <a:pt x="1" y="42723"/>
                      <a:pt x="1" y="45690"/>
                    </a:cubicBezTo>
                    <a:lnTo>
                      <a:pt x="1" y="67163"/>
                    </a:lnTo>
                    <a:cubicBezTo>
                      <a:pt x="392" y="66605"/>
                      <a:pt x="1062" y="66326"/>
                      <a:pt x="1733" y="66326"/>
                    </a:cubicBezTo>
                    <a:cubicBezTo>
                      <a:pt x="2478" y="66326"/>
                      <a:pt x="3224" y="66671"/>
                      <a:pt x="3589" y="67360"/>
                    </a:cubicBezTo>
                    <a:lnTo>
                      <a:pt x="3589" y="45694"/>
                    </a:lnTo>
                    <a:cubicBezTo>
                      <a:pt x="3589" y="44708"/>
                      <a:pt x="4395" y="43898"/>
                      <a:pt x="5381" y="43898"/>
                    </a:cubicBezTo>
                    <a:lnTo>
                      <a:pt x="8734" y="43898"/>
                    </a:lnTo>
                    <a:cubicBezTo>
                      <a:pt x="11705" y="43898"/>
                      <a:pt x="14118" y="41485"/>
                      <a:pt x="14118" y="38519"/>
                    </a:cubicBezTo>
                    <a:lnTo>
                      <a:pt x="14118" y="5380"/>
                    </a:lnTo>
                    <a:cubicBezTo>
                      <a:pt x="14118" y="2417"/>
                      <a:pt x="11705" y="0"/>
                      <a:pt x="87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24"/>
              <p:cNvSpPr/>
              <p:nvPr/>
            </p:nvSpPr>
            <p:spPr>
              <a:xfrm>
                <a:off x="7797750" y="3659933"/>
                <a:ext cx="162599" cy="266083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4114" extrusionOk="0">
                    <a:moveTo>
                      <a:pt x="1108" y="1"/>
                    </a:moveTo>
                    <a:lnTo>
                      <a:pt x="1108" y="2716"/>
                    </a:lnTo>
                    <a:cubicBezTo>
                      <a:pt x="1108" y="3391"/>
                      <a:pt x="634" y="3966"/>
                      <a:pt x="0" y="4113"/>
                    </a:cubicBezTo>
                    <a:lnTo>
                      <a:pt x="718" y="4113"/>
                    </a:lnTo>
                    <a:cubicBezTo>
                      <a:pt x="1708" y="4113"/>
                      <a:pt x="2514" y="3307"/>
                      <a:pt x="2514" y="2317"/>
                    </a:cubicBezTo>
                    <a:lnTo>
                      <a:pt x="251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24"/>
              <p:cNvSpPr/>
              <p:nvPr/>
            </p:nvSpPr>
            <p:spPr>
              <a:xfrm>
                <a:off x="7857706" y="4320814"/>
                <a:ext cx="258193" cy="118942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1839" extrusionOk="0">
                    <a:moveTo>
                      <a:pt x="1" y="1"/>
                    </a:moveTo>
                    <a:lnTo>
                      <a:pt x="1" y="1839"/>
                    </a:lnTo>
                    <a:lnTo>
                      <a:pt x="3991" y="1839"/>
                    </a:lnTo>
                    <a:lnTo>
                      <a:pt x="39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24"/>
              <p:cNvSpPr/>
              <p:nvPr/>
            </p:nvSpPr>
            <p:spPr>
              <a:xfrm>
                <a:off x="7846841" y="3598618"/>
                <a:ext cx="226436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2007" extrusionOk="0">
                    <a:moveTo>
                      <a:pt x="1" y="0"/>
                    </a:moveTo>
                    <a:lnTo>
                      <a:pt x="1" y="2006"/>
                    </a:lnTo>
                    <a:lnTo>
                      <a:pt x="3500" y="2006"/>
                    </a:lnTo>
                    <a:lnTo>
                      <a:pt x="35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24"/>
              <p:cNvSpPr/>
              <p:nvPr/>
            </p:nvSpPr>
            <p:spPr>
              <a:xfrm>
                <a:off x="8008083" y="3598618"/>
                <a:ext cx="118360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007" extrusionOk="0">
                    <a:moveTo>
                      <a:pt x="0" y="0"/>
                    </a:moveTo>
                    <a:lnTo>
                      <a:pt x="0" y="2006"/>
                    </a:lnTo>
                    <a:lnTo>
                      <a:pt x="1830" y="2006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24"/>
              <p:cNvSpPr/>
              <p:nvPr/>
            </p:nvSpPr>
            <p:spPr>
              <a:xfrm>
                <a:off x="7846841" y="3618150"/>
                <a:ext cx="279601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299" extrusionOk="0">
                    <a:moveTo>
                      <a:pt x="1" y="0"/>
                    </a:moveTo>
                    <a:lnTo>
                      <a:pt x="1" y="298"/>
                    </a:lnTo>
                    <a:lnTo>
                      <a:pt x="4323" y="298"/>
                    </a:lnTo>
                    <a:lnTo>
                      <a:pt x="4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24"/>
              <p:cNvSpPr/>
              <p:nvPr/>
            </p:nvSpPr>
            <p:spPr>
              <a:xfrm>
                <a:off x="8008083" y="3618150"/>
                <a:ext cx="118360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99" extrusionOk="0">
                    <a:moveTo>
                      <a:pt x="0" y="0"/>
                    </a:moveTo>
                    <a:lnTo>
                      <a:pt x="0" y="298"/>
                    </a:lnTo>
                    <a:lnTo>
                      <a:pt x="1830" y="298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24"/>
              <p:cNvSpPr/>
              <p:nvPr/>
            </p:nvSpPr>
            <p:spPr>
              <a:xfrm>
                <a:off x="7585217" y="3964437"/>
                <a:ext cx="189764" cy="109499"/>
              </a:xfrm>
              <a:custGeom>
                <a:avLst/>
                <a:gdLst/>
                <a:ahLst/>
                <a:cxnLst/>
                <a:rect l="l" t="t" r="r" b="b"/>
                <a:pathLst>
                  <a:path w="2934" h="1693" extrusionOk="0">
                    <a:moveTo>
                      <a:pt x="0" y="1"/>
                    </a:moveTo>
                    <a:lnTo>
                      <a:pt x="0" y="1692"/>
                    </a:lnTo>
                    <a:lnTo>
                      <a:pt x="2934" y="1692"/>
                    </a:lnTo>
                    <a:lnTo>
                      <a:pt x="29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24"/>
              <p:cNvSpPr/>
              <p:nvPr/>
            </p:nvSpPr>
            <p:spPr>
              <a:xfrm>
                <a:off x="7663931" y="3938437"/>
                <a:ext cx="110793" cy="1615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497" extrusionOk="0">
                    <a:moveTo>
                      <a:pt x="0" y="0"/>
                    </a:moveTo>
                    <a:lnTo>
                      <a:pt x="0" y="2497"/>
                    </a:lnTo>
                    <a:lnTo>
                      <a:pt x="1712" y="2497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24"/>
              <p:cNvSpPr/>
              <p:nvPr/>
            </p:nvSpPr>
            <p:spPr>
              <a:xfrm>
                <a:off x="7764893" y="3925954"/>
                <a:ext cx="9831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888" extrusionOk="0">
                    <a:moveTo>
                      <a:pt x="0" y="0"/>
                    </a:moveTo>
                    <a:lnTo>
                      <a:pt x="0" y="2887"/>
                    </a:lnTo>
                    <a:lnTo>
                      <a:pt x="151" y="2887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24"/>
              <p:cNvSpPr/>
              <p:nvPr/>
            </p:nvSpPr>
            <p:spPr>
              <a:xfrm>
                <a:off x="7655522" y="3925954"/>
                <a:ext cx="34538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4" h="2888" extrusionOk="0">
                    <a:moveTo>
                      <a:pt x="269" y="0"/>
                    </a:moveTo>
                    <a:lnTo>
                      <a:pt x="0" y="21"/>
                    </a:lnTo>
                    <a:lnTo>
                      <a:pt x="265" y="2887"/>
                    </a:lnTo>
                    <a:lnTo>
                      <a:pt x="533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24"/>
              <p:cNvSpPr/>
              <p:nvPr/>
            </p:nvSpPr>
            <p:spPr>
              <a:xfrm>
                <a:off x="7689996" y="3925954"/>
                <a:ext cx="34214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888" extrusionOk="0">
                    <a:moveTo>
                      <a:pt x="265" y="0"/>
                    </a:moveTo>
                    <a:lnTo>
                      <a:pt x="0" y="21"/>
                    </a:lnTo>
                    <a:lnTo>
                      <a:pt x="260" y="2887"/>
                    </a:lnTo>
                    <a:lnTo>
                      <a:pt x="529" y="2862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24"/>
              <p:cNvSpPr/>
              <p:nvPr/>
            </p:nvSpPr>
            <p:spPr>
              <a:xfrm>
                <a:off x="7724146" y="3925954"/>
                <a:ext cx="34279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888" extrusionOk="0">
                    <a:moveTo>
                      <a:pt x="269" y="0"/>
                    </a:moveTo>
                    <a:lnTo>
                      <a:pt x="1" y="21"/>
                    </a:lnTo>
                    <a:lnTo>
                      <a:pt x="261" y="2887"/>
                    </a:lnTo>
                    <a:lnTo>
                      <a:pt x="530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24"/>
              <p:cNvSpPr/>
              <p:nvPr/>
            </p:nvSpPr>
            <p:spPr>
              <a:xfrm>
                <a:off x="7220691" y="3778294"/>
                <a:ext cx="481847" cy="481783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7449" extrusionOk="0">
                    <a:moveTo>
                      <a:pt x="3723" y="0"/>
                    </a:moveTo>
                    <a:cubicBezTo>
                      <a:pt x="1667" y="0"/>
                      <a:pt x="1" y="1666"/>
                      <a:pt x="1" y="3722"/>
                    </a:cubicBezTo>
                    <a:cubicBezTo>
                      <a:pt x="1" y="5779"/>
                      <a:pt x="1667" y="7449"/>
                      <a:pt x="3723" y="7449"/>
                    </a:cubicBezTo>
                    <a:cubicBezTo>
                      <a:pt x="5779" y="7449"/>
                      <a:pt x="7449" y="5779"/>
                      <a:pt x="7449" y="3722"/>
                    </a:cubicBezTo>
                    <a:cubicBezTo>
                      <a:pt x="7449" y="1666"/>
                      <a:pt x="5779" y="0"/>
                      <a:pt x="37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24"/>
              <p:cNvSpPr/>
              <p:nvPr/>
            </p:nvSpPr>
            <p:spPr>
              <a:xfrm>
                <a:off x="7237507" y="3795110"/>
                <a:ext cx="447892" cy="447892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6925" extrusionOk="0">
                    <a:moveTo>
                      <a:pt x="3463" y="0"/>
                    </a:moveTo>
                    <a:cubicBezTo>
                      <a:pt x="1553" y="0"/>
                      <a:pt x="1" y="1553"/>
                      <a:pt x="1" y="3462"/>
                    </a:cubicBezTo>
                    <a:cubicBezTo>
                      <a:pt x="1" y="5376"/>
                      <a:pt x="1553" y="6924"/>
                      <a:pt x="3463" y="6924"/>
                    </a:cubicBezTo>
                    <a:cubicBezTo>
                      <a:pt x="5376" y="6924"/>
                      <a:pt x="6925" y="5376"/>
                      <a:pt x="6925" y="3462"/>
                    </a:cubicBezTo>
                    <a:cubicBezTo>
                      <a:pt x="6925" y="1553"/>
                      <a:pt x="5376" y="0"/>
                      <a:pt x="34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24"/>
              <p:cNvSpPr/>
              <p:nvPr/>
            </p:nvSpPr>
            <p:spPr>
              <a:xfrm>
                <a:off x="7248632" y="3806493"/>
                <a:ext cx="425643" cy="425384"/>
              </a:xfrm>
              <a:custGeom>
                <a:avLst/>
                <a:gdLst/>
                <a:ahLst/>
                <a:cxnLst/>
                <a:rect l="l" t="t" r="r" b="b"/>
                <a:pathLst>
                  <a:path w="6581" h="6577" extrusionOk="0">
                    <a:moveTo>
                      <a:pt x="3291" y="1"/>
                    </a:moveTo>
                    <a:cubicBezTo>
                      <a:pt x="1474" y="1"/>
                      <a:pt x="1" y="1469"/>
                      <a:pt x="1" y="3286"/>
                    </a:cubicBezTo>
                    <a:cubicBezTo>
                      <a:pt x="1" y="5103"/>
                      <a:pt x="1474" y="6576"/>
                      <a:pt x="3291" y="6576"/>
                    </a:cubicBezTo>
                    <a:cubicBezTo>
                      <a:pt x="5108" y="6576"/>
                      <a:pt x="6581" y="5103"/>
                      <a:pt x="6581" y="3286"/>
                    </a:cubicBezTo>
                    <a:cubicBezTo>
                      <a:pt x="6581" y="1469"/>
                      <a:pt x="5108" y="1"/>
                      <a:pt x="32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24"/>
              <p:cNvSpPr/>
              <p:nvPr/>
            </p:nvSpPr>
            <p:spPr>
              <a:xfrm>
                <a:off x="7277673" y="3835275"/>
                <a:ext cx="367821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5687" h="5687" extrusionOk="0">
                    <a:moveTo>
                      <a:pt x="2842" y="0"/>
                    </a:moveTo>
                    <a:cubicBezTo>
                      <a:pt x="1272" y="0"/>
                      <a:pt x="1" y="1272"/>
                      <a:pt x="1" y="2841"/>
                    </a:cubicBezTo>
                    <a:cubicBezTo>
                      <a:pt x="1" y="4411"/>
                      <a:pt x="1272" y="5687"/>
                      <a:pt x="2842" y="5687"/>
                    </a:cubicBezTo>
                    <a:cubicBezTo>
                      <a:pt x="4411" y="5687"/>
                      <a:pt x="5687" y="4411"/>
                      <a:pt x="5687" y="2841"/>
                    </a:cubicBezTo>
                    <a:cubicBezTo>
                      <a:pt x="5687" y="1272"/>
                      <a:pt x="4411" y="0"/>
                      <a:pt x="28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24"/>
              <p:cNvSpPr/>
              <p:nvPr/>
            </p:nvSpPr>
            <p:spPr>
              <a:xfrm>
                <a:off x="7461423" y="3835534"/>
                <a:ext cx="184072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5687" extrusionOk="0">
                    <a:moveTo>
                      <a:pt x="1" y="1"/>
                    </a:moveTo>
                    <a:lnTo>
                      <a:pt x="1" y="5687"/>
                    </a:lnTo>
                    <a:cubicBezTo>
                      <a:pt x="1570" y="5687"/>
                      <a:pt x="2846" y="4411"/>
                      <a:pt x="2846" y="2846"/>
                    </a:cubicBezTo>
                    <a:cubicBezTo>
                      <a:pt x="2846" y="1276"/>
                      <a:pt x="1570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24"/>
              <p:cNvSpPr/>
              <p:nvPr/>
            </p:nvSpPr>
            <p:spPr>
              <a:xfrm>
                <a:off x="7435358" y="3992960"/>
                <a:ext cx="52453" cy="5245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404" y="1"/>
                    </a:moveTo>
                    <a:cubicBezTo>
                      <a:pt x="186" y="1"/>
                      <a:pt x="1" y="181"/>
                      <a:pt x="1" y="403"/>
                    </a:cubicBezTo>
                    <a:cubicBezTo>
                      <a:pt x="1" y="626"/>
                      <a:pt x="186" y="810"/>
                      <a:pt x="404" y="810"/>
                    </a:cubicBezTo>
                    <a:cubicBezTo>
                      <a:pt x="626" y="810"/>
                      <a:pt x="811" y="630"/>
                      <a:pt x="811" y="403"/>
                    </a:cubicBezTo>
                    <a:cubicBezTo>
                      <a:pt x="811" y="185"/>
                      <a:pt x="626" y="1"/>
                      <a:pt x="40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24"/>
              <p:cNvSpPr/>
              <p:nvPr/>
            </p:nvSpPr>
            <p:spPr>
              <a:xfrm>
                <a:off x="7282329" y="3839867"/>
                <a:ext cx="358831" cy="358895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5549" extrusionOk="0">
                    <a:moveTo>
                      <a:pt x="3210" y="1"/>
                    </a:moveTo>
                    <a:lnTo>
                      <a:pt x="3072" y="853"/>
                    </a:lnTo>
                    <a:cubicBezTo>
                      <a:pt x="3181" y="869"/>
                      <a:pt x="3290" y="899"/>
                      <a:pt x="3395" y="937"/>
                    </a:cubicBezTo>
                    <a:lnTo>
                      <a:pt x="3685" y="123"/>
                    </a:lnTo>
                    <a:cubicBezTo>
                      <a:pt x="3534" y="72"/>
                      <a:pt x="3370" y="30"/>
                      <a:pt x="3210" y="1"/>
                    </a:cubicBezTo>
                    <a:close/>
                    <a:moveTo>
                      <a:pt x="1771" y="135"/>
                    </a:moveTo>
                    <a:cubicBezTo>
                      <a:pt x="1624" y="190"/>
                      <a:pt x="1473" y="261"/>
                      <a:pt x="1335" y="345"/>
                    </a:cubicBezTo>
                    <a:lnTo>
                      <a:pt x="1771" y="1088"/>
                    </a:lnTo>
                    <a:cubicBezTo>
                      <a:pt x="1868" y="1037"/>
                      <a:pt x="1968" y="983"/>
                      <a:pt x="2073" y="941"/>
                    </a:cubicBezTo>
                    <a:lnTo>
                      <a:pt x="1771" y="135"/>
                    </a:lnTo>
                    <a:close/>
                    <a:moveTo>
                      <a:pt x="4868" y="941"/>
                    </a:moveTo>
                    <a:lnTo>
                      <a:pt x="4213" y="1503"/>
                    </a:lnTo>
                    <a:cubicBezTo>
                      <a:pt x="4289" y="1587"/>
                      <a:pt x="4356" y="1679"/>
                      <a:pt x="4415" y="1776"/>
                    </a:cubicBezTo>
                    <a:lnTo>
                      <a:pt x="5153" y="1335"/>
                    </a:lnTo>
                    <a:cubicBezTo>
                      <a:pt x="5069" y="1193"/>
                      <a:pt x="4973" y="1063"/>
                      <a:pt x="4868" y="941"/>
                    </a:cubicBezTo>
                    <a:close/>
                    <a:moveTo>
                      <a:pt x="323" y="1373"/>
                    </a:moveTo>
                    <a:cubicBezTo>
                      <a:pt x="244" y="1512"/>
                      <a:pt x="176" y="1667"/>
                      <a:pt x="118" y="1818"/>
                    </a:cubicBezTo>
                    <a:lnTo>
                      <a:pt x="932" y="2107"/>
                    </a:lnTo>
                    <a:cubicBezTo>
                      <a:pt x="965" y="2002"/>
                      <a:pt x="1016" y="1898"/>
                      <a:pt x="1070" y="1801"/>
                    </a:cubicBezTo>
                    <a:lnTo>
                      <a:pt x="323" y="1373"/>
                    </a:lnTo>
                    <a:close/>
                    <a:moveTo>
                      <a:pt x="5367" y="2733"/>
                    </a:moveTo>
                    <a:lnTo>
                      <a:pt x="4679" y="2758"/>
                    </a:lnTo>
                    <a:cubicBezTo>
                      <a:pt x="4679" y="2867"/>
                      <a:pt x="4671" y="2980"/>
                      <a:pt x="4650" y="3094"/>
                    </a:cubicBezTo>
                    <a:lnTo>
                      <a:pt x="5497" y="3240"/>
                    </a:lnTo>
                    <a:cubicBezTo>
                      <a:pt x="5531" y="3081"/>
                      <a:pt x="5539" y="2917"/>
                      <a:pt x="5548" y="2741"/>
                    </a:cubicBezTo>
                    <a:lnTo>
                      <a:pt x="5367" y="2733"/>
                    </a:lnTo>
                    <a:close/>
                    <a:moveTo>
                      <a:pt x="852" y="3102"/>
                    </a:moveTo>
                    <a:lnTo>
                      <a:pt x="0" y="3253"/>
                    </a:lnTo>
                    <a:cubicBezTo>
                      <a:pt x="30" y="3417"/>
                      <a:pt x="72" y="3576"/>
                      <a:pt x="126" y="3727"/>
                    </a:cubicBezTo>
                    <a:lnTo>
                      <a:pt x="940" y="3421"/>
                    </a:lnTo>
                    <a:cubicBezTo>
                      <a:pt x="898" y="3324"/>
                      <a:pt x="873" y="3211"/>
                      <a:pt x="852" y="3102"/>
                    </a:cubicBezTo>
                    <a:close/>
                    <a:moveTo>
                      <a:pt x="4230" y="3996"/>
                    </a:moveTo>
                    <a:cubicBezTo>
                      <a:pt x="4155" y="4080"/>
                      <a:pt x="4079" y="4155"/>
                      <a:pt x="3995" y="4231"/>
                    </a:cubicBezTo>
                    <a:lnTo>
                      <a:pt x="4549" y="4890"/>
                    </a:lnTo>
                    <a:cubicBezTo>
                      <a:pt x="4671" y="4785"/>
                      <a:pt x="4784" y="4671"/>
                      <a:pt x="4889" y="4550"/>
                    </a:cubicBezTo>
                    <a:lnTo>
                      <a:pt x="4230" y="3996"/>
                    </a:lnTo>
                    <a:close/>
                    <a:moveTo>
                      <a:pt x="1511" y="4239"/>
                    </a:moveTo>
                    <a:lnTo>
                      <a:pt x="961" y="4902"/>
                    </a:lnTo>
                    <a:cubicBezTo>
                      <a:pt x="1087" y="5007"/>
                      <a:pt x="1217" y="5099"/>
                      <a:pt x="1360" y="5179"/>
                    </a:cubicBezTo>
                    <a:lnTo>
                      <a:pt x="1792" y="4436"/>
                    </a:lnTo>
                    <a:cubicBezTo>
                      <a:pt x="1691" y="4378"/>
                      <a:pt x="1595" y="4315"/>
                      <a:pt x="1511" y="4239"/>
                    </a:cubicBezTo>
                    <a:close/>
                    <a:moveTo>
                      <a:pt x="3093" y="4650"/>
                    </a:moveTo>
                    <a:cubicBezTo>
                      <a:pt x="2980" y="4671"/>
                      <a:pt x="2871" y="4680"/>
                      <a:pt x="2757" y="4680"/>
                    </a:cubicBezTo>
                    <a:lnTo>
                      <a:pt x="2757" y="5548"/>
                    </a:lnTo>
                    <a:cubicBezTo>
                      <a:pt x="2917" y="5548"/>
                      <a:pt x="3080" y="5532"/>
                      <a:pt x="3244" y="5498"/>
                    </a:cubicBezTo>
                    <a:lnTo>
                      <a:pt x="3093" y="465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24"/>
              <p:cNvSpPr/>
              <p:nvPr/>
            </p:nvSpPr>
            <p:spPr>
              <a:xfrm>
                <a:off x="7453015" y="3920586"/>
                <a:ext cx="84210" cy="102837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590" extrusionOk="0">
                    <a:moveTo>
                      <a:pt x="995" y="0"/>
                    </a:moveTo>
                    <a:cubicBezTo>
                      <a:pt x="975" y="0"/>
                      <a:pt x="954" y="10"/>
                      <a:pt x="941" y="29"/>
                    </a:cubicBezTo>
                    <a:lnTo>
                      <a:pt x="1" y="1350"/>
                    </a:lnTo>
                    <a:lnTo>
                      <a:pt x="341" y="1590"/>
                    </a:lnTo>
                    <a:lnTo>
                      <a:pt x="1281" y="272"/>
                    </a:lnTo>
                    <a:cubicBezTo>
                      <a:pt x="1302" y="243"/>
                      <a:pt x="1293" y="201"/>
                      <a:pt x="1260" y="175"/>
                    </a:cubicBezTo>
                    <a:lnTo>
                      <a:pt x="1029" y="12"/>
                    </a:lnTo>
                    <a:cubicBezTo>
                      <a:pt x="1019" y="4"/>
                      <a:pt x="1007" y="0"/>
                      <a:pt x="9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24"/>
              <p:cNvSpPr/>
              <p:nvPr/>
            </p:nvSpPr>
            <p:spPr>
              <a:xfrm>
                <a:off x="7460065" y="3935073"/>
                <a:ext cx="63319" cy="834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291" extrusionOk="0">
                    <a:moveTo>
                      <a:pt x="872" y="0"/>
                    </a:moveTo>
                    <a:cubicBezTo>
                      <a:pt x="865" y="0"/>
                      <a:pt x="859" y="3"/>
                      <a:pt x="857" y="10"/>
                    </a:cubicBezTo>
                    <a:lnTo>
                      <a:pt x="1" y="1210"/>
                    </a:lnTo>
                    <a:lnTo>
                      <a:pt x="110" y="1290"/>
                    </a:lnTo>
                    <a:lnTo>
                      <a:pt x="966" y="90"/>
                    </a:lnTo>
                    <a:cubicBezTo>
                      <a:pt x="979" y="77"/>
                      <a:pt x="974" y="69"/>
                      <a:pt x="962" y="56"/>
                    </a:cubicBezTo>
                    <a:lnTo>
                      <a:pt x="890" y="6"/>
                    </a:lnTo>
                    <a:cubicBezTo>
                      <a:pt x="885" y="2"/>
                      <a:pt x="878" y="0"/>
                      <a:pt x="87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24"/>
              <p:cNvSpPr/>
              <p:nvPr/>
            </p:nvSpPr>
            <p:spPr>
              <a:xfrm>
                <a:off x="7452498" y="4010035"/>
                <a:ext cx="18239" cy="1830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39" y="1"/>
                    </a:moveTo>
                    <a:cubicBezTo>
                      <a:pt x="63" y="1"/>
                      <a:pt x="0" y="64"/>
                      <a:pt x="0" y="139"/>
                    </a:cubicBezTo>
                    <a:cubicBezTo>
                      <a:pt x="0" y="219"/>
                      <a:pt x="63" y="282"/>
                      <a:pt x="139" y="282"/>
                    </a:cubicBezTo>
                    <a:cubicBezTo>
                      <a:pt x="219" y="282"/>
                      <a:pt x="282" y="219"/>
                      <a:pt x="282" y="139"/>
                    </a:cubicBezTo>
                    <a:cubicBezTo>
                      <a:pt x="282" y="64"/>
                      <a:pt x="219" y="1"/>
                      <a:pt x="1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24"/>
              <p:cNvSpPr/>
              <p:nvPr/>
            </p:nvSpPr>
            <p:spPr>
              <a:xfrm>
                <a:off x="7774918" y="4028275"/>
                <a:ext cx="185430" cy="292601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4524" extrusionOk="0">
                    <a:moveTo>
                      <a:pt x="1" y="0"/>
                    </a:moveTo>
                    <a:lnTo>
                      <a:pt x="1" y="1263"/>
                    </a:lnTo>
                    <a:lnTo>
                      <a:pt x="22" y="1263"/>
                    </a:lnTo>
                    <a:cubicBezTo>
                      <a:pt x="819" y="1263"/>
                      <a:pt x="1461" y="1909"/>
                      <a:pt x="1461" y="2703"/>
                    </a:cubicBezTo>
                    <a:lnTo>
                      <a:pt x="1461" y="4524"/>
                    </a:lnTo>
                    <a:lnTo>
                      <a:pt x="2867" y="4524"/>
                    </a:lnTo>
                    <a:lnTo>
                      <a:pt x="2867" y="1796"/>
                    </a:lnTo>
                    <a:cubicBezTo>
                      <a:pt x="2867" y="802"/>
                      <a:pt x="2065" y="0"/>
                      <a:pt x="10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5" name="Google Shape;3945;p24"/>
            <p:cNvGrpSpPr/>
            <p:nvPr/>
          </p:nvGrpSpPr>
          <p:grpSpPr>
            <a:xfrm>
              <a:off x="6016150" y="4712425"/>
              <a:ext cx="196447" cy="1392844"/>
              <a:chOff x="8049200" y="-918250"/>
              <a:chExt cx="196447" cy="1392844"/>
            </a:xfrm>
          </p:grpSpPr>
          <p:sp>
            <p:nvSpPr>
              <p:cNvPr id="3946" name="Google Shape;3946;p24"/>
              <p:cNvSpPr/>
              <p:nvPr/>
            </p:nvSpPr>
            <p:spPr>
              <a:xfrm>
                <a:off x="8049200" y="-918250"/>
                <a:ext cx="98246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24"/>
              <p:cNvSpPr/>
              <p:nvPr/>
            </p:nvSpPr>
            <p:spPr>
              <a:xfrm>
                <a:off x="8147424" y="-918250"/>
                <a:ext cx="98223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48" name="Google Shape;3948;p24"/>
            <p:cNvGrpSpPr/>
            <p:nvPr/>
          </p:nvGrpSpPr>
          <p:grpSpPr>
            <a:xfrm>
              <a:off x="6016142" y="-4172503"/>
              <a:ext cx="196449" cy="4684379"/>
              <a:chOff x="8049192" y="-4147928"/>
              <a:chExt cx="196449" cy="4684379"/>
            </a:xfrm>
          </p:grpSpPr>
          <p:sp>
            <p:nvSpPr>
              <p:cNvPr id="3949" name="Google Shape;3949;p24"/>
              <p:cNvSpPr/>
              <p:nvPr/>
            </p:nvSpPr>
            <p:spPr>
              <a:xfrm>
                <a:off x="8049192" y="-4147928"/>
                <a:ext cx="98246" cy="4684379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24"/>
              <p:cNvSpPr/>
              <p:nvPr/>
            </p:nvSpPr>
            <p:spPr>
              <a:xfrm>
                <a:off x="8147419" y="-4147928"/>
                <a:ext cx="98223" cy="4684379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51" name="Google Shape;3951;p24"/>
          <p:cNvGrpSpPr/>
          <p:nvPr/>
        </p:nvGrpSpPr>
        <p:grpSpPr>
          <a:xfrm flipH="1">
            <a:off x="-294375" y="-2239400"/>
            <a:ext cx="1324854" cy="4428942"/>
            <a:chOff x="7220691" y="-16375"/>
            <a:chExt cx="1561776" cy="5220962"/>
          </a:xfrm>
        </p:grpSpPr>
        <p:sp>
          <p:nvSpPr>
            <p:cNvPr id="3952" name="Google Shape;3952;p24"/>
            <p:cNvSpPr/>
            <p:nvPr/>
          </p:nvSpPr>
          <p:spPr>
            <a:xfrm>
              <a:off x="7768968" y="3598359"/>
              <a:ext cx="332248" cy="722512"/>
            </a:xfrm>
            <a:custGeom>
              <a:avLst/>
              <a:gdLst/>
              <a:ahLst/>
              <a:cxnLst/>
              <a:rect l="l" t="t" r="r" b="b"/>
              <a:pathLst>
                <a:path w="5137" h="11171" extrusionOk="0">
                  <a:moveTo>
                    <a:pt x="1553" y="0"/>
                  </a:moveTo>
                  <a:lnTo>
                    <a:pt x="1553" y="3663"/>
                  </a:lnTo>
                  <a:cubicBezTo>
                    <a:pt x="1553" y="4339"/>
                    <a:pt x="1079" y="4910"/>
                    <a:pt x="445" y="5057"/>
                  </a:cubicBezTo>
                  <a:cubicBezTo>
                    <a:pt x="336" y="5086"/>
                    <a:pt x="231" y="5094"/>
                    <a:pt x="114" y="5094"/>
                  </a:cubicBezTo>
                  <a:lnTo>
                    <a:pt x="0" y="5094"/>
                  </a:lnTo>
                  <a:lnTo>
                    <a:pt x="0" y="7910"/>
                  </a:lnTo>
                  <a:lnTo>
                    <a:pt x="114" y="7910"/>
                  </a:lnTo>
                  <a:cubicBezTo>
                    <a:pt x="911" y="7910"/>
                    <a:pt x="1553" y="8556"/>
                    <a:pt x="1553" y="9350"/>
                  </a:cubicBezTo>
                  <a:lnTo>
                    <a:pt x="1553" y="11171"/>
                  </a:lnTo>
                  <a:lnTo>
                    <a:pt x="5137" y="11171"/>
                  </a:lnTo>
                  <a:lnTo>
                    <a:pt x="5137" y="8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4"/>
            <p:cNvSpPr/>
            <p:nvPr/>
          </p:nvSpPr>
          <p:spPr>
            <a:xfrm>
              <a:off x="7869349" y="-16375"/>
              <a:ext cx="913117" cy="5220962"/>
            </a:xfrm>
            <a:custGeom>
              <a:avLst/>
              <a:gdLst/>
              <a:ahLst/>
              <a:cxnLst/>
              <a:rect l="l" t="t" r="r" b="b"/>
              <a:pathLst>
                <a:path w="14118" h="80723" extrusionOk="0">
                  <a:moveTo>
                    <a:pt x="1" y="1"/>
                  </a:moveTo>
                  <a:lnTo>
                    <a:pt x="1" y="7399"/>
                  </a:lnTo>
                  <a:cubicBezTo>
                    <a:pt x="1" y="10370"/>
                    <a:pt x="2414" y="12783"/>
                    <a:pt x="5381" y="12783"/>
                  </a:cubicBezTo>
                  <a:lnTo>
                    <a:pt x="8734" y="12783"/>
                  </a:lnTo>
                  <a:cubicBezTo>
                    <a:pt x="9720" y="12783"/>
                    <a:pt x="10530" y="13589"/>
                    <a:pt x="10530" y="14575"/>
                  </a:cubicBezTo>
                  <a:lnTo>
                    <a:pt x="10530" y="47714"/>
                  </a:lnTo>
                  <a:cubicBezTo>
                    <a:pt x="10530" y="48700"/>
                    <a:pt x="9720" y="49505"/>
                    <a:pt x="8734" y="49505"/>
                  </a:cubicBezTo>
                  <a:lnTo>
                    <a:pt x="5381" y="49505"/>
                  </a:lnTo>
                  <a:cubicBezTo>
                    <a:pt x="2414" y="49505"/>
                    <a:pt x="1" y="51918"/>
                    <a:pt x="1" y="54889"/>
                  </a:cubicBezTo>
                  <a:lnTo>
                    <a:pt x="1" y="80722"/>
                  </a:lnTo>
                  <a:lnTo>
                    <a:pt x="3589" y="80722"/>
                  </a:lnTo>
                  <a:lnTo>
                    <a:pt x="3589" y="54885"/>
                  </a:lnTo>
                  <a:cubicBezTo>
                    <a:pt x="3589" y="53903"/>
                    <a:pt x="4395" y="53093"/>
                    <a:pt x="5381" y="53093"/>
                  </a:cubicBezTo>
                  <a:lnTo>
                    <a:pt x="8734" y="53093"/>
                  </a:lnTo>
                  <a:cubicBezTo>
                    <a:pt x="11705" y="53093"/>
                    <a:pt x="14118" y="50680"/>
                    <a:pt x="14118" y="47714"/>
                  </a:cubicBezTo>
                  <a:lnTo>
                    <a:pt x="14118" y="14575"/>
                  </a:lnTo>
                  <a:cubicBezTo>
                    <a:pt x="14118" y="11612"/>
                    <a:pt x="11705" y="9195"/>
                    <a:pt x="8734" y="9195"/>
                  </a:cubicBezTo>
                  <a:lnTo>
                    <a:pt x="5381" y="9195"/>
                  </a:lnTo>
                  <a:cubicBezTo>
                    <a:pt x="4395" y="9195"/>
                    <a:pt x="3589" y="8385"/>
                    <a:pt x="3589" y="7399"/>
                  </a:cubicBezTo>
                  <a:lnTo>
                    <a:pt x="3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4"/>
            <p:cNvSpPr/>
            <p:nvPr/>
          </p:nvSpPr>
          <p:spPr>
            <a:xfrm>
              <a:off x="7985252" y="-16375"/>
              <a:ext cx="797215" cy="5220962"/>
            </a:xfrm>
            <a:custGeom>
              <a:avLst/>
              <a:gdLst/>
              <a:ahLst/>
              <a:cxnLst/>
              <a:rect l="l" t="t" r="r" b="b"/>
              <a:pathLst>
                <a:path w="12326" h="80723" extrusionOk="0">
                  <a:moveTo>
                    <a:pt x="1" y="1"/>
                  </a:moveTo>
                  <a:lnTo>
                    <a:pt x="1" y="7399"/>
                  </a:lnTo>
                  <a:cubicBezTo>
                    <a:pt x="1" y="9380"/>
                    <a:pt x="1612" y="10987"/>
                    <a:pt x="3589" y="10987"/>
                  </a:cubicBezTo>
                  <a:lnTo>
                    <a:pt x="6942" y="10987"/>
                  </a:lnTo>
                  <a:cubicBezTo>
                    <a:pt x="8918" y="10987"/>
                    <a:pt x="10530" y="12598"/>
                    <a:pt x="10530" y="14575"/>
                  </a:cubicBezTo>
                  <a:lnTo>
                    <a:pt x="10530" y="47714"/>
                  </a:lnTo>
                  <a:cubicBezTo>
                    <a:pt x="10530" y="49690"/>
                    <a:pt x="8918" y="51301"/>
                    <a:pt x="6942" y="51301"/>
                  </a:cubicBezTo>
                  <a:lnTo>
                    <a:pt x="3589" y="51301"/>
                  </a:lnTo>
                  <a:cubicBezTo>
                    <a:pt x="1612" y="51301"/>
                    <a:pt x="1" y="52909"/>
                    <a:pt x="1" y="54889"/>
                  </a:cubicBezTo>
                  <a:lnTo>
                    <a:pt x="1" y="80722"/>
                  </a:lnTo>
                  <a:lnTo>
                    <a:pt x="1797" y="80722"/>
                  </a:lnTo>
                  <a:lnTo>
                    <a:pt x="1797" y="54885"/>
                  </a:lnTo>
                  <a:cubicBezTo>
                    <a:pt x="1797" y="53903"/>
                    <a:pt x="2603" y="53093"/>
                    <a:pt x="3589" y="53093"/>
                  </a:cubicBezTo>
                  <a:lnTo>
                    <a:pt x="6942" y="53093"/>
                  </a:lnTo>
                  <a:cubicBezTo>
                    <a:pt x="9913" y="53093"/>
                    <a:pt x="12326" y="50680"/>
                    <a:pt x="12326" y="47714"/>
                  </a:cubicBezTo>
                  <a:lnTo>
                    <a:pt x="12326" y="14575"/>
                  </a:lnTo>
                  <a:cubicBezTo>
                    <a:pt x="12326" y="11612"/>
                    <a:pt x="9913" y="9195"/>
                    <a:pt x="6942" y="9195"/>
                  </a:cubicBezTo>
                  <a:lnTo>
                    <a:pt x="3589" y="9195"/>
                  </a:lnTo>
                  <a:cubicBezTo>
                    <a:pt x="2603" y="9195"/>
                    <a:pt x="1797" y="8385"/>
                    <a:pt x="1797" y="7399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4"/>
            <p:cNvSpPr/>
            <p:nvPr/>
          </p:nvSpPr>
          <p:spPr>
            <a:xfrm>
              <a:off x="7869349" y="377450"/>
              <a:ext cx="450932" cy="432951"/>
            </a:xfrm>
            <a:custGeom>
              <a:avLst/>
              <a:gdLst/>
              <a:ahLst/>
              <a:cxnLst/>
              <a:rect l="l" t="t" r="r" b="b"/>
              <a:pathLst>
                <a:path w="6972" h="6694" extrusionOk="0">
                  <a:moveTo>
                    <a:pt x="1" y="1"/>
                  </a:moveTo>
                  <a:lnTo>
                    <a:pt x="1" y="1310"/>
                  </a:lnTo>
                  <a:cubicBezTo>
                    <a:pt x="1" y="4281"/>
                    <a:pt x="2418" y="6694"/>
                    <a:pt x="5381" y="6694"/>
                  </a:cubicBezTo>
                  <a:lnTo>
                    <a:pt x="6971" y="6694"/>
                  </a:lnTo>
                  <a:lnTo>
                    <a:pt x="6971" y="3106"/>
                  </a:lnTo>
                  <a:lnTo>
                    <a:pt x="5381" y="3106"/>
                  </a:lnTo>
                  <a:cubicBezTo>
                    <a:pt x="4395" y="3106"/>
                    <a:pt x="3589" y="2296"/>
                    <a:pt x="3589" y="1310"/>
                  </a:cubicBezTo>
                  <a:lnTo>
                    <a:pt x="3589" y="51"/>
                  </a:lnTo>
                  <a:lnTo>
                    <a:pt x="3207" y="437"/>
                  </a:lnTo>
                  <a:cubicBezTo>
                    <a:pt x="2775" y="868"/>
                    <a:pt x="2289" y="1049"/>
                    <a:pt x="1820" y="1049"/>
                  </a:cubicBezTo>
                  <a:cubicBezTo>
                    <a:pt x="1091" y="1049"/>
                    <a:pt x="399" y="613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4"/>
            <p:cNvSpPr/>
            <p:nvPr/>
          </p:nvSpPr>
          <p:spPr>
            <a:xfrm>
              <a:off x="7869349" y="578341"/>
              <a:ext cx="913117" cy="4356741"/>
            </a:xfrm>
            <a:custGeom>
              <a:avLst/>
              <a:gdLst/>
              <a:ahLst/>
              <a:cxnLst/>
              <a:rect l="l" t="t" r="r" b="b"/>
              <a:pathLst>
                <a:path w="14118" h="67361" extrusionOk="0">
                  <a:moveTo>
                    <a:pt x="7303" y="0"/>
                  </a:moveTo>
                  <a:lnTo>
                    <a:pt x="7303" y="3588"/>
                  </a:lnTo>
                  <a:lnTo>
                    <a:pt x="8734" y="3588"/>
                  </a:lnTo>
                  <a:cubicBezTo>
                    <a:pt x="9720" y="3588"/>
                    <a:pt x="10530" y="4394"/>
                    <a:pt x="10530" y="5380"/>
                  </a:cubicBezTo>
                  <a:lnTo>
                    <a:pt x="10530" y="38519"/>
                  </a:lnTo>
                  <a:cubicBezTo>
                    <a:pt x="10530" y="39505"/>
                    <a:pt x="9720" y="40310"/>
                    <a:pt x="8734" y="40310"/>
                  </a:cubicBezTo>
                  <a:lnTo>
                    <a:pt x="5381" y="40310"/>
                  </a:lnTo>
                  <a:cubicBezTo>
                    <a:pt x="2414" y="40310"/>
                    <a:pt x="1" y="42723"/>
                    <a:pt x="1" y="45690"/>
                  </a:cubicBezTo>
                  <a:lnTo>
                    <a:pt x="1" y="67163"/>
                  </a:lnTo>
                  <a:cubicBezTo>
                    <a:pt x="392" y="66605"/>
                    <a:pt x="1062" y="66326"/>
                    <a:pt x="1733" y="66326"/>
                  </a:cubicBezTo>
                  <a:cubicBezTo>
                    <a:pt x="2478" y="66326"/>
                    <a:pt x="3224" y="66671"/>
                    <a:pt x="3589" y="67360"/>
                  </a:cubicBezTo>
                  <a:lnTo>
                    <a:pt x="3589" y="45694"/>
                  </a:lnTo>
                  <a:cubicBezTo>
                    <a:pt x="3589" y="44708"/>
                    <a:pt x="4395" y="43898"/>
                    <a:pt x="5381" y="43898"/>
                  </a:cubicBezTo>
                  <a:lnTo>
                    <a:pt x="8734" y="43898"/>
                  </a:lnTo>
                  <a:cubicBezTo>
                    <a:pt x="11705" y="43898"/>
                    <a:pt x="14118" y="41485"/>
                    <a:pt x="14118" y="38519"/>
                  </a:cubicBezTo>
                  <a:lnTo>
                    <a:pt x="14118" y="5380"/>
                  </a:lnTo>
                  <a:cubicBezTo>
                    <a:pt x="14118" y="2417"/>
                    <a:pt x="11705" y="0"/>
                    <a:pt x="8734" y="0"/>
                  </a:cubicBez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4"/>
            <p:cNvSpPr/>
            <p:nvPr/>
          </p:nvSpPr>
          <p:spPr>
            <a:xfrm>
              <a:off x="7797750" y="3659933"/>
              <a:ext cx="162599" cy="266083"/>
            </a:xfrm>
            <a:custGeom>
              <a:avLst/>
              <a:gdLst/>
              <a:ahLst/>
              <a:cxnLst/>
              <a:rect l="l" t="t" r="r" b="b"/>
              <a:pathLst>
                <a:path w="2514" h="4114" extrusionOk="0">
                  <a:moveTo>
                    <a:pt x="1108" y="1"/>
                  </a:moveTo>
                  <a:lnTo>
                    <a:pt x="1108" y="2716"/>
                  </a:lnTo>
                  <a:cubicBezTo>
                    <a:pt x="1108" y="3391"/>
                    <a:pt x="634" y="3966"/>
                    <a:pt x="0" y="4113"/>
                  </a:cubicBezTo>
                  <a:lnTo>
                    <a:pt x="718" y="4113"/>
                  </a:lnTo>
                  <a:cubicBezTo>
                    <a:pt x="1708" y="4113"/>
                    <a:pt x="2514" y="3307"/>
                    <a:pt x="2514" y="2317"/>
                  </a:cubicBezTo>
                  <a:lnTo>
                    <a:pt x="2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24"/>
            <p:cNvSpPr/>
            <p:nvPr/>
          </p:nvSpPr>
          <p:spPr>
            <a:xfrm>
              <a:off x="7857706" y="4320814"/>
              <a:ext cx="258193" cy="118942"/>
            </a:xfrm>
            <a:custGeom>
              <a:avLst/>
              <a:gdLst/>
              <a:ahLst/>
              <a:cxnLst/>
              <a:rect l="l" t="t" r="r" b="b"/>
              <a:pathLst>
                <a:path w="3992" h="1839" extrusionOk="0">
                  <a:moveTo>
                    <a:pt x="1" y="1"/>
                  </a:moveTo>
                  <a:lnTo>
                    <a:pt x="1" y="1839"/>
                  </a:lnTo>
                  <a:lnTo>
                    <a:pt x="3991" y="1839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24"/>
            <p:cNvSpPr/>
            <p:nvPr/>
          </p:nvSpPr>
          <p:spPr>
            <a:xfrm>
              <a:off x="7846841" y="3598618"/>
              <a:ext cx="226436" cy="129808"/>
            </a:xfrm>
            <a:custGeom>
              <a:avLst/>
              <a:gdLst/>
              <a:ahLst/>
              <a:cxnLst/>
              <a:rect l="l" t="t" r="r" b="b"/>
              <a:pathLst>
                <a:path w="3501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3500" y="2006"/>
                  </a:lnTo>
                  <a:lnTo>
                    <a:pt x="35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4"/>
            <p:cNvSpPr/>
            <p:nvPr/>
          </p:nvSpPr>
          <p:spPr>
            <a:xfrm>
              <a:off x="8008083" y="3598618"/>
              <a:ext cx="118360" cy="129808"/>
            </a:xfrm>
            <a:custGeom>
              <a:avLst/>
              <a:gdLst/>
              <a:ahLst/>
              <a:cxnLst/>
              <a:rect l="l" t="t" r="r" b="b"/>
              <a:pathLst>
                <a:path w="1830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1830" y="2006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4"/>
            <p:cNvSpPr/>
            <p:nvPr/>
          </p:nvSpPr>
          <p:spPr>
            <a:xfrm>
              <a:off x="7846841" y="3618150"/>
              <a:ext cx="279601" cy="19339"/>
            </a:xfrm>
            <a:custGeom>
              <a:avLst/>
              <a:gdLst/>
              <a:ahLst/>
              <a:cxnLst/>
              <a:rect l="l" t="t" r="r" b="b"/>
              <a:pathLst>
                <a:path w="4323" h="299" extrusionOk="0">
                  <a:moveTo>
                    <a:pt x="1" y="0"/>
                  </a:moveTo>
                  <a:lnTo>
                    <a:pt x="1" y="298"/>
                  </a:lnTo>
                  <a:lnTo>
                    <a:pt x="4323" y="298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4"/>
            <p:cNvSpPr/>
            <p:nvPr/>
          </p:nvSpPr>
          <p:spPr>
            <a:xfrm>
              <a:off x="8008083" y="3618150"/>
              <a:ext cx="118360" cy="19339"/>
            </a:xfrm>
            <a:custGeom>
              <a:avLst/>
              <a:gdLst/>
              <a:ahLst/>
              <a:cxnLst/>
              <a:rect l="l" t="t" r="r" b="b"/>
              <a:pathLst>
                <a:path w="1830" h="299" extrusionOk="0">
                  <a:moveTo>
                    <a:pt x="0" y="0"/>
                  </a:moveTo>
                  <a:lnTo>
                    <a:pt x="0" y="298"/>
                  </a:lnTo>
                  <a:lnTo>
                    <a:pt x="1830" y="29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4"/>
            <p:cNvSpPr/>
            <p:nvPr/>
          </p:nvSpPr>
          <p:spPr>
            <a:xfrm>
              <a:off x="7585217" y="3964437"/>
              <a:ext cx="189764" cy="109499"/>
            </a:xfrm>
            <a:custGeom>
              <a:avLst/>
              <a:gdLst/>
              <a:ahLst/>
              <a:cxnLst/>
              <a:rect l="l" t="t" r="r" b="b"/>
              <a:pathLst>
                <a:path w="2934" h="1693" extrusionOk="0">
                  <a:moveTo>
                    <a:pt x="0" y="1"/>
                  </a:moveTo>
                  <a:lnTo>
                    <a:pt x="0" y="1692"/>
                  </a:lnTo>
                  <a:lnTo>
                    <a:pt x="2934" y="1692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20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4"/>
            <p:cNvSpPr/>
            <p:nvPr/>
          </p:nvSpPr>
          <p:spPr>
            <a:xfrm>
              <a:off x="7663931" y="3938437"/>
              <a:ext cx="110793" cy="161500"/>
            </a:xfrm>
            <a:custGeom>
              <a:avLst/>
              <a:gdLst/>
              <a:ahLst/>
              <a:cxnLst/>
              <a:rect l="l" t="t" r="r" b="b"/>
              <a:pathLst>
                <a:path w="1713" h="2497" extrusionOk="0">
                  <a:moveTo>
                    <a:pt x="0" y="0"/>
                  </a:moveTo>
                  <a:lnTo>
                    <a:pt x="0" y="2497"/>
                  </a:lnTo>
                  <a:lnTo>
                    <a:pt x="1712" y="2497"/>
                  </a:lnTo>
                  <a:lnTo>
                    <a:pt x="17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4"/>
            <p:cNvSpPr/>
            <p:nvPr/>
          </p:nvSpPr>
          <p:spPr>
            <a:xfrm>
              <a:off x="7764893" y="3925954"/>
              <a:ext cx="9831" cy="186789"/>
            </a:xfrm>
            <a:custGeom>
              <a:avLst/>
              <a:gdLst/>
              <a:ahLst/>
              <a:cxnLst/>
              <a:rect l="l" t="t" r="r" b="b"/>
              <a:pathLst>
                <a:path w="152" h="2888" extrusionOk="0">
                  <a:moveTo>
                    <a:pt x="0" y="0"/>
                  </a:moveTo>
                  <a:lnTo>
                    <a:pt x="0" y="2887"/>
                  </a:lnTo>
                  <a:lnTo>
                    <a:pt x="151" y="288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4"/>
            <p:cNvSpPr/>
            <p:nvPr/>
          </p:nvSpPr>
          <p:spPr>
            <a:xfrm>
              <a:off x="7655522" y="3925954"/>
              <a:ext cx="34538" cy="186789"/>
            </a:xfrm>
            <a:custGeom>
              <a:avLst/>
              <a:gdLst/>
              <a:ahLst/>
              <a:cxnLst/>
              <a:rect l="l" t="t" r="r" b="b"/>
              <a:pathLst>
                <a:path w="534" h="2888" extrusionOk="0">
                  <a:moveTo>
                    <a:pt x="269" y="0"/>
                  </a:moveTo>
                  <a:lnTo>
                    <a:pt x="0" y="21"/>
                  </a:lnTo>
                  <a:lnTo>
                    <a:pt x="265" y="2887"/>
                  </a:lnTo>
                  <a:lnTo>
                    <a:pt x="533" y="2862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597D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4"/>
            <p:cNvSpPr/>
            <p:nvPr/>
          </p:nvSpPr>
          <p:spPr>
            <a:xfrm>
              <a:off x="7689996" y="3925954"/>
              <a:ext cx="34214" cy="186789"/>
            </a:xfrm>
            <a:custGeom>
              <a:avLst/>
              <a:gdLst/>
              <a:ahLst/>
              <a:cxnLst/>
              <a:rect l="l" t="t" r="r" b="b"/>
              <a:pathLst>
                <a:path w="529" h="2888" extrusionOk="0">
                  <a:moveTo>
                    <a:pt x="265" y="0"/>
                  </a:moveTo>
                  <a:lnTo>
                    <a:pt x="0" y="21"/>
                  </a:lnTo>
                  <a:lnTo>
                    <a:pt x="260" y="2887"/>
                  </a:lnTo>
                  <a:lnTo>
                    <a:pt x="529" y="286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4"/>
            <p:cNvSpPr/>
            <p:nvPr/>
          </p:nvSpPr>
          <p:spPr>
            <a:xfrm>
              <a:off x="7724146" y="3925954"/>
              <a:ext cx="34279" cy="186789"/>
            </a:xfrm>
            <a:custGeom>
              <a:avLst/>
              <a:gdLst/>
              <a:ahLst/>
              <a:cxnLst/>
              <a:rect l="l" t="t" r="r" b="b"/>
              <a:pathLst>
                <a:path w="530" h="2888" extrusionOk="0">
                  <a:moveTo>
                    <a:pt x="269" y="0"/>
                  </a:moveTo>
                  <a:lnTo>
                    <a:pt x="1" y="21"/>
                  </a:lnTo>
                  <a:lnTo>
                    <a:pt x="261" y="2887"/>
                  </a:lnTo>
                  <a:lnTo>
                    <a:pt x="530" y="2862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4"/>
            <p:cNvSpPr/>
            <p:nvPr/>
          </p:nvSpPr>
          <p:spPr>
            <a:xfrm>
              <a:off x="7220691" y="3778294"/>
              <a:ext cx="481847" cy="481783"/>
            </a:xfrm>
            <a:custGeom>
              <a:avLst/>
              <a:gdLst/>
              <a:ahLst/>
              <a:cxnLst/>
              <a:rect l="l" t="t" r="r" b="b"/>
              <a:pathLst>
                <a:path w="7450" h="7449" extrusionOk="0">
                  <a:moveTo>
                    <a:pt x="3723" y="0"/>
                  </a:moveTo>
                  <a:cubicBezTo>
                    <a:pt x="1667" y="0"/>
                    <a:pt x="1" y="1666"/>
                    <a:pt x="1" y="3722"/>
                  </a:cubicBezTo>
                  <a:cubicBezTo>
                    <a:pt x="1" y="5779"/>
                    <a:pt x="1667" y="7449"/>
                    <a:pt x="3723" y="7449"/>
                  </a:cubicBezTo>
                  <a:cubicBezTo>
                    <a:pt x="5779" y="7449"/>
                    <a:pt x="7449" y="5779"/>
                    <a:pt x="7449" y="3722"/>
                  </a:cubicBezTo>
                  <a:cubicBezTo>
                    <a:pt x="7449" y="1666"/>
                    <a:pt x="5779" y="0"/>
                    <a:pt x="37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4"/>
            <p:cNvSpPr/>
            <p:nvPr/>
          </p:nvSpPr>
          <p:spPr>
            <a:xfrm>
              <a:off x="7237507" y="3795110"/>
              <a:ext cx="447892" cy="447892"/>
            </a:xfrm>
            <a:custGeom>
              <a:avLst/>
              <a:gdLst/>
              <a:ahLst/>
              <a:cxnLst/>
              <a:rect l="l" t="t" r="r" b="b"/>
              <a:pathLst>
                <a:path w="6925" h="6925" extrusionOk="0">
                  <a:moveTo>
                    <a:pt x="3463" y="0"/>
                  </a:moveTo>
                  <a:cubicBezTo>
                    <a:pt x="1553" y="0"/>
                    <a:pt x="1" y="1553"/>
                    <a:pt x="1" y="3462"/>
                  </a:cubicBezTo>
                  <a:cubicBezTo>
                    <a:pt x="1" y="5376"/>
                    <a:pt x="1553" y="6924"/>
                    <a:pt x="3463" y="6924"/>
                  </a:cubicBezTo>
                  <a:cubicBezTo>
                    <a:pt x="5376" y="6924"/>
                    <a:pt x="6925" y="5376"/>
                    <a:pt x="6925" y="3462"/>
                  </a:cubicBezTo>
                  <a:cubicBezTo>
                    <a:pt x="6925" y="1553"/>
                    <a:pt x="5376" y="0"/>
                    <a:pt x="34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4"/>
            <p:cNvSpPr/>
            <p:nvPr/>
          </p:nvSpPr>
          <p:spPr>
            <a:xfrm>
              <a:off x="7248632" y="3806493"/>
              <a:ext cx="425643" cy="425384"/>
            </a:xfrm>
            <a:custGeom>
              <a:avLst/>
              <a:gdLst/>
              <a:ahLst/>
              <a:cxnLst/>
              <a:rect l="l" t="t" r="r" b="b"/>
              <a:pathLst>
                <a:path w="6581" h="6577" extrusionOk="0">
                  <a:moveTo>
                    <a:pt x="3291" y="1"/>
                  </a:moveTo>
                  <a:cubicBezTo>
                    <a:pt x="1474" y="1"/>
                    <a:pt x="1" y="1469"/>
                    <a:pt x="1" y="3286"/>
                  </a:cubicBezTo>
                  <a:cubicBezTo>
                    <a:pt x="1" y="5103"/>
                    <a:pt x="1474" y="6576"/>
                    <a:pt x="3291" y="6576"/>
                  </a:cubicBezTo>
                  <a:cubicBezTo>
                    <a:pt x="5108" y="6576"/>
                    <a:pt x="6581" y="5103"/>
                    <a:pt x="6581" y="3286"/>
                  </a:cubicBezTo>
                  <a:cubicBezTo>
                    <a:pt x="6581" y="1469"/>
                    <a:pt x="5108" y="1"/>
                    <a:pt x="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4"/>
            <p:cNvSpPr/>
            <p:nvPr/>
          </p:nvSpPr>
          <p:spPr>
            <a:xfrm>
              <a:off x="7277673" y="3835275"/>
              <a:ext cx="367821" cy="367821"/>
            </a:xfrm>
            <a:custGeom>
              <a:avLst/>
              <a:gdLst/>
              <a:ahLst/>
              <a:cxnLst/>
              <a:rect l="l" t="t" r="r" b="b"/>
              <a:pathLst>
                <a:path w="5687" h="5687" extrusionOk="0">
                  <a:moveTo>
                    <a:pt x="2842" y="0"/>
                  </a:moveTo>
                  <a:cubicBezTo>
                    <a:pt x="1272" y="0"/>
                    <a:pt x="1" y="1272"/>
                    <a:pt x="1" y="2841"/>
                  </a:cubicBezTo>
                  <a:cubicBezTo>
                    <a:pt x="1" y="4411"/>
                    <a:pt x="1272" y="5687"/>
                    <a:pt x="2842" y="5687"/>
                  </a:cubicBezTo>
                  <a:cubicBezTo>
                    <a:pt x="4411" y="5687"/>
                    <a:pt x="5687" y="4411"/>
                    <a:pt x="5687" y="2841"/>
                  </a:cubicBezTo>
                  <a:cubicBezTo>
                    <a:pt x="5687" y="1272"/>
                    <a:pt x="4411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4"/>
            <p:cNvSpPr/>
            <p:nvPr/>
          </p:nvSpPr>
          <p:spPr>
            <a:xfrm>
              <a:off x="7461423" y="3835534"/>
              <a:ext cx="184072" cy="367821"/>
            </a:xfrm>
            <a:custGeom>
              <a:avLst/>
              <a:gdLst/>
              <a:ahLst/>
              <a:cxnLst/>
              <a:rect l="l" t="t" r="r" b="b"/>
              <a:pathLst>
                <a:path w="2846" h="5687" extrusionOk="0">
                  <a:moveTo>
                    <a:pt x="1" y="1"/>
                  </a:moveTo>
                  <a:lnTo>
                    <a:pt x="1" y="5687"/>
                  </a:lnTo>
                  <a:cubicBezTo>
                    <a:pt x="1570" y="5687"/>
                    <a:pt x="2846" y="4411"/>
                    <a:pt x="2846" y="2846"/>
                  </a:cubicBezTo>
                  <a:cubicBezTo>
                    <a:pt x="2846" y="1276"/>
                    <a:pt x="1570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24"/>
            <p:cNvSpPr/>
            <p:nvPr/>
          </p:nvSpPr>
          <p:spPr>
            <a:xfrm>
              <a:off x="7435358" y="3992960"/>
              <a:ext cx="52453" cy="52453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4" y="1"/>
                  </a:moveTo>
                  <a:cubicBezTo>
                    <a:pt x="186" y="1"/>
                    <a:pt x="1" y="181"/>
                    <a:pt x="1" y="403"/>
                  </a:cubicBezTo>
                  <a:cubicBezTo>
                    <a:pt x="1" y="626"/>
                    <a:pt x="186" y="810"/>
                    <a:pt x="404" y="810"/>
                  </a:cubicBezTo>
                  <a:cubicBezTo>
                    <a:pt x="626" y="810"/>
                    <a:pt x="811" y="630"/>
                    <a:pt x="811" y="403"/>
                  </a:cubicBezTo>
                  <a:cubicBezTo>
                    <a:pt x="811" y="185"/>
                    <a:pt x="626" y="1"/>
                    <a:pt x="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24"/>
            <p:cNvSpPr/>
            <p:nvPr/>
          </p:nvSpPr>
          <p:spPr>
            <a:xfrm>
              <a:off x="7282329" y="3839867"/>
              <a:ext cx="358831" cy="358895"/>
            </a:xfrm>
            <a:custGeom>
              <a:avLst/>
              <a:gdLst/>
              <a:ahLst/>
              <a:cxnLst/>
              <a:rect l="l" t="t" r="r" b="b"/>
              <a:pathLst>
                <a:path w="5548" h="5549" extrusionOk="0">
                  <a:moveTo>
                    <a:pt x="3210" y="1"/>
                  </a:moveTo>
                  <a:lnTo>
                    <a:pt x="3072" y="853"/>
                  </a:lnTo>
                  <a:cubicBezTo>
                    <a:pt x="3181" y="869"/>
                    <a:pt x="3290" y="899"/>
                    <a:pt x="3395" y="937"/>
                  </a:cubicBezTo>
                  <a:lnTo>
                    <a:pt x="3685" y="123"/>
                  </a:lnTo>
                  <a:cubicBezTo>
                    <a:pt x="3534" y="72"/>
                    <a:pt x="3370" y="30"/>
                    <a:pt x="3210" y="1"/>
                  </a:cubicBezTo>
                  <a:close/>
                  <a:moveTo>
                    <a:pt x="1771" y="135"/>
                  </a:moveTo>
                  <a:cubicBezTo>
                    <a:pt x="1624" y="190"/>
                    <a:pt x="1473" y="261"/>
                    <a:pt x="1335" y="345"/>
                  </a:cubicBezTo>
                  <a:lnTo>
                    <a:pt x="1771" y="1088"/>
                  </a:lnTo>
                  <a:cubicBezTo>
                    <a:pt x="1868" y="1037"/>
                    <a:pt x="1968" y="983"/>
                    <a:pt x="2073" y="941"/>
                  </a:cubicBezTo>
                  <a:lnTo>
                    <a:pt x="1771" y="135"/>
                  </a:lnTo>
                  <a:close/>
                  <a:moveTo>
                    <a:pt x="4868" y="941"/>
                  </a:moveTo>
                  <a:lnTo>
                    <a:pt x="4213" y="1503"/>
                  </a:lnTo>
                  <a:cubicBezTo>
                    <a:pt x="4289" y="1587"/>
                    <a:pt x="4356" y="1679"/>
                    <a:pt x="4415" y="1776"/>
                  </a:cubicBezTo>
                  <a:lnTo>
                    <a:pt x="5153" y="1335"/>
                  </a:lnTo>
                  <a:cubicBezTo>
                    <a:pt x="5069" y="1193"/>
                    <a:pt x="4973" y="1063"/>
                    <a:pt x="4868" y="941"/>
                  </a:cubicBezTo>
                  <a:close/>
                  <a:moveTo>
                    <a:pt x="323" y="1373"/>
                  </a:moveTo>
                  <a:cubicBezTo>
                    <a:pt x="244" y="1512"/>
                    <a:pt x="176" y="1667"/>
                    <a:pt x="118" y="1818"/>
                  </a:cubicBezTo>
                  <a:lnTo>
                    <a:pt x="932" y="2107"/>
                  </a:lnTo>
                  <a:cubicBezTo>
                    <a:pt x="965" y="2002"/>
                    <a:pt x="1016" y="1898"/>
                    <a:pt x="1070" y="1801"/>
                  </a:cubicBezTo>
                  <a:lnTo>
                    <a:pt x="323" y="1373"/>
                  </a:lnTo>
                  <a:close/>
                  <a:moveTo>
                    <a:pt x="5367" y="2733"/>
                  </a:moveTo>
                  <a:lnTo>
                    <a:pt x="4679" y="2758"/>
                  </a:lnTo>
                  <a:cubicBezTo>
                    <a:pt x="4679" y="2867"/>
                    <a:pt x="4671" y="2980"/>
                    <a:pt x="4650" y="3094"/>
                  </a:cubicBezTo>
                  <a:lnTo>
                    <a:pt x="5497" y="3240"/>
                  </a:lnTo>
                  <a:cubicBezTo>
                    <a:pt x="5531" y="3081"/>
                    <a:pt x="5539" y="2917"/>
                    <a:pt x="5548" y="2741"/>
                  </a:cubicBezTo>
                  <a:lnTo>
                    <a:pt x="5367" y="2733"/>
                  </a:lnTo>
                  <a:close/>
                  <a:moveTo>
                    <a:pt x="852" y="3102"/>
                  </a:moveTo>
                  <a:lnTo>
                    <a:pt x="0" y="3253"/>
                  </a:lnTo>
                  <a:cubicBezTo>
                    <a:pt x="30" y="3417"/>
                    <a:pt x="72" y="3576"/>
                    <a:pt x="126" y="3727"/>
                  </a:cubicBezTo>
                  <a:lnTo>
                    <a:pt x="940" y="3421"/>
                  </a:lnTo>
                  <a:cubicBezTo>
                    <a:pt x="898" y="3324"/>
                    <a:pt x="873" y="3211"/>
                    <a:pt x="852" y="3102"/>
                  </a:cubicBezTo>
                  <a:close/>
                  <a:moveTo>
                    <a:pt x="4230" y="3996"/>
                  </a:moveTo>
                  <a:cubicBezTo>
                    <a:pt x="4155" y="4080"/>
                    <a:pt x="4079" y="4155"/>
                    <a:pt x="3995" y="4231"/>
                  </a:cubicBezTo>
                  <a:lnTo>
                    <a:pt x="4549" y="4890"/>
                  </a:lnTo>
                  <a:cubicBezTo>
                    <a:pt x="4671" y="4785"/>
                    <a:pt x="4784" y="4671"/>
                    <a:pt x="4889" y="4550"/>
                  </a:cubicBezTo>
                  <a:lnTo>
                    <a:pt x="4230" y="3996"/>
                  </a:lnTo>
                  <a:close/>
                  <a:moveTo>
                    <a:pt x="1511" y="4239"/>
                  </a:moveTo>
                  <a:lnTo>
                    <a:pt x="961" y="4902"/>
                  </a:lnTo>
                  <a:cubicBezTo>
                    <a:pt x="1087" y="5007"/>
                    <a:pt x="1217" y="5099"/>
                    <a:pt x="1360" y="5179"/>
                  </a:cubicBezTo>
                  <a:lnTo>
                    <a:pt x="1792" y="4436"/>
                  </a:lnTo>
                  <a:cubicBezTo>
                    <a:pt x="1691" y="4378"/>
                    <a:pt x="1595" y="4315"/>
                    <a:pt x="1511" y="4239"/>
                  </a:cubicBezTo>
                  <a:close/>
                  <a:moveTo>
                    <a:pt x="3093" y="4650"/>
                  </a:moveTo>
                  <a:cubicBezTo>
                    <a:pt x="2980" y="4671"/>
                    <a:pt x="2871" y="4680"/>
                    <a:pt x="2757" y="4680"/>
                  </a:cubicBezTo>
                  <a:lnTo>
                    <a:pt x="2757" y="5548"/>
                  </a:lnTo>
                  <a:cubicBezTo>
                    <a:pt x="2917" y="5548"/>
                    <a:pt x="3080" y="5532"/>
                    <a:pt x="3244" y="5498"/>
                  </a:cubicBezTo>
                  <a:lnTo>
                    <a:pt x="3093" y="46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24"/>
            <p:cNvSpPr/>
            <p:nvPr/>
          </p:nvSpPr>
          <p:spPr>
            <a:xfrm>
              <a:off x="7453015" y="3920586"/>
              <a:ext cx="84210" cy="102837"/>
            </a:xfrm>
            <a:custGeom>
              <a:avLst/>
              <a:gdLst/>
              <a:ahLst/>
              <a:cxnLst/>
              <a:rect l="l" t="t" r="r" b="b"/>
              <a:pathLst>
                <a:path w="1302" h="1590" extrusionOk="0">
                  <a:moveTo>
                    <a:pt x="995" y="0"/>
                  </a:moveTo>
                  <a:cubicBezTo>
                    <a:pt x="975" y="0"/>
                    <a:pt x="954" y="10"/>
                    <a:pt x="941" y="29"/>
                  </a:cubicBezTo>
                  <a:lnTo>
                    <a:pt x="1" y="1350"/>
                  </a:lnTo>
                  <a:lnTo>
                    <a:pt x="341" y="1590"/>
                  </a:lnTo>
                  <a:lnTo>
                    <a:pt x="1281" y="272"/>
                  </a:lnTo>
                  <a:cubicBezTo>
                    <a:pt x="1302" y="243"/>
                    <a:pt x="1293" y="201"/>
                    <a:pt x="1260" y="175"/>
                  </a:cubicBezTo>
                  <a:lnTo>
                    <a:pt x="1029" y="12"/>
                  </a:lnTo>
                  <a:cubicBezTo>
                    <a:pt x="1019" y="4"/>
                    <a:pt x="1007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24"/>
            <p:cNvSpPr/>
            <p:nvPr/>
          </p:nvSpPr>
          <p:spPr>
            <a:xfrm>
              <a:off x="7460065" y="3935073"/>
              <a:ext cx="63319" cy="83499"/>
            </a:xfrm>
            <a:custGeom>
              <a:avLst/>
              <a:gdLst/>
              <a:ahLst/>
              <a:cxnLst/>
              <a:rect l="l" t="t" r="r" b="b"/>
              <a:pathLst>
                <a:path w="979" h="1291" extrusionOk="0">
                  <a:moveTo>
                    <a:pt x="872" y="0"/>
                  </a:moveTo>
                  <a:cubicBezTo>
                    <a:pt x="865" y="0"/>
                    <a:pt x="859" y="3"/>
                    <a:pt x="857" y="10"/>
                  </a:cubicBezTo>
                  <a:lnTo>
                    <a:pt x="1" y="1210"/>
                  </a:lnTo>
                  <a:lnTo>
                    <a:pt x="110" y="1290"/>
                  </a:lnTo>
                  <a:lnTo>
                    <a:pt x="966" y="90"/>
                  </a:lnTo>
                  <a:cubicBezTo>
                    <a:pt x="979" y="77"/>
                    <a:pt x="974" y="69"/>
                    <a:pt x="962" y="56"/>
                  </a:cubicBezTo>
                  <a:lnTo>
                    <a:pt x="890" y="6"/>
                  </a:lnTo>
                  <a:cubicBezTo>
                    <a:pt x="885" y="2"/>
                    <a:pt x="878" y="0"/>
                    <a:pt x="8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24"/>
            <p:cNvSpPr/>
            <p:nvPr/>
          </p:nvSpPr>
          <p:spPr>
            <a:xfrm>
              <a:off x="7452498" y="4010035"/>
              <a:ext cx="18239" cy="18304"/>
            </a:xfrm>
            <a:custGeom>
              <a:avLst/>
              <a:gdLst/>
              <a:ahLst/>
              <a:cxnLst/>
              <a:rect l="l" t="t" r="r" b="b"/>
              <a:pathLst>
                <a:path w="282" h="283" extrusionOk="0">
                  <a:moveTo>
                    <a:pt x="139" y="1"/>
                  </a:moveTo>
                  <a:cubicBezTo>
                    <a:pt x="63" y="1"/>
                    <a:pt x="0" y="64"/>
                    <a:pt x="0" y="139"/>
                  </a:cubicBezTo>
                  <a:cubicBezTo>
                    <a:pt x="0" y="219"/>
                    <a:pt x="63" y="282"/>
                    <a:pt x="139" y="282"/>
                  </a:cubicBezTo>
                  <a:cubicBezTo>
                    <a:pt x="219" y="282"/>
                    <a:pt x="282" y="219"/>
                    <a:pt x="282" y="139"/>
                  </a:cubicBezTo>
                  <a:cubicBezTo>
                    <a:pt x="282" y="64"/>
                    <a:pt x="219" y="1"/>
                    <a:pt x="1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24"/>
            <p:cNvSpPr/>
            <p:nvPr/>
          </p:nvSpPr>
          <p:spPr>
            <a:xfrm>
              <a:off x="7774918" y="4028275"/>
              <a:ext cx="185430" cy="292601"/>
            </a:xfrm>
            <a:custGeom>
              <a:avLst/>
              <a:gdLst/>
              <a:ahLst/>
              <a:cxnLst/>
              <a:rect l="l" t="t" r="r" b="b"/>
              <a:pathLst>
                <a:path w="2867" h="4524" extrusionOk="0">
                  <a:moveTo>
                    <a:pt x="1" y="0"/>
                  </a:moveTo>
                  <a:lnTo>
                    <a:pt x="1" y="1263"/>
                  </a:lnTo>
                  <a:lnTo>
                    <a:pt x="22" y="1263"/>
                  </a:lnTo>
                  <a:cubicBezTo>
                    <a:pt x="819" y="1263"/>
                    <a:pt x="1461" y="1909"/>
                    <a:pt x="1461" y="2703"/>
                  </a:cubicBezTo>
                  <a:lnTo>
                    <a:pt x="1461" y="4524"/>
                  </a:lnTo>
                  <a:lnTo>
                    <a:pt x="2867" y="4524"/>
                  </a:lnTo>
                  <a:lnTo>
                    <a:pt x="2867" y="1796"/>
                  </a:lnTo>
                  <a:cubicBezTo>
                    <a:pt x="2867" y="802"/>
                    <a:pt x="2065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0" name="Google Shape;3980;p24"/>
          <p:cNvGrpSpPr/>
          <p:nvPr/>
        </p:nvGrpSpPr>
        <p:grpSpPr>
          <a:xfrm flipH="1">
            <a:off x="283081" y="2032638"/>
            <a:ext cx="196447" cy="3162730"/>
            <a:chOff x="8049200" y="-918250"/>
            <a:chExt cx="196447" cy="1392844"/>
          </a:xfrm>
        </p:grpSpPr>
        <p:sp>
          <p:nvSpPr>
            <p:cNvPr id="3981" name="Google Shape;3981;p24"/>
            <p:cNvSpPr/>
            <p:nvPr/>
          </p:nvSpPr>
          <p:spPr>
            <a:xfrm>
              <a:off x="8049200" y="-918250"/>
              <a:ext cx="98246" cy="1392844"/>
            </a:xfrm>
            <a:custGeom>
              <a:avLst/>
              <a:gdLst/>
              <a:ahLst/>
              <a:cxnLst/>
              <a:rect l="l" t="t" r="r" b="b"/>
              <a:pathLst>
                <a:path w="4328" h="61352" extrusionOk="0">
                  <a:moveTo>
                    <a:pt x="1" y="1"/>
                  </a:moveTo>
                  <a:lnTo>
                    <a:pt x="1" y="61352"/>
                  </a:lnTo>
                  <a:lnTo>
                    <a:pt x="4327" y="61352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24"/>
            <p:cNvSpPr/>
            <p:nvPr/>
          </p:nvSpPr>
          <p:spPr>
            <a:xfrm>
              <a:off x="8147424" y="-918250"/>
              <a:ext cx="98223" cy="1392844"/>
            </a:xfrm>
            <a:custGeom>
              <a:avLst/>
              <a:gdLst/>
              <a:ahLst/>
              <a:cxnLst/>
              <a:rect l="l" t="t" r="r" b="b"/>
              <a:pathLst>
                <a:path w="4327" h="61352" extrusionOk="0">
                  <a:moveTo>
                    <a:pt x="0" y="1"/>
                  </a:moveTo>
                  <a:lnTo>
                    <a:pt x="0" y="61352"/>
                  </a:lnTo>
                  <a:lnTo>
                    <a:pt x="4327" y="61352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3" name="Google Shape;3983;p24"/>
          <p:cNvGrpSpPr/>
          <p:nvPr/>
        </p:nvGrpSpPr>
        <p:grpSpPr>
          <a:xfrm flipH="1">
            <a:off x="7278917" y="4351614"/>
            <a:ext cx="1490608" cy="792102"/>
            <a:chOff x="4136075" y="3489925"/>
            <a:chExt cx="711100" cy="377875"/>
          </a:xfrm>
        </p:grpSpPr>
        <p:sp>
          <p:nvSpPr>
            <p:cNvPr id="3984" name="Google Shape;3984;p24"/>
            <p:cNvSpPr/>
            <p:nvPr/>
          </p:nvSpPr>
          <p:spPr>
            <a:xfrm rot="-5400000">
              <a:off x="4525638" y="3588563"/>
              <a:ext cx="298500" cy="259775"/>
            </a:xfrm>
            <a:custGeom>
              <a:avLst/>
              <a:gdLst/>
              <a:ahLst/>
              <a:cxnLst/>
              <a:rect l="l" t="t" r="r" b="b"/>
              <a:pathLst>
                <a:path w="11940" h="10391" extrusionOk="0">
                  <a:moveTo>
                    <a:pt x="10244" y="0"/>
                  </a:moveTo>
                  <a:lnTo>
                    <a:pt x="10244" y="6996"/>
                  </a:lnTo>
                  <a:cubicBezTo>
                    <a:pt x="10244" y="7932"/>
                    <a:pt x="9484" y="8691"/>
                    <a:pt x="8553" y="8691"/>
                  </a:cubicBezTo>
                  <a:lnTo>
                    <a:pt x="0" y="8691"/>
                  </a:lnTo>
                  <a:lnTo>
                    <a:pt x="0" y="10387"/>
                  </a:lnTo>
                  <a:lnTo>
                    <a:pt x="8548" y="10387"/>
                  </a:lnTo>
                  <a:lnTo>
                    <a:pt x="8548" y="10391"/>
                  </a:lnTo>
                  <a:cubicBezTo>
                    <a:pt x="10420" y="10391"/>
                    <a:pt x="11939" y="8867"/>
                    <a:pt x="11939" y="6996"/>
                  </a:cubicBezTo>
                  <a:lnTo>
                    <a:pt x="11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24"/>
            <p:cNvSpPr/>
            <p:nvPr/>
          </p:nvSpPr>
          <p:spPr>
            <a:xfrm rot="-5400000">
              <a:off x="4525600" y="3546225"/>
              <a:ext cx="340975" cy="302175"/>
            </a:xfrm>
            <a:custGeom>
              <a:avLst/>
              <a:gdLst/>
              <a:ahLst/>
              <a:cxnLst/>
              <a:rect l="l" t="t" r="r" b="b"/>
              <a:pathLst>
                <a:path w="13639" h="12087" extrusionOk="0">
                  <a:moveTo>
                    <a:pt x="11943" y="0"/>
                  </a:moveTo>
                  <a:lnTo>
                    <a:pt x="11943" y="6996"/>
                  </a:lnTo>
                  <a:cubicBezTo>
                    <a:pt x="11943" y="8867"/>
                    <a:pt x="10424" y="10391"/>
                    <a:pt x="8552" y="10391"/>
                  </a:cubicBezTo>
                  <a:lnTo>
                    <a:pt x="0" y="10391"/>
                  </a:lnTo>
                  <a:lnTo>
                    <a:pt x="0" y="12086"/>
                  </a:lnTo>
                  <a:lnTo>
                    <a:pt x="8552" y="12086"/>
                  </a:lnTo>
                  <a:cubicBezTo>
                    <a:pt x="11356" y="12086"/>
                    <a:pt x="13638" y="9803"/>
                    <a:pt x="13638" y="6996"/>
                  </a:cubicBezTo>
                  <a:lnTo>
                    <a:pt x="13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6" name="Google Shape;3986;p24"/>
            <p:cNvGrpSpPr/>
            <p:nvPr/>
          </p:nvGrpSpPr>
          <p:grpSpPr>
            <a:xfrm>
              <a:off x="4136075" y="3489925"/>
              <a:ext cx="414800" cy="219175"/>
              <a:chOff x="4136075" y="3489925"/>
              <a:chExt cx="414800" cy="219175"/>
            </a:xfrm>
          </p:grpSpPr>
          <p:sp>
            <p:nvSpPr>
              <p:cNvPr id="3987" name="Google Shape;3987;p24"/>
              <p:cNvSpPr/>
              <p:nvPr/>
            </p:nvSpPr>
            <p:spPr>
              <a:xfrm>
                <a:off x="4148775" y="3527150"/>
                <a:ext cx="144800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5792" h="5859" extrusionOk="0">
                    <a:moveTo>
                      <a:pt x="5292" y="1"/>
                    </a:moveTo>
                    <a:cubicBezTo>
                      <a:pt x="2376" y="1"/>
                      <a:pt x="0" y="2376"/>
                      <a:pt x="0" y="5292"/>
                    </a:cubicBezTo>
                    <a:lnTo>
                      <a:pt x="0" y="5859"/>
                    </a:lnTo>
                    <a:lnTo>
                      <a:pt x="3383" y="5859"/>
                    </a:lnTo>
                    <a:lnTo>
                      <a:pt x="3383" y="5292"/>
                    </a:lnTo>
                    <a:cubicBezTo>
                      <a:pt x="3383" y="4239"/>
                      <a:pt x="4239" y="3383"/>
                      <a:pt x="5292" y="3383"/>
                    </a:cubicBezTo>
                    <a:lnTo>
                      <a:pt x="5791" y="3383"/>
                    </a:lnTo>
                    <a:lnTo>
                      <a:pt x="57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4"/>
              <p:cNvSpPr/>
              <p:nvPr/>
            </p:nvSpPr>
            <p:spPr>
              <a:xfrm>
                <a:off x="4191150" y="3569325"/>
                <a:ext cx="102425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168" extrusionOk="0">
                    <a:moveTo>
                      <a:pt x="3597" y="1"/>
                    </a:moveTo>
                    <a:cubicBezTo>
                      <a:pt x="1608" y="1"/>
                      <a:pt x="1" y="1616"/>
                      <a:pt x="1" y="3601"/>
                    </a:cubicBezTo>
                    <a:lnTo>
                      <a:pt x="1" y="4168"/>
                    </a:lnTo>
                    <a:lnTo>
                      <a:pt x="1692" y="4168"/>
                    </a:lnTo>
                    <a:lnTo>
                      <a:pt x="1692" y="3601"/>
                    </a:lnTo>
                    <a:cubicBezTo>
                      <a:pt x="1688" y="2552"/>
                      <a:pt x="2544" y="1696"/>
                      <a:pt x="3597" y="1696"/>
                    </a:cubicBezTo>
                    <a:lnTo>
                      <a:pt x="4096" y="1696"/>
                    </a:lnTo>
                    <a:lnTo>
                      <a:pt x="40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4"/>
              <p:cNvSpPr/>
              <p:nvPr/>
            </p:nvSpPr>
            <p:spPr>
              <a:xfrm>
                <a:off x="4136075" y="3673625"/>
                <a:ext cx="1101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4407" y="1179"/>
                    </a:lnTo>
                    <a:lnTo>
                      <a:pt x="44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24"/>
              <p:cNvSpPr/>
              <p:nvPr/>
            </p:nvSpPr>
            <p:spPr>
              <a:xfrm>
                <a:off x="4198075" y="3673625"/>
                <a:ext cx="479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1918" y="1179"/>
                    </a:lnTo>
                    <a:lnTo>
                      <a:pt x="19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24"/>
              <p:cNvSpPr/>
              <p:nvPr/>
            </p:nvSpPr>
            <p:spPr>
              <a:xfrm>
                <a:off x="4456250" y="3513825"/>
                <a:ext cx="29525" cy="11020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4408" extrusionOk="0">
                    <a:moveTo>
                      <a:pt x="1" y="1"/>
                    </a:moveTo>
                    <a:lnTo>
                      <a:pt x="1" y="4407"/>
                    </a:lnTo>
                    <a:lnTo>
                      <a:pt x="1180" y="440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24"/>
              <p:cNvSpPr/>
              <p:nvPr/>
            </p:nvSpPr>
            <p:spPr>
              <a:xfrm>
                <a:off x="4456250" y="3580250"/>
                <a:ext cx="29525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755" extrusionOk="0">
                    <a:moveTo>
                      <a:pt x="1" y="0"/>
                    </a:moveTo>
                    <a:lnTo>
                      <a:pt x="1" y="1754"/>
                    </a:lnTo>
                    <a:lnTo>
                      <a:pt x="1180" y="1754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24"/>
              <p:cNvSpPr/>
              <p:nvPr/>
            </p:nvSpPr>
            <p:spPr>
              <a:xfrm>
                <a:off x="4485750" y="3521075"/>
                <a:ext cx="935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836" extrusionOk="0">
                    <a:moveTo>
                      <a:pt x="0" y="0"/>
                    </a:moveTo>
                    <a:lnTo>
                      <a:pt x="0" y="3836"/>
                    </a:lnTo>
                    <a:lnTo>
                      <a:pt x="374" y="3836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3994;p24"/>
              <p:cNvSpPr/>
              <p:nvPr/>
            </p:nvSpPr>
            <p:spPr>
              <a:xfrm>
                <a:off x="4485750" y="3578775"/>
                <a:ext cx="93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524" extrusionOk="0">
                    <a:moveTo>
                      <a:pt x="0" y="0"/>
                    </a:moveTo>
                    <a:lnTo>
                      <a:pt x="0" y="1524"/>
                    </a:lnTo>
                    <a:lnTo>
                      <a:pt x="374" y="1524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3995;p24"/>
              <p:cNvSpPr/>
              <p:nvPr/>
            </p:nvSpPr>
            <p:spPr>
              <a:xfrm>
                <a:off x="4493450" y="3490025"/>
                <a:ext cx="56575" cy="15790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316" extrusionOk="0">
                    <a:moveTo>
                      <a:pt x="244" y="0"/>
                    </a:moveTo>
                    <a:lnTo>
                      <a:pt x="60" y="739"/>
                    </a:lnTo>
                    <a:lnTo>
                      <a:pt x="1" y="987"/>
                    </a:lnTo>
                    <a:lnTo>
                      <a:pt x="1" y="5330"/>
                    </a:lnTo>
                    <a:lnTo>
                      <a:pt x="244" y="6316"/>
                    </a:lnTo>
                    <a:lnTo>
                      <a:pt x="2023" y="6316"/>
                    </a:lnTo>
                    <a:lnTo>
                      <a:pt x="2263" y="5330"/>
                    </a:lnTo>
                    <a:lnTo>
                      <a:pt x="2263" y="987"/>
                    </a:lnTo>
                    <a:lnTo>
                      <a:pt x="2204" y="739"/>
                    </a:lnTo>
                    <a:lnTo>
                      <a:pt x="20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6" name="Google Shape;3996;p24"/>
              <p:cNvSpPr/>
              <p:nvPr/>
            </p:nvSpPr>
            <p:spPr>
              <a:xfrm>
                <a:off x="4492725" y="3534200"/>
                <a:ext cx="5815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787" extrusionOk="0">
                    <a:moveTo>
                      <a:pt x="294" y="0"/>
                    </a:moveTo>
                    <a:cubicBezTo>
                      <a:pt x="0" y="902"/>
                      <a:pt x="0" y="1880"/>
                      <a:pt x="294" y="2786"/>
                    </a:cubicBezTo>
                    <a:lnTo>
                      <a:pt x="2023" y="2786"/>
                    </a:lnTo>
                    <a:cubicBezTo>
                      <a:pt x="2325" y="1880"/>
                      <a:pt x="2325" y="902"/>
                      <a:pt x="2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7" name="Google Shape;3997;p24"/>
              <p:cNvSpPr/>
              <p:nvPr/>
            </p:nvSpPr>
            <p:spPr>
              <a:xfrm>
                <a:off x="4495025" y="3489925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185" y="0"/>
                    </a:moveTo>
                    <a:lnTo>
                      <a:pt x="1" y="743"/>
                    </a:lnTo>
                    <a:cubicBezTo>
                      <a:pt x="26" y="1091"/>
                      <a:pt x="97" y="1435"/>
                      <a:pt x="206" y="1767"/>
                    </a:cubicBezTo>
                    <a:lnTo>
                      <a:pt x="1939" y="1767"/>
                    </a:lnTo>
                    <a:cubicBezTo>
                      <a:pt x="2049" y="1435"/>
                      <a:pt x="2112" y="1091"/>
                      <a:pt x="2141" y="743"/>
                    </a:cubicBezTo>
                    <a:lnTo>
                      <a:pt x="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3998;p24"/>
              <p:cNvSpPr/>
              <p:nvPr/>
            </p:nvSpPr>
            <p:spPr>
              <a:xfrm>
                <a:off x="4495025" y="3603750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206" y="0"/>
                    </a:moveTo>
                    <a:cubicBezTo>
                      <a:pt x="97" y="332"/>
                      <a:pt x="26" y="676"/>
                      <a:pt x="1" y="1024"/>
                    </a:cubicBezTo>
                    <a:lnTo>
                      <a:pt x="185" y="1767"/>
                    </a:lnTo>
                    <a:lnTo>
                      <a:pt x="1965" y="1767"/>
                    </a:lnTo>
                    <a:lnTo>
                      <a:pt x="2141" y="1024"/>
                    </a:lnTo>
                    <a:cubicBezTo>
                      <a:pt x="2112" y="676"/>
                      <a:pt x="2049" y="332"/>
                      <a:pt x="19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3999;p24"/>
              <p:cNvSpPr/>
              <p:nvPr/>
            </p:nvSpPr>
            <p:spPr>
              <a:xfrm>
                <a:off x="4145825" y="3702875"/>
                <a:ext cx="90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49" extrusionOk="0">
                    <a:moveTo>
                      <a:pt x="1" y="1"/>
                    </a:moveTo>
                    <a:lnTo>
                      <a:pt x="1" y="248"/>
                    </a:lnTo>
                    <a:lnTo>
                      <a:pt x="3631" y="248"/>
                    </a:lnTo>
                    <a:lnTo>
                      <a:pt x="36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4000;p24"/>
              <p:cNvSpPr/>
              <p:nvPr/>
            </p:nvSpPr>
            <p:spPr>
              <a:xfrm>
                <a:off x="4293550" y="3526950"/>
                <a:ext cx="162725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3400" extrusionOk="0">
                    <a:moveTo>
                      <a:pt x="0" y="0"/>
                    </a:moveTo>
                    <a:lnTo>
                      <a:pt x="0" y="3400"/>
                    </a:lnTo>
                    <a:lnTo>
                      <a:pt x="6509" y="34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4001;p24"/>
              <p:cNvSpPr/>
              <p:nvPr/>
            </p:nvSpPr>
            <p:spPr>
              <a:xfrm>
                <a:off x="4293550" y="3569550"/>
                <a:ext cx="16272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700" extrusionOk="0">
                    <a:moveTo>
                      <a:pt x="0" y="0"/>
                    </a:moveTo>
                    <a:lnTo>
                      <a:pt x="0" y="1700"/>
                    </a:lnTo>
                    <a:lnTo>
                      <a:pt x="6509" y="17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02" name="Google Shape;4002;p24"/>
          <p:cNvGrpSpPr/>
          <p:nvPr/>
        </p:nvGrpSpPr>
        <p:grpSpPr>
          <a:xfrm rot="10800000" flipH="1">
            <a:off x="479582" y="-218889"/>
            <a:ext cx="1410111" cy="749326"/>
            <a:chOff x="4136075" y="3489925"/>
            <a:chExt cx="711100" cy="377875"/>
          </a:xfrm>
        </p:grpSpPr>
        <p:sp>
          <p:nvSpPr>
            <p:cNvPr id="4003" name="Google Shape;4003;p24"/>
            <p:cNvSpPr/>
            <p:nvPr/>
          </p:nvSpPr>
          <p:spPr>
            <a:xfrm rot="-5400000">
              <a:off x="4525638" y="3588563"/>
              <a:ext cx="298500" cy="259775"/>
            </a:xfrm>
            <a:custGeom>
              <a:avLst/>
              <a:gdLst/>
              <a:ahLst/>
              <a:cxnLst/>
              <a:rect l="l" t="t" r="r" b="b"/>
              <a:pathLst>
                <a:path w="11940" h="10391" extrusionOk="0">
                  <a:moveTo>
                    <a:pt x="10244" y="0"/>
                  </a:moveTo>
                  <a:lnTo>
                    <a:pt x="10244" y="6996"/>
                  </a:lnTo>
                  <a:cubicBezTo>
                    <a:pt x="10244" y="7932"/>
                    <a:pt x="9484" y="8691"/>
                    <a:pt x="8553" y="8691"/>
                  </a:cubicBezTo>
                  <a:lnTo>
                    <a:pt x="0" y="8691"/>
                  </a:lnTo>
                  <a:lnTo>
                    <a:pt x="0" y="10387"/>
                  </a:lnTo>
                  <a:lnTo>
                    <a:pt x="8548" y="10387"/>
                  </a:lnTo>
                  <a:lnTo>
                    <a:pt x="8548" y="10391"/>
                  </a:lnTo>
                  <a:cubicBezTo>
                    <a:pt x="10420" y="10391"/>
                    <a:pt x="11939" y="8867"/>
                    <a:pt x="11939" y="6996"/>
                  </a:cubicBezTo>
                  <a:lnTo>
                    <a:pt x="11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24"/>
            <p:cNvSpPr/>
            <p:nvPr/>
          </p:nvSpPr>
          <p:spPr>
            <a:xfrm rot="-5400000">
              <a:off x="4525600" y="3546225"/>
              <a:ext cx="340975" cy="302175"/>
            </a:xfrm>
            <a:custGeom>
              <a:avLst/>
              <a:gdLst/>
              <a:ahLst/>
              <a:cxnLst/>
              <a:rect l="l" t="t" r="r" b="b"/>
              <a:pathLst>
                <a:path w="13639" h="12087" extrusionOk="0">
                  <a:moveTo>
                    <a:pt x="11943" y="0"/>
                  </a:moveTo>
                  <a:lnTo>
                    <a:pt x="11943" y="6996"/>
                  </a:lnTo>
                  <a:cubicBezTo>
                    <a:pt x="11943" y="8867"/>
                    <a:pt x="10424" y="10391"/>
                    <a:pt x="8552" y="10391"/>
                  </a:cubicBezTo>
                  <a:lnTo>
                    <a:pt x="0" y="10391"/>
                  </a:lnTo>
                  <a:lnTo>
                    <a:pt x="0" y="12086"/>
                  </a:lnTo>
                  <a:lnTo>
                    <a:pt x="8552" y="12086"/>
                  </a:lnTo>
                  <a:cubicBezTo>
                    <a:pt x="11356" y="12086"/>
                    <a:pt x="13638" y="9803"/>
                    <a:pt x="13638" y="6996"/>
                  </a:cubicBezTo>
                  <a:lnTo>
                    <a:pt x="13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05" name="Google Shape;4005;p24"/>
            <p:cNvGrpSpPr/>
            <p:nvPr/>
          </p:nvGrpSpPr>
          <p:grpSpPr>
            <a:xfrm>
              <a:off x="4136075" y="3489925"/>
              <a:ext cx="414800" cy="219175"/>
              <a:chOff x="4136075" y="3489925"/>
              <a:chExt cx="414800" cy="219175"/>
            </a:xfrm>
          </p:grpSpPr>
          <p:sp>
            <p:nvSpPr>
              <p:cNvPr id="4006" name="Google Shape;4006;p24"/>
              <p:cNvSpPr/>
              <p:nvPr/>
            </p:nvSpPr>
            <p:spPr>
              <a:xfrm>
                <a:off x="4148775" y="3527150"/>
                <a:ext cx="144800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5792" h="5859" extrusionOk="0">
                    <a:moveTo>
                      <a:pt x="5292" y="1"/>
                    </a:moveTo>
                    <a:cubicBezTo>
                      <a:pt x="2376" y="1"/>
                      <a:pt x="0" y="2376"/>
                      <a:pt x="0" y="5292"/>
                    </a:cubicBezTo>
                    <a:lnTo>
                      <a:pt x="0" y="5859"/>
                    </a:lnTo>
                    <a:lnTo>
                      <a:pt x="3383" y="5859"/>
                    </a:lnTo>
                    <a:lnTo>
                      <a:pt x="3383" y="5292"/>
                    </a:lnTo>
                    <a:cubicBezTo>
                      <a:pt x="3383" y="4239"/>
                      <a:pt x="4239" y="3383"/>
                      <a:pt x="5292" y="3383"/>
                    </a:cubicBezTo>
                    <a:lnTo>
                      <a:pt x="5791" y="3383"/>
                    </a:lnTo>
                    <a:lnTo>
                      <a:pt x="57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4007;p24"/>
              <p:cNvSpPr/>
              <p:nvPr/>
            </p:nvSpPr>
            <p:spPr>
              <a:xfrm>
                <a:off x="4191150" y="3569325"/>
                <a:ext cx="102425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168" extrusionOk="0">
                    <a:moveTo>
                      <a:pt x="3597" y="1"/>
                    </a:moveTo>
                    <a:cubicBezTo>
                      <a:pt x="1608" y="1"/>
                      <a:pt x="1" y="1616"/>
                      <a:pt x="1" y="3601"/>
                    </a:cubicBezTo>
                    <a:lnTo>
                      <a:pt x="1" y="4168"/>
                    </a:lnTo>
                    <a:lnTo>
                      <a:pt x="1692" y="4168"/>
                    </a:lnTo>
                    <a:lnTo>
                      <a:pt x="1692" y="3601"/>
                    </a:lnTo>
                    <a:cubicBezTo>
                      <a:pt x="1688" y="2552"/>
                      <a:pt x="2544" y="1696"/>
                      <a:pt x="3597" y="1696"/>
                    </a:cubicBezTo>
                    <a:lnTo>
                      <a:pt x="4096" y="1696"/>
                    </a:lnTo>
                    <a:lnTo>
                      <a:pt x="40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4008;p24"/>
              <p:cNvSpPr/>
              <p:nvPr/>
            </p:nvSpPr>
            <p:spPr>
              <a:xfrm>
                <a:off x="4136075" y="3673625"/>
                <a:ext cx="1101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4407" y="1179"/>
                    </a:lnTo>
                    <a:lnTo>
                      <a:pt x="44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4009;p24"/>
              <p:cNvSpPr/>
              <p:nvPr/>
            </p:nvSpPr>
            <p:spPr>
              <a:xfrm>
                <a:off x="4198075" y="3673625"/>
                <a:ext cx="479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1918" y="1179"/>
                    </a:lnTo>
                    <a:lnTo>
                      <a:pt x="19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4010;p24"/>
              <p:cNvSpPr/>
              <p:nvPr/>
            </p:nvSpPr>
            <p:spPr>
              <a:xfrm>
                <a:off x="4456250" y="3513825"/>
                <a:ext cx="29525" cy="11020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4408" extrusionOk="0">
                    <a:moveTo>
                      <a:pt x="1" y="1"/>
                    </a:moveTo>
                    <a:lnTo>
                      <a:pt x="1" y="4407"/>
                    </a:lnTo>
                    <a:lnTo>
                      <a:pt x="1180" y="440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4011;p24"/>
              <p:cNvSpPr/>
              <p:nvPr/>
            </p:nvSpPr>
            <p:spPr>
              <a:xfrm>
                <a:off x="4456250" y="3580250"/>
                <a:ext cx="29525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755" extrusionOk="0">
                    <a:moveTo>
                      <a:pt x="1" y="0"/>
                    </a:moveTo>
                    <a:lnTo>
                      <a:pt x="1" y="1754"/>
                    </a:lnTo>
                    <a:lnTo>
                      <a:pt x="1180" y="1754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4012;p24"/>
              <p:cNvSpPr/>
              <p:nvPr/>
            </p:nvSpPr>
            <p:spPr>
              <a:xfrm>
                <a:off x="4485750" y="3521075"/>
                <a:ext cx="935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836" extrusionOk="0">
                    <a:moveTo>
                      <a:pt x="0" y="0"/>
                    </a:moveTo>
                    <a:lnTo>
                      <a:pt x="0" y="3836"/>
                    </a:lnTo>
                    <a:lnTo>
                      <a:pt x="374" y="3836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4013;p24"/>
              <p:cNvSpPr/>
              <p:nvPr/>
            </p:nvSpPr>
            <p:spPr>
              <a:xfrm>
                <a:off x="4485750" y="3578775"/>
                <a:ext cx="93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524" extrusionOk="0">
                    <a:moveTo>
                      <a:pt x="0" y="0"/>
                    </a:moveTo>
                    <a:lnTo>
                      <a:pt x="0" y="1524"/>
                    </a:lnTo>
                    <a:lnTo>
                      <a:pt x="374" y="1524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4014;p24"/>
              <p:cNvSpPr/>
              <p:nvPr/>
            </p:nvSpPr>
            <p:spPr>
              <a:xfrm>
                <a:off x="4493450" y="3490025"/>
                <a:ext cx="56575" cy="15790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316" extrusionOk="0">
                    <a:moveTo>
                      <a:pt x="244" y="0"/>
                    </a:moveTo>
                    <a:lnTo>
                      <a:pt x="60" y="739"/>
                    </a:lnTo>
                    <a:lnTo>
                      <a:pt x="1" y="987"/>
                    </a:lnTo>
                    <a:lnTo>
                      <a:pt x="1" y="5330"/>
                    </a:lnTo>
                    <a:lnTo>
                      <a:pt x="244" y="6316"/>
                    </a:lnTo>
                    <a:lnTo>
                      <a:pt x="2023" y="6316"/>
                    </a:lnTo>
                    <a:lnTo>
                      <a:pt x="2263" y="5330"/>
                    </a:lnTo>
                    <a:lnTo>
                      <a:pt x="2263" y="987"/>
                    </a:lnTo>
                    <a:lnTo>
                      <a:pt x="2204" y="739"/>
                    </a:lnTo>
                    <a:lnTo>
                      <a:pt x="20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4015;p24"/>
              <p:cNvSpPr/>
              <p:nvPr/>
            </p:nvSpPr>
            <p:spPr>
              <a:xfrm>
                <a:off x="4492725" y="3534200"/>
                <a:ext cx="5815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787" extrusionOk="0">
                    <a:moveTo>
                      <a:pt x="294" y="0"/>
                    </a:moveTo>
                    <a:cubicBezTo>
                      <a:pt x="0" y="902"/>
                      <a:pt x="0" y="1880"/>
                      <a:pt x="294" y="2786"/>
                    </a:cubicBezTo>
                    <a:lnTo>
                      <a:pt x="2023" y="2786"/>
                    </a:lnTo>
                    <a:cubicBezTo>
                      <a:pt x="2325" y="1880"/>
                      <a:pt x="2325" y="902"/>
                      <a:pt x="2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4016;p24"/>
              <p:cNvSpPr/>
              <p:nvPr/>
            </p:nvSpPr>
            <p:spPr>
              <a:xfrm>
                <a:off x="4495025" y="3489925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185" y="0"/>
                    </a:moveTo>
                    <a:lnTo>
                      <a:pt x="1" y="743"/>
                    </a:lnTo>
                    <a:cubicBezTo>
                      <a:pt x="26" y="1091"/>
                      <a:pt x="97" y="1435"/>
                      <a:pt x="206" y="1767"/>
                    </a:cubicBezTo>
                    <a:lnTo>
                      <a:pt x="1939" y="1767"/>
                    </a:lnTo>
                    <a:cubicBezTo>
                      <a:pt x="2049" y="1435"/>
                      <a:pt x="2112" y="1091"/>
                      <a:pt x="2141" y="743"/>
                    </a:cubicBezTo>
                    <a:lnTo>
                      <a:pt x="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7" name="Google Shape;4017;p24"/>
              <p:cNvSpPr/>
              <p:nvPr/>
            </p:nvSpPr>
            <p:spPr>
              <a:xfrm>
                <a:off x="4495025" y="3603750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206" y="0"/>
                    </a:moveTo>
                    <a:cubicBezTo>
                      <a:pt x="97" y="332"/>
                      <a:pt x="26" y="676"/>
                      <a:pt x="1" y="1024"/>
                    </a:cubicBezTo>
                    <a:lnTo>
                      <a:pt x="185" y="1767"/>
                    </a:lnTo>
                    <a:lnTo>
                      <a:pt x="1965" y="1767"/>
                    </a:lnTo>
                    <a:lnTo>
                      <a:pt x="2141" y="1024"/>
                    </a:lnTo>
                    <a:cubicBezTo>
                      <a:pt x="2112" y="676"/>
                      <a:pt x="2049" y="332"/>
                      <a:pt x="19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8" name="Google Shape;4018;p24"/>
              <p:cNvSpPr/>
              <p:nvPr/>
            </p:nvSpPr>
            <p:spPr>
              <a:xfrm>
                <a:off x="4145825" y="3702875"/>
                <a:ext cx="90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49" extrusionOk="0">
                    <a:moveTo>
                      <a:pt x="1" y="1"/>
                    </a:moveTo>
                    <a:lnTo>
                      <a:pt x="1" y="248"/>
                    </a:lnTo>
                    <a:lnTo>
                      <a:pt x="3631" y="248"/>
                    </a:lnTo>
                    <a:lnTo>
                      <a:pt x="36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9" name="Google Shape;4019;p24"/>
              <p:cNvSpPr/>
              <p:nvPr/>
            </p:nvSpPr>
            <p:spPr>
              <a:xfrm>
                <a:off x="4293550" y="3526950"/>
                <a:ext cx="162725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3400" extrusionOk="0">
                    <a:moveTo>
                      <a:pt x="0" y="0"/>
                    </a:moveTo>
                    <a:lnTo>
                      <a:pt x="0" y="3400"/>
                    </a:lnTo>
                    <a:lnTo>
                      <a:pt x="6509" y="34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0" name="Google Shape;4020;p24"/>
              <p:cNvSpPr/>
              <p:nvPr/>
            </p:nvSpPr>
            <p:spPr>
              <a:xfrm>
                <a:off x="4293550" y="3569550"/>
                <a:ext cx="16272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700" extrusionOk="0">
                    <a:moveTo>
                      <a:pt x="0" y="0"/>
                    </a:moveTo>
                    <a:lnTo>
                      <a:pt x="0" y="1700"/>
                    </a:lnTo>
                    <a:lnTo>
                      <a:pt x="6509" y="17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3"/>
          <p:cNvGrpSpPr/>
          <p:nvPr/>
        </p:nvGrpSpPr>
        <p:grpSpPr>
          <a:xfrm rot="-5400000" flipH="1">
            <a:off x="4236176" y="-4927701"/>
            <a:ext cx="1324854" cy="10277771"/>
            <a:chOff x="5465087" y="-4172503"/>
            <a:chExt cx="1324854" cy="10277771"/>
          </a:xfrm>
        </p:grpSpPr>
        <p:grpSp>
          <p:nvGrpSpPr>
            <p:cNvPr id="246" name="Google Shape;246;p3"/>
            <p:cNvGrpSpPr/>
            <p:nvPr/>
          </p:nvGrpSpPr>
          <p:grpSpPr>
            <a:xfrm>
              <a:off x="5465087" y="440400"/>
              <a:ext cx="1324854" cy="4428942"/>
              <a:chOff x="7220691" y="-16375"/>
              <a:chExt cx="1561776" cy="5220962"/>
            </a:xfrm>
          </p:grpSpPr>
          <p:sp>
            <p:nvSpPr>
              <p:cNvPr id="247" name="Google Shape;247;p3"/>
              <p:cNvSpPr/>
              <p:nvPr/>
            </p:nvSpPr>
            <p:spPr>
              <a:xfrm>
                <a:off x="7768968" y="3598359"/>
                <a:ext cx="332248" cy="722512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11171" extrusionOk="0">
                    <a:moveTo>
                      <a:pt x="1553" y="0"/>
                    </a:moveTo>
                    <a:lnTo>
                      <a:pt x="1553" y="3663"/>
                    </a:lnTo>
                    <a:cubicBezTo>
                      <a:pt x="1553" y="4339"/>
                      <a:pt x="1079" y="4910"/>
                      <a:pt x="445" y="5057"/>
                    </a:cubicBezTo>
                    <a:cubicBezTo>
                      <a:pt x="336" y="5086"/>
                      <a:pt x="231" y="5094"/>
                      <a:pt x="114" y="5094"/>
                    </a:cubicBezTo>
                    <a:lnTo>
                      <a:pt x="0" y="5094"/>
                    </a:lnTo>
                    <a:lnTo>
                      <a:pt x="0" y="7910"/>
                    </a:lnTo>
                    <a:lnTo>
                      <a:pt x="114" y="7910"/>
                    </a:lnTo>
                    <a:cubicBezTo>
                      <a:pt x="911" y="7910"/>
                      <a:pt x="1553" y="8556"/>
                      <a:pt x="1553" y="9350"/>
                    </a:cubicBezTo>
                    <a:lnTo>
                      <a:pt x="1553" y="11171"/>
                    </a:lnTo>
                    <a:lnTo>
                      <a:pt x="5137" y="11171"/>
                    </a:lnTo>
                    <a:lnTo>
                      <a:pt x="5137" y="8"/>
                    </a:lnTo>
                    <a:lnTo>
                      <a:pt x="51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7869349" y="-16375"/>
                <a:ext cx="913117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10370"/>
                      <a:pt x="2414" y="12783"/>
                      <a:pt x="5381" y="12783"/>
                    </a:cubicBezTo>
                    <a:lnTo>
                      <a:pt x="8734" y="12783"/>
                    </a:lnTo>
                    <a:cubicBezTo>
                      <a:pt x="9720" y="12783"/>
                      <a:pt x="10530" y="13589"/>
                      <a:pt x="10530" y="14575"/>
                    </a:cubicBezTo>
                    <a:lnTo>
                      <a:pt x="10530" y="47714"/>
                    </a:lnTo>
                    <a:cubicBezTo>
                      <a:pt x="10530" y="48700"/>
                      <a:pt x="9720" y="49505"/>
                      <a:pt x="8734" y="49505"/>
                    </a:cubicBezTo>
                    <a:lnTo>
                      <a:pt x="5381" y="49505"/>
                    </a:lnTo>
                    <a:cubicBezTo>
                      <a:pt x="2414" y="49505"/>
                      <a:pt x="1" y="51918"/>
                      <a:pt x="1" y="54889"/>
                    </a:cubicBezTo>
                    <a:lnTo>
                      <a:pt x="1" y="80722"/>
                    </a:lnTo>
                    <a:lnTo>
                      <a:pt x="3589" y="80722"/>
                    </a:lnTo>
                    <a:lnTo>
                      <a:pt x="3589" y="54885"/>
                    </a:lnTo>
                    <a:cubicBezTo>
                      <a:pt x="3589" y="53903"/>
                      <a:pt x="4395" y="53093"/>
                      <a:pt x="5381" y="53093"/>
                    </a:cubicBezTo>
                    <a:lnTo>
                      <a:pt x="8734" y="53093"/>
                    </a:lnTo>
                    <a:cubicBezTo>
                      <a:pt x="11705" y="53093"/>
                      <a:pt x="14118" y="50680"/>
                      <a:pt x="14118" y="47714"/>
                    </a:cubicBezTo>
                    <a:lnTo>
                      <a:pt x="14118" y="14575"/>
                    </a:lnTo>
                    <a:cubicBezTo>
                      <a:pt x="14118" y="11612"/>
                      <a:pt x="11705" y="9195"/>
                      <a:pt x="8734" y="9195"/>
                    </a:cubicBezTo>
                    <a:lnTo>
                      <a:pt x="5381" y="9195"/>
                    </a:lnTo>
                    <a:cubicBezTo>
                      <a:pt x="4395" y="9195"/>
                      <a:pt x="3589" y="8385"/>
                      <a:pt x="3589" y="7399"/>
                    </a:cubicBezTo>
                    <a:lnTo>
                      <a:pt x="35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>
                <a:off x="7985252" y="-16375"/>
                <a:ext cx="797215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2326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9380"/>
                      <a:pt x="1612" y="10987"/>
                      <a:pt x="3589" y="10987"/>
                    </a:cubicBezTo>
                    <a:lnTo>
                      <a:pt x="6942" y="10987"/>
                    </a:lnTo>
                    <a:cubicBezTo>
                      <a:pt x="8918" y="10987"/>
                      <a:pt x="10530" y="12598"/>
                      <a:pt x="10530" y="14575"/>
                    </a:cubicBezTo>
                    <a:lnTo>
                      <a:pt x="10530" y="47714"/>
                    </a:lnTo>
                    <a:cubicBezTo>
                      <a:pt x="10530" y="49690"/>
                      <a:pt x="8918" y="51301"/>
                      <a:pt x="6942" y="51301"/>
                    </a:cubicBezTo>
                    <a:lnTo>
                      <a:pt x="3589" y="51301"/>
                    </a:lnTo>
                    <a:cubicBezTo>
                      <a:pt x="1612" y="51301"/>
                      <a:pt x="1" y="52909"/>
                      <a:pt x="1" y="54889"/>
                    </a:cubicBezTo>
                    <a:lnTo>
                      <a:pt x="1" y="80722"/>
                    </a:lnTo>
                    <a:lnTo>
                      <a:pt x="1797" y="80722"/>
                    </a:lnTo>
                    <a:lnTo>
                      <a:pt x="1797" y="54885"/>
                    </a:lnTo>
                    <a:cubicBezTo>
                      <a:pt x="1797" y="53903"/>
                      <a:pt x="2603" y="53093"/>
                      <a:pt x="3589" y="53093"/>
                    </a:cubicBezTo>
                    <a:lnTo>
                      <a:pt x="6942" y="53093"/>
                    </a:lnTo>
                    <a:cubicBezTo>
                      <a:pt x="9913" y="53093"/>
                      <a:pt x="12326" y="50680"/>
                      <a:pt x="12326" y="47714"/>
                    </a:cubicBezTo>
                    <a:lnTo>
                      <a:pt x="12326" y="14575"/>
                    </a:lnTo>
                    <a:cubicBezTo>
                      <a:pt x="12326" y="11612"/>
                      <a:pt x="9913" y="9195"/>
                      <a:pt x="6942" y="9195"/>
                    </a:cubicBezTo>
                    <a:lnTo>
                      <a:pt x="3589" y="9195"/>
                    </a:lnTo>
                    <a:cubicBezTo>
                      <a:pt x="2603" y="9195"/>
                      <a:pt x="1797" y="8385"/>
                      <a:pt x="1797" y="7399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7869349" y="377450"/>
                <a:ext cx="450932" cy="432951"/>
              </a:xfrm>
              <a:custGeom>
                <a:avLst/>
                <a:gdLst/>
                <a:ahLst/>
                <a:cxnLst/>
                <a:rect l="l" t="t" r="r" b="b"/>
                <a:pathLst>
                  <a:path w="6972" h="6694" extrusionOk="0">
                    <a:moveTo>
                      <a:pt x="1" y="1"/>
                    </a:moveTo>
                    <a:lnTo>
                      <a:pt x="1" y="1310"/>
                    </a:lnTo>
                    <a:cubicBezTo>
                      <a:pt x="1" y="4281"/>
                      <a:pt x="2418" y="6694"/>
                      <a:pt x="5381" y="6694"/>
                    </a:cubicBezTo>
                    <a:lnTo>
                      <a:pt x="6971" y="6694"/>
                    </a:lnTo>
                    <a:lnTo>
                      <a:pt x="6971" y="3106"/>
                    </a:lnTo>
                    <a:lnTo>
                      <a:pt x="5381" y="3106"/>
                    </a:lnTo>
                    <a:cubicBezTo>
                      <a:pt x="4395" y="3106"/>
                      <a:pt x="3589" y="2296"/>
                      <a:pt x="3589" y="1310"/>
                    </a:cubicBezTo>
                    <a:lnTo>
                      <a:pt x="3589" y="51"/>
                    </a:lnTo>
                    <a:lnTo>
                      <a:pt x="3207" y="437"/>
                    </a:lnTo>
                    <a:cubicBezTo>
                      <a:pt x="2775" y="868"/>
                      <a:pt x="2289" y="1049"/>
                      <a:pt x="1820" y="1049"/>
                    </a:cubicBezTo>
                    <a:cubicBezTo>
                      <a:pt x="1091" y="1049"/>
                      <a:pt x="399" y="613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7869349" y="578341"/>
                <a:ext cx="913117" cy="4356741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67361" extrusionOk="0">
                    <a:moveTo>
                      <a:pt x="7303" y="0"/>
                    </a:moveTo>
                    <a:lnTo>
                      <a:pt x="7303" y="3588"/>
                    </a:lnTo>
                    <a:lnTo>
                      <a:pt x="8734" y="3588"/>
                    </a:lnTo>
                    <a:cubicBezTo>
                      <a:pt x="9720" y="3588"/>
                      <a:pt x="10530" y="4394"/>
                      <a:pt x="10530" y="5380"/>
                    </a:cubicBezTo>
                    <a:lnTo>
                      <a:pt x="10530" y="38519"/>
                    </a:lnTo>
                    <a:cubicBezTo>
                      <a:pt x="10530" y="39505"/>
                      <a:pt x="9720" y="40310"/>
                      <a:pt x="8734" y="40310"/>
                    </a:cubicBezTo>
                    <a:lnTo>
                      <a:pt x="5381" y="40310"/>
                    </a:lnTo>
                    <a:cubicBezTo>
                      <a:pt x="2414" y="40310"/>
                      <a:pt x="1" y="42723"/>
                      <a:pt x="1" y="45690"/>
                    </a:cubicBezTo>
                    <a:lnTo>
                      <a:pt x="1" y="67163"/>
                    </a:lnTo>
                    <a:cubicBezTo>
                      <a:pt x="392" y="66605"/>
                      <a:pt x="1062" y="66326"/>
                      <a:pt x="1733" y="66326"/>
                    </a:cubicBezTo>
                    <a:cubicBezTo>
                      <a:pt x="2478" y="66326"/>
                      <a:pt x="3224" y="66671"/>
                      <a:pt x="3589" y="67360"/>
                    </a:cubicBezTo>
                    <a:lnTo>
                      <a:pt x="3589" y="45694"/>
                    </a:lnTo>
                    <a:cubicBezTo>
                      <a:pt x="3589" y="44708"/>
                      <a:pt x="4395" y="43898"/>
                      <a:pt x="5381" y="43898"/>
                    </a:cubicBezTo>
                    <a:lnTo>
                      <a:pt x="8734" y="43898"/>
                    </a:lnTo>
                    <a:cubicBezTo>
                      <a:pt x="11705" y="43898"/>
                      <a:pt x="14118" y="41485"/>
                      <a:pt x="14118" y="38519"/>
                    </a:cubicBezTo>
                    <a:lnTo>
                      <a:pt x="14118" y="5380"/>
                    </a:lnTo>
                    <a:cubicBezTo>
                      <a:pt x="14118" y="2417"/>
                      <a:pt x="11705" y="0"/>
                      <a:pt x="8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>
                <a:off x="7797750" y="3659933"/>
                <a:ext cx="162599" cy="266083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4114" extrusionOk="0">
                    <a:moveTo>
                      <a:pt x="1108" y="1"/>
                    </a:moveTo>
                    <a:lnTo>
                      <a:pt x="1108" y="2716"/>
                    </a:lnTo>
                    <a:cubicBezTo>
                      <a:pt x="1108" y="3391"/>
                      <a:pt x="634" y="3966"/>
                      <a:pt x="0" y="4113"/>
                    </a:cubicBezTo>
                    <a:lnTo>
                      <a:pt x="718" y="4113"/>
                    </a:lnTo>
                    <a:cubicBezTo>
                      <a:pt x="1708" y="4113"/>
                      <a:pt x="2514" y="3307"/>
                      <a:pt x="2514" y="2317"/>
                    </a:cubicBezTo>
                    <a:lnTo>
                      <a:pt x="25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>
                <a:off x="7857706" y="4320814"/>
                <a:ext cx="258193" cy="118942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1839" extrusionOk="0">
                    <a:moveTo>
                      <a:pt x="1" y="1"/>
                    </a:moveTo>
                    <a:lnTo>
                      <a:pt x="1" y="1839"/>
                    </a:lnTo>
                    <a:lnTo>
                      <a:pt x="3991" y="1839"/>
                    </a:lnTo>
                    <a:lnTo>
                      <a:pt x="39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>
                <a:off x="7846841" y="3598618"/>
                <a:ext cx="226436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2007" extrusionOk="0">
                    <a:moveTo>
                      <a:pt x="1" y="0"/>
                    </a:moveTo>
                    <a:lnTo>
                      <a:pt x="1" y="2006"/>
                    </a:lnTo>
                    <a:lnTo>
                      <a:pt x="3500" y="2006"/>
                    </a:lnTo>
                    <a:lnTo>
                      <a:pt x="35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>
                <a:off x="8008083" y="3598618"/>
                <a:ext cx="118360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007" extrusionOk="0">
                    <a:moveTo>
                      <a:pt x="0" y="0"/>
                    </a:moveTo>
                    <a:lnTo>
                      <a:pt x="0" y="2006"/>
                    </a:lnTo>
                    <a:lnTo>
                      <a:pt x="1830" y="2006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>
                <a:off x="7846841" y="3618150"/>
                <a:ext cx="279601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299" extrusionOk="0">
                    <a:moveTo>
                      <a:pt x="1" y="0"/>
                    </a:moveTo>
                    <a:lnTo>
                      <a:pt x="1" y="298"/>
                    </a:lnTo>
                    <a:lnTo>
                      <a:pt x="4323" y="298"/>
                    </a:lnTo>
                    <a:lnTo>
                      <a:pt x="4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>
                <a:off x="8008083" y="3618150"/>
                <a:ext cx="118360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99" extrusionOk="0">
                    <a:moveTo>
                      <a:pt x="0" y="0"/>
                    </a:moveTo>
                    <a:lnTo>
                      <a:pt x="0" y="298"/>
                    </a:lnTo>
                    <a:lnTo>
                      <a:pt x="1830" y="298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7585217" y="3964437"/>
                <a:ext cx="189764" cy="109499"/>
              </a:xfrm>
              <a:custGeom>
                <a:avLst/>
                <a:gdLst/>
                <a:ahLst/>
                <a:cxnLst/>
                <a:rect l="l" t="t" r="r" b="b"/>
                <a:pathLst>
                  <a:path w="2934" h="1693" extrusionOk="0">
                    <a:moveTo>
                      <a:pt x="0" y="1"/>
                    </a:moveTo>
                    <a:lnTo>
                      <a:pt x="0" y="1692"/>
                    </a:lnTo>
                    <a:lnTo>
                      <a:pt x="2934" y="1692"/>
                    </a:lnTo>
                    <a:lnTo>
                      <a:pt x="29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7663931" y="3938437"/>
                <a:ext cx="110793" cy="1615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497" extrusionOk="0">
                    <a:moveTo>
                      <a:pt x="0" y="0"/>
                    </a:moveTo>
                    <a:lnTo>
                      <a:pt x="0" y="2497"/>
                    </a:lnTo>
                    <a:lnTo>
                      <a:pt x="1712" y="2497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7764893" y="3925954"/>
                <a:ext cx="9831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888" extrusionOk="0">
                    <a:moveTo>
                      <a:pt x="0" y="0"/>
                    </a:moveTo>
                    <a:lnTo>
                      <a:pt x="0" y="2887"/>
                    </a:lnTo>
                    <a:lnTo>
                      <a:pt x="151" y="2887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7655522" y="3925954"/>
                <a:ext cx="34538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4" h="2888" extrusionOk="0">
                    <a:moveTo>
                      <a:pt x="269" y="0"/>
                    </a:moveTo>
                    <a:lnTo>
                      <a:pt x="0" y="21"/>
                    </a:lnTo>
                    <a:lnTo>
                      <a:pt x="265" y="2887"/>
                    </a:lnTo>
                    <a:lnTo>
                      <a:pt x="533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7689996" y="3925954"/>
                <a:ext cx="34214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888" extrusionOk="0">
                    <a:moveTo>
                      <a:pt x="265" y="0"/>
                    </a:moveTo>
                    <a:lnTo>
                      <a:pt x="0" y="21"/>
                    </a:lnTo>
                    <a:lnTo>
                      <a:pt x="260" y="2887"/>
                    </a:lnTo>
                    <a:lnTo>
                      <a:pt x="529" y="2862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7724146" y="3925954"/>
                <a:ext cx="34279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888" extrusionOk="0">
                    <a:moveTo>
                      <a:pt x="269" y="0"/>
                    </a:moveTo>
                    <a:lnTo>
                      <a:pt x="1" y="21"/>
                    </a:lnTo>
                    <a:lnTo>
                      <a:pt x="261" y="2887"/>
                    </a:lnTo>
                    <a:lnTo>
                      <a:pt x="530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7220691" y="3778294"/>
                <a:ext cx="481847" cy="481783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7449" extrusionOk="0">
                    <a:moveTo>
                      <a:pt x="3723" y="0"/>
                    </a:moveTo>
                    <a:cubicBezTo>
                      <a:pt x="1667" y="0"/>
                      <a:pt x="1" y="1666"/>
                      <a:pt x="1" y="3722"/>
                    </a:cubicBezTo>
                    <a:cubicBezTo>
                      <a:pt x="1" y="5779"/>
                      <a:pt x="1667" y="7449"/>
                      <a:pt x="3723" y="7449"/>
                    </a:cubicBezTo>
                    <a:cubicBezTo>
                      <a:pt x="5779" y="7449"/>
                      <a:pt x="7449" y="5779"/>
                      <a:pt x="7449" y="3722"/>
                    </a:cubicBezTo>
                    <a:cubicBezTo>
                      <a:pt x="7449" y="1666"/>
                      <a:pt x="5779" y="0"/>
                      <a:pt x="37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7237507" y="3795110"/>
                <a:ext cx="447892" cy="447892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6925" extrusionOk="0">
                    <a:moveTo>
                      <a:pt x="3463" y="0"/>
                    </a:moveTo>
                    <a:cubicBezTo>
                      <a:pt x="1553" y="0"/>
                      <a:pt x="1" y="1553"/>
                      <a:pt x="1" y="3462"/>
                    </a:cubicBezTo>
                    <a:cubicBezTo>
                      <a:pt x="1" y="5376"/>
                      <a:pt x="1553" y="6924"/>
                      <a:pt x="3463" y="6924"/>
                    </a:cubicBezTo>
                    <a:cubicBezTo>
                      <a:pt x="5376" y="6924"/>
                      <a:pt x="6925" y="5376"/>
                      <a:pt x="6925" y="3462"/>
                    </a:cubicBezTo>
                    <a:cubicBezTo>
                      <a:pt x="6925" y="1553"/>
                      <a:pt x="5376" y="0"/>
                      <a:pt x="34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7248632" y="3806493"/>
                <a:ext cx="425643" cy="425384"/>
              </a:xfrm>
              <a:custGeom>
                <a:avLst/>
                <a:gdLst/>
                <a:ahLst/>
                <a:cxnLst/>
                <a:rect l="l" t="t" r="r" b="b"/>
                <a:pathLst>
                  <a:path w="6581" h="6577" extrusionOk="0">
                    <a:moveTo>
                      <a:pt x="3291" y="1"/>
                    </a:moveTo>
                    <a:cubicBezTo>
                      <a:pt x="1474" y="1"/>
                      <a:pt x="1" y="1469"/>
                      <a:pt x="1" y="3286"/>
                    </a:cubicBezTo>
                    <a:cubicBezTo>
                      <a:pt x="1" y="5103"/>
                      <a:pt x="1474" y="6576"/>
                      <a:pt x="3291" y="6576"/>
                    </a:cubicBezTo>
                    <a:cubicBezTo>
                      <a:pt x="5108" y="6576"/>
                      <a:pt x="6581" y="5103"/>
                      <a:pt x="6581" y="3286"/>
                    </a:cubicBezTo>
                    <a:cubicBezTo>
                      <a:pt x="6581" y="1469"/>
                      <a:pt x="5108" y="1"/>
                      <a:pt x="32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7277673" y="3835275"/>
                <a:ext cx="367821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5687" h="5687" extrusionOk="0">
                    <a:moveTo>
                      <a:pt x="2842" y="0"/>
                    </a:moveTo>
                    <a:cubicBezTo>
                      <a:pt x="1272" y="0"/>
                      <a:pt x="1" y="1272"/>
                      <a:pt x="1" y="2841"/>
                    </a:cubicBezTo>
                    <a:cubicBezTo>
                      <a:pt x="1" y="4411"/>
                      <a:pt x="1272" y="5687"/>
                      <a:pt x="2842" y="5687"/>
                    </a:cubicBezTo>
                    <a:cubicBezTo>
                      <a:pt x="4411" y="5687"/>
                      <a:pt x="5687" y="4411"/>
                      <a:pt x="5687" y="2841"/>
                    </a:cubicBezTo>
                    <a:cubicBezTo>
                      <a:pt x="5687" y="1272"/>
                      <a:pt x="4411" y="0"/>
                      <a:pt x="28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7461423" y="3835534"/>
                <a:ext cx="184072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5687" extrusionOk="0">
                    <a:moveTo>
                      <a:pt x="1" y="1"/>
                    </a:moveTo>
                    <a:lnTo>
                      <a:pt x="1" y="5687"/>
                    </a:lnTo>
                    <a:cubicBezTo>
                      <a:pt x="1570" y="5687"/>
                      <a:pt x="2846" y="4411"/>
                      <a:pt x="2846" y="2846"/>
                    </a:cubicBezTo>
                    <a:cubicBezTo>
                      <a:pt x="2846" y="1276"/>
                      <a:pt x="1570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7435358" y="3992960"/>
                <a:ext cx="52453" cy="5245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404" y="1"/>
                    </a:moveTo>
                    <a:cubicBezTo>
                      <a:pt x="186" y="1"/>
                      <a:pt x="1" y="181"/>
                      <a:pt x="1" y="403"/>
                    </a:cubicBezTo>
                    <a:cubicBezTo>
                      <a:pt x="1" y="626"/>
                      <a:pt x="186" y="810"/>
                      <a:pt x="404" y="810"/>
                    </a:cubicBezTo>
                    <a:cubicBezTo>
                      <a:pt x="626" y="810"/>
                      <a:pt x="811" y="630"/>
                      <a:pt x="811" y="403"/>
                    </a:cubicBezTo>
                    <a:cubicBezTo>
                      <a:pt x="811" y="185"/>
                      <a:pt x="626" y="1"/>
                      <a:pt x="4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7282329" y="3839867"/>
                <a:ext cx="358831" cy="358895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5549" extrusionOk="0">
                    <a:moveTo>
                      <a:pt x="3210" y="1"/>
                    </a:moveTo>
                    <a:lnTo>
                      <a:pt x="3072" y="853"/>
                    </a:lnTo>
                    <a:cubicBezTo>
                      <a:pt x="3181" y="869"/>
                      <a:pt x="3290" y="899"/>
                      <a:pt x="3395" y="937"/>
                    </a:cubicBezTo>
                    <a:lnTo>
                      <a:pt x="3685" y="123"/>
                    </a:lnTo>
                    <a:cubicBezTo>
                      <a:pt x="3534" y="72"/>
                      <a:pt x="3370" y="30"/>
                      <a:pt x="3210" y="1"/>
                    </a:cubicBezTo>
                    <a:close/>
                    <a:moveTo>
                      <a:pt x="1771" y="135"/>
                    </a:moveTo>
                    <a:cubicBezTo>
                      <a:pt x="1624" y="190"/>
                      <a:pt x="1473" y="261"/>
                      <a:pt x="1335" y="345"/>
                    </a:cubicBezTo>
                    <a:lnTo>
                      <a:pt x="1771" y="1088"/>
                    </a:lnTo>
                    <a:cubicBezTo>
                      <a:pt x="1868" y="1037"/>
                      <a:pt x="1968" y="983"/>
                      <a:pt x="2073" y="941"/>
                    </a:cubicBezTo>
                    <a:lnTo>
                      <a:pt x="1771" y="135"/>
                    </a:lnTo>
                    <a:close/>
                    <a:moveTo>
                      <a:pt x="4868" y="941"/>
                    </a:moveTo>
                    <a:lnTo>
                      <a:pt x="4213" y="1503"/>
                    </a:lnTo>
                    <a:cubicBezTo>
                      <a:pt x="4289" y="1587"/>
                      <a:pt x="4356" y="1679"/>
                      <a:pt x="4415" y="1776"/>
                    </a:cubicBezTo>
                    <a:lnTo>
                      <a:pt x="5153" y="1335"/>
                    </a:lnTo>
                    <a:cubicBezTo>
                      <a:pt x="5069" y="1193"/>
                      <a:pt x="4973" y="1063"/>
                      <a:pt x="4868" y="941"/>
                    </a:cubicBezTo>
                    <a:close/>
                    <a:moveTo>
                      <a:pt x="323" y="1373"/>
                    </a:moveTo>
                    <a:cubicBezTo>
                      <a:pt x="244" y="1512"/>
                      <a:pt x="176" y="1667"/>
                      <a:pt x="118" y="1818"/>
                    </a:cubicBezTo>
                    <a:lnTo>
                      <a:pt x="932" y="2107"/>
                    </a:lnTo>
                    <a:cubicBezTo>
                      <a:pt x="965" y="2002"/>
                      <a:pt x="1016" y="1898"/>
                      <a:pt x="1070" y="1801"/>
                    </a:cubicBezTo>
                    <a:lnTo>
                      <a:pt x="323" y="1373"/>
                    </a:lnTo>
                    <a:close/>
                    <a:moveTo>
                      <a:pt x="5367" y="2733"/>
                    </a:moveTo>
                    <a:lnTo>
                      <a:pt x="4679" y="2758"/>
                    </a:lnTo>
                    <a:cubicBezTo>
                      <a:pt x="4679" y="2867"/>
                      <a:pt x="4671" y="2980"/>
                      <a:pt x="4650" y="3094"/>
                    </a:cubicBezTo>
                    <a:lnTo>
                      <a:pt x="5497" y="3240"/>
                    </a:lnTo>
                    <a:cubicBezTo>
                      <a:pt x="5531" y="3081"/>
                      <a:pt x="5539" y="2917"/>
                      <a:pt x="5548" y="2741"/>
                    </a:cubicBezTo>
                    <a:lnTo>
                      <a:pt x="5367" y="2733"/>
                    </a:lnTo>
                    <a:close/>
                    <a:moveTo>
                      <a:pt x="852" y="3102"/>
                    </a:moveTo>
                    <a:lnTo>
                      <a:pt x="0" y="3253"/>
                    </a:lnTo>
                    <a:cubicBezTo>
                      <a:pt x="30" y="3417"/>
                      <a:pt x="72" y="3576"/>
                      <a:pt x="126" y="3727"/>
                    </a:cubicBezTo>
                    <a:lnTo>
                      <a:pt x="940" y="3421"/>
                    </a:lnTo>
                    <a:cubicBezTo>
                      <a:pt x="898" y="3324"/>
                      <a:pt x="873" y="3211"/>
                      <a:pt x="852" y="3102"/>
                    </a:cubicBezTo>
                    <a:close/>
                    <a:moveTo>
                      <a:pt x="4230" y="3996"/>
                    </a:moveTo>
                    <a:cubicBezTo>
                      <a:pt x="4155" y="4080"/>
                      <a:pt x="4079" y="4155"/>
                      <a:pt x="3995" y="4231"/>
                    </a:cubicBezTo>
                    <a:lnTo>
                      <a:pt x="4549" y="4890"/>
                    </a:lnTo>
                    <a:cubicBezTo>
                      <a:pt x="4671" y="4785"/>
                      <a:pt x="4784" y="4671"/>
                      <a:pt x="4889" y="4550"/>
                    </a:cubicBezTo>
                    <a:lnTo>
                      <a:pt x="4230" y="3996"/>
                    </a:lnTo>
                    <a:close/>
                    <a:moveTo>
                      <a:pt x="1511" y="4239"/>
                    </a:moveTo>
                    <a:lnTo>
                      <a:pt x="961" y="4902"/>
                    </a:lnTo>
                    <a:cubicBezTo>
                      <a:pt x="1087" y="5007"/>
                      <a:pt x="1217" y="5099"/>
                      <a:pt x="1360" y="5179"/>
                    </a:cubicBezTo>
                    <a:lnTo>
                      <a:pt x="1792" y="4436"/>
                    </a:lnTo>
                    <a:cubicBezTo>
                      <a:pt x="1691" y="4378"/>
                      <a:pt x="1595" y="4315"/>
                      <a:pt x="1511" y="4239"/>
                    </a:cubicBezTo>
                    <a:close/>
                    <a:moveTo>
                      <a:pt x="3093" y="4650"/>
                    </a:moveTo>
                    <a:cubicBezTo>
                      <a:pt x="2980" y="4671"/>
                      <a:pt x="2871" y="4680"/>
                      <a:pt x="2757" y="4680"/>
                    </a:cubicBezTo>
                    <a:lnTo>
                      <a:pt x="2757" y="5548"/>
                    </a:lnTo>
                    <a:cubicBezTo>
                      <a:pt x="2917" y="5548"/>
                      <a:pt x="3080" y="5532"/>
                      <a:pt x="3244" y="5498"/>
                    </a:cubicBezTo>
                    <a:lnTo>
                      <a:pt x="3093" y="46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7453015" y="3920586"/>
                <a:ext cx="84210" cy="102837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590" extrusionOk="0">
                    <a:moveTo>
                      <a:pt x="995" y="0"/>
                    </a:moveTo>
                    <a:cubicBezTo>
                      <a:pt x="975" y="0"/>
                      <a:pt x="954" y="10"/>
                      <a:pt x="941" y="29"/>
                    </a:cubicBezTo>
                    <a:lnTo>
                      <a:pt x="1" y="1350"/>
                    </a:lnTo>
                    <a:lnTo>
                      <a:pt x="341" y="1590"/>
                    </a:lnTo>
                    <a:lnTo>
                      <a:pt x="1281" y="272"/>
                    </a:lnTo>
                    <a:cubicBezTo>
                      <a:pt x="1302" y="243"/>
                      <a:pt x="1293" y="201"/>
                      <a:pt x="1260" y="175"/>
                    </a:cubicBezTo>
                    <a:lnTo>
                      <a:pt x="1029" y="12"/>
                    </a:lnTo>
                    <a:cubicBezTo>
                      <a:pt x="1019" y="4"/>
                      <a:pt x="1007" y="0"/>
                      <a:pt x="9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7460065" y="3935073"/>
                <a:ext cx="63319" cy="834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291" extrusionOk="0">
                    <a:moveTo>
                      <a:pt x="872" y="0"/>
                    </a:moveTo>
                    <a:cubicBezTo>
                      <a:pt x="865" y="0"/>
                      <a:pt x="859" y="3"/>
                      <a:pt x="857" y="10"/>
                    </a:cubicBezTo>
                    <a:lnTo>
                      <a:pt x="1" y="1210"/>
                    </a:lnTo>
                    <a:lnTo>
                      <a:pt x="110" y="1290"/>
                    </a:lnTo>
                    <a:lnTo>
                      <a:pt x="966" y="90"/>
                    </a:lnTo>
                    <a:cubicBezTo>
                      <a:pt x="979" y="77"/>
                      <a:pt x="974" y="69"/>
                      <a:pt x="962" y="56"/>
                    </a:cubicBezTo>
                    <a:lnTo>
                      <a:pt x="890" y="6"/>
                    </a:lnTo>
                    <a:cubicBezTo>
                      <a:pt x="885" y="2"/>
                      <a:pt x="878" y="0"/>
                      <a:pt x="8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7452498" y="4010035"/>
                <a:ext cx="18239" cy="1830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39" y="1"/>
                    </a:moveTo>
                    <a:cubicBezTo>
                      <a:pt x="63" y="1"/>
                      <a:pt x="0" y="64"/>
                      <a:pt x="0" y="139"/>
                    </a:cubicBezTo>
                    <a:cubicBezTo>
                      <a:pt x="0" y="219"/>
                      <a:pt x="63" y="282"/>
                      <a:pt x="139" y="282"/>
                    </a:cubicBezTo>
                    <a:cubicBezTo>
                      <a:pt x="219" y="282"/>
                      <a:pt x="282" y="219"/>
                      <a:pt x="282" y="139"/>
                    </a:cubicBezTo>
                    <a:cubicBezTo>
                      <a:pt x="282" y="64"/>
                      <a:pt x="219" y="1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7774918" y="4028275"/>
                <a:ext cx="185430" cy="292601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4524" extrusionOk="0">
                    <a:moveTo>
                      <a:pt x="1" y="0"/>
                    </a:moveTo>
                    <a:lnTo>
                      <a:pt x="1" y="1263"/>
                    </a:lnTo>
                    <a:lnTo>
                      <a:pt x="22" y="1263"/>
                    </a:lnTo>
                    <a:cubicBezTo>
                      <a:pt x="819" y="1263"/>
                      <a:pt x="1461" y="1909"/>
                      <a:pt x="1461" y="2703"/>
                    </a:cubicBezTo>
                    <a:lnTo>
                      <a:pt x="1461" y="4524"/>
                    </a:lnTo>
                    <a:lnTo>
                      <a:pt x="2867" y="4524"/>
                    </a:lnTo>
                    <a:lnTo>
                      <a:pt x="2867" y="1796"/>
                    </a:lnTo>
                    <a:cubicBezTo>
                      <a:pt x="2867" y="802"/>
                      <a:pt x="2065" y="0"/>
                      <a:pt x="10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" name="Google Shape;275;p3"/>
            <p:cNvGrpSpPr/>
            <p:nvPr/>
          </p:nvGrpSpPr>
          <p:grpSpPr>
            <a:xfrm>
              <a:off x="6016150" y="4712425"/>
              <a:ext cx="196447" cy="1392844"/>
              <a:chOff x="8049200" y="-918250"/>
              <a:chExt cx="196447" cy="1392844"/>
            </a:xfrm>
          </p:grpSpPr>
          <p:sp>
            <p:nvSpPr>
              <p:cNvPr id="276" name="Google Shape;276;p3"/>
              <p:cNvSpPr/>
              <p:nvPr/>
            </p:nvSpPr>
            <p:spPr>
              <a:xfrm>
                <a:off x="8049200" y="-918250"/>
                <a:ext cx="98246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8147424" y="-918250"/>
                <a:ext cx="98223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" name="Google Shape;278;p3"/>
            <p:cNvGrpSpPr/>
            <p:nvPr/>
          </p:nvGrpSpPr>
          <p:grpSpPr>
            <a:xfrm>
              <a:off x="6016142" y="-4172503"/>
              <a:ext cx="196449" cy="4684379"/>
              <a:chOff x="8049192" y="-4147928"/>
              <a:chExt cx="196449" cy="4684379"/>
            </a:xfrm>
          </p:grpSpPr>
          <p:sp>
            <p:nvSpPr>
              <p:cNvPr id="279" name="Google Shape;279;p3"/>
              <p:cNvSpPr/>
              <p:nvPr/>
            </p:nvSpPr>
            <p:spPr>
              <a:xfrm>
                <a:off x="8049192" y="-4147928"/>
                <a:ext cx="98246" cy="4684379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8147419" y="-4147928"/>
                <a:ext cx="98223" cy="4684379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1" name="Google Shape;281;p3"/>
          <p:cNvGrpSpPr/>
          <p:nvPr/>
        </p:nvGrpSpPr>
        <p:grpSpPr>
          <a:xfrm>
            <a:off x="-806350" y="-942825"/>
            <a:ext cx="1324854" cy="7048094"/>
            <a:chOff x="5465087" y="-942825"/>
            <a:chExt cx="1324854" cy="7048094"/>
          </a:xfrm>
        </p:grpSpPr>
        <p:grpSp>
          <p:nvGrpSpPr>
            <p:cNvPr id="282" name="Google Shape;282;p3"/>
            <p:cNvGrpSpPr/>
            <p:nvPr/>
          </p:nvGrpSpPr>
          <p:grpSpPr>
            <a:xfrm>
              <a:off x="5465087" y="440400"/>
              <a:ext cx="1324854" cy="4428942"/>
              <a:chOff x="7220691" y="-16375"/>
              <a:chExt cx="1561776" cy="5220962"/>
            </a:xfrm>
          </p:grpSpPr>
          <p:sp>
            <p:nvSpPr>
              <p:cNvPr id="283" name="Google Shape;283;p3"/>
              <p:cNvSpPr/>
              <p:nvPr/>
            </p:nvSpPr>
            <p:spPr>
              <a:xfrm>
                <a:off x="7768968" y="3598359"/>
                <a:ext cx="332248" cy="722512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11171" extrusionOk="0">
                    <a:moveTo>
                      <a:pt x="1553" y="0"/>
                    </a:moveTo>
                    <a:lnTo>
                      <a:pt x="1553" y="3663"/>
                    </a:lnTo>
                    <a:cubicBezTo>
                      <a:pt x="1553" y="4339"/>
                      <a:pt x="1079" y="4910"/>
                      <a:pt x="445" y="5057"/>
                    </a:cubicBezTo>
                    <a:cubicBezTo>
                      <a:pt x="336" y="5086"/>
                      <a:pt x="231" y="5094"/>
                      <a:pt x="114" y="5094"/>
                    </a:cubicBezTo>
                    <a:lnTo>
                      <a:pt x="0" y="5094"/>
                    </a:lnTo>
                    <a:lnTo>
                      <a:pt x="0" y="7910"/>
                    </a:lnTo>
                    <a:lnTo>
                      <a:pt x="114" y="7910"/>
                    </a:lnTo>
                    <a:cubicBezTo>
                      <a:pt x="911" y="7910"/>
                      <a:pt x="1553" y="8556"/>
                      <a:pt x="1553" y="9350"/>
                    </a:cubicBezTo>
                    <a:lnTo>
                      <a:pt x="1553" y="11171"/>
                    </a:lnTo>
                    <a:lnTo>
                      <a:pt x="5137" y="11171"/>
                    </a:lnTo>
                    <a:lnTo>
                      <a:pt x="5137" y="8"/>
                    </a:lnTo>
                    <a:lnTo>
                      <a:pt x="51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7869349" y="-16375"/>
                <a:ext cx="913117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10370"/>
                      <a:pt x="2414" y="12783"/>
                      <a:pt x="5381" y="12783"/>
                    </a:cubicBezTo>
                    <a:lnTo>
                      <a:pt x="8734" y="12783"/>
                    </a:lnTo>
                    <a:cubicBezTo>
                      <a:pt x="9720" y="12783"/>
                      <a:pt x="10530" y="13589"/>
                      <a:pt x="10530" y="14575"/>
                    </a:cubicBezTo>
                    <a:lnTo>
                      <a:pt x="10530" y="47714"/>
                    </a:lnTo>
                    <a:cubicBezTo>
                      <a:pt x="10530" y="48700"/>
                      <a:pt x="9720" y="49505"/>
                      <a:pt x="8734" y="49505"/>
                    </a:cubicBezTo>
                    <a:lnTo>
                      <a:pt x="5381" y="49505"/>
                    </a:lnTo>
                    <a:cubicBezTo>
                      <a:pt x="2414" y="49505"/>
                      <a:pt x="1" y="51918"/>
                      <a:pt x="1" y="54889"/>
                    </a:cubicBezTo>
                    <a:lnTo>
                      <a:pt x="1" y="80722"/>
                    </a:lnTo>
                    <a:lnTo>
                      <a:pt x="3589" y="80722"/>
                    </a:lnTo>
                    <a:lnTo>
                      <a:pt x="3589" y="54885"/>
                    </a:lnTo>
                    <a:cubicBezTo>
                      <a:pt x="3589" y="53903"/>
                      <a:pt x="4395" y="53093"/>
                      <a:pt x="5381" y="53093"/>
                    </a:cubicBezTo>
                    <a:lnTo>
                      <a:pt x="8734" y="53093"/>
                    </a:lnTo>
                    <a:cubicBezTo>
                      <a:pt x="11705" y="53093"/>
                      <a:pt x="14118" y="50680"/>
                      <a:pt x="14118" y="47714"/>
                    </a:cubicBezTo>
                    <a:lnTo>
                      <a:pt x="14118" y="14575"/>
                    </a:lnTo>
                    <a:cubicBezTo>
                      <a:pt x="14118" y="11612"/>
                      <a:pt x="11705" y="9195"/>
                      <a:pt x="8734" y="9195"/>
                    </a:cubicBezTo>
                    <a:lnTo>
                      <a:pt x="5381" y="9195"/>
                    </a:lnTo>
                    <a:cubicBezTo>
                      <a:pt x="4395" y="9195"/>
                      <a:pt x="3589" y="8385"/>
                      <a:pt x="3589" y="7399"/>
                    </a:cubicBezTo>
                    <a:lnTo>
                      <a:pt x="35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7985252" y="-16375"/>
                <a:ext cx="797215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2326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9380"/>
                      <a:pt x="1612" y="10987"/>
                      <a:pt x="3589" y="10987"/>
                    </a:cubicBezTo>
                    <a:lnTo>
                      <a:pt x="6942" y="10987"/>
                    </a:lnTo>
                    <a:cubicBezTo>
                      <a:pt x="8918" y="10987"/>
                      <a:pt x="10530" y="12598"/>
                      <a:pt x="10530" y="14575"/>
                    </a:cubicBezTo>
                    <a:lnTo>
                      <a:pt x="10530" y="47714"/>
                    </a:lnTo>
                    <a:cubicBezTo>
                      <a:pt x="10530" y="49690"/>
                      <a:pt x="8918" y="51301"/>
                      <a:pt x="6942" y="51301"/>
                    </a:cubicBezTo>
                    <a:lnTo>
                      <a:pt x="3589" y="51301"/>
                    </a:lnTo>
                    <a:cubicBezTo>
                      <a:pt x="1612" y="51301"/>
                      <a:pt x="1" y="52909"/>
                      <a:pt x="1" y="54889"/>
                    </a:cubicBezTo>
                    <a:lnTo>
                      <a:pt x="1" y="80722"/>
                    </a:lnTo>
                    <a:lnTo>
                      <a:pt x="1797" y="80722"/>
                    </a:lnTo>
                    <a:lnTo>
                      <a:pt x="1797" y="54885"/>
                    </a:lnTo>
                    <a:cubicBezTo>
                      <a:pt x="1797" y="53903"/>
                      <a:pt x="2603" y="53093"/>
                      <a:pt x="3589" y="53093"/>
                    </a:cubicBezTo>
                    <a:lnTo>
                      <a:pt x="6942" y="53093"/>
                    </a:lnTo>
                    <a:cubicBezTo>
                      <a:pt x="9913" y="53093"/>
                      <a:pt x="12326" y="50680"/>
                      <a:pt x="12326" y="47714"/>
                    </a:cubicBezTo>
                    <a:lnTo>
                      <a:pt x="12326" y="14575"/>
                    </a:lnTo>
                    <a:cubicBezTo>
                      <a:pt x="12326" y="11612"/>
                      <a:pt x="9913" y="9195"/>
                      <a:pt x="6942" y="9195"/>
                    </a:cubicBezTo>
                    <a:lnTo>
                      <a:pt x="3589" y="9195"/>
                    </a:lnTo>
                    <a:cubicBezTo>
                      <a:pt x="2603" y="9195"/>
                      <a:pt x="1797" y="8385"/>
                      <a:pt x="1797" y="7399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7869349" y="377450"/>
                <a:ext cx="450932" cy="432951"/>
              </a:xfrm>
              <a:custGeom>
                <a:avLst/>
                <a:gdLst/>
                <a:ahLst/>
                <a:cxnLst/>
                <a:rect l="l" t="t" r="r" b="b"/>
                <a:pathLst>
                  <a:path w="6972" h="6694" extrusionOk="0">
                    <a:moveTo>
                      <a:pt x="1" y="1"/>
                    </a:moveTo>
                    <a:lnTo>
                      <a:pt x="1" y="1310"/>
                    </a:lnTo>
                    <a:cubicBezTo>
                      <a:pt x="1" y="4281"/>
                      <a:pt x="2418" y="6694"/>
                      <a:pt x="5381" y="6694"/>
                    </a:cubicBezTo>
                    <a:lnTo>
                      <a:pt x="6971" y="6694"/>
                    </a:lnTo>
                    <a:lnTo>
                      <a:pt x="6971" y="3106"/>
                    </a:lnTo>
                    <a:lnTo>
                      <a:pt x="5381" y="3106"/>
                    </a:lnTo>
                    <a:cubicBezTo>
                      <a:pt x="4395" y="3106"/>
                      <a:pt x="3589" y="2296"/>
                      <a:pt x="3589" y="1310"/>
                    </a:cubicBezTo>
                    <a:lnTo>
                      <a:pt x="3589" y="51"/>
                    </a:lnTo>
                    <a:lnTo>
                      <a:pt x="3207" y="437"/>
                    </a:lnTo>
                    <a:cubicBezTo>
                      <a:pt x="2775" y="868"/>
                      <a:pt x="2289" y="1049"/>
                      <a:pt x="1820" y="1049"/>
                    </a:cubicBezTo>
                    <a:cubicBezTo>
                      <a:pt x="1091" y="1049"/>
                      <a:pt x="399" y="613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7869349" y="578341"/>
                <a:ext cx="913117" cy="4356741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67361" extrusionOk="0">
                    <a:moveTo>
                      <a:pt x="7303" y="0"/>
                    </a:moveTo>
                    <a:lnTo>
                      <a:pt x="7303" y="3588"/>
                    </a:lnTo>
                    <a:lnTo>
                      <a:pt x="8734" y="3588"/>
                    </a:lnTo>
                    <a:cubicBezTo>
                      <a:pt x="9720" y="3588"/>
                      <a:pt x="10530" y="4394"/>
                      <a:pt x="10530" y="5380"/>
                    </a:cubicBezTo>
                    <a:lnTo>
                      <a:pt x="10530" y="38519"/>
                    </a:lnTo>
                    <a:cubicBezTo>
                      <a:pt x="10530" y="39505"/>
                      <a:pt x="9720" y="40310"/>
                      <a:pt x="8734" y="40310"/>
                    </a:cubicBezTo>
                    <a:lnTo>
                      <a:pt x="5381" y="40310"/>
                    </a:lnTo>
                    <a:cubicBezTo>
                      <a:pt x="2414" y="40310"/>
                      <a:pt x="1" y="42723"/>
                      <a:pt x="1" y="45690"/>
                    </a:cubicBezTo>
                    <a:lnTo>
                      <a:pt x="1" y="67163"/>
                    </a:lnTo>
                    <a:cubicBezTo>
                      <a:pt x="392" y="66605"/>
                      <a:pt x="1062" y="66326"/>
                      <a:pt x="1733" y="66326"/>
                    </a:cubicBezTo>
                    <a:cubicBezTo>
                      <a:pt x="2478" y="66326"/>
                      <a:pt x="3224" y="66671"/>
                      <a:pt x="3589" y="67360"/>
                    </a:cubicBezTo>
                    <a:lnTo>
                      <a:pt x="3589" y="45694"/>
                    </a:lnTo>
                    <a:cubicBezTo>
                      <a:pt x="3589" y="44708"/>
                      <a:pt x="4395" y="43898"/>
                      <a:pt x="5381" y="43898"/>
                    </a:cubicBezTo>
                    <a:lnTo>
                      <a:pt x="8734" y="43898"/>
                    </a:lnTo>
                    <a:cubicBezTo>
                      <a:pt x="11705" y="43898"/>
                      <a:pt x="14118" y="41485"/>
                      <a:pt x="14118" y="38519"/>
                    </a:cubicBezTo>
                    <a:lnTo>
                      <a:pt x="14118" y="5380"/>
                    </a:lnTo>
                    <a:cubicBezTo>
                      <a:pt x="14118" y="2417"/>
                      <a:pt x="11705" y="0"/>
                      <a:pt x="8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7797750" y="3659933"/>
                <a:ext cx="162599" cy="266083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4114" extrusionOk="0">
                    <a:moveTo>
                      <a:pt x="1108" y="1"/>
                    </a:moveTo>
                    <a:lnTo>
                      <a:pt x="1108" y="2716"/>
                    </a:lnTo>
                    <a:cubicBezTo>
                      <a:pt x="1108" y="3391"/>
                      <a:pt x="634" y="3966"/>
                      <a:pt x="0" y="4113"/>
                    </a:cubicBezTo>
                    <a:lnTo>
                      <a:pt x="718" y="4113"/>
                    </a:lnTo>
                    <a:cubicBezTo>
                      <a:pt x="1708" y="4113"/>
                      <a:pt x="2514" y="3307"/>
                      <a:pt x="2514" y="2317"/>
                    </a:cubicBezTo>
                    <a:lnTo>
                      <a:pt x="25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7857706" y="4320814"/>
                <a:ext cx="258193" cy="118942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1839" extrusionOk="0">
                    <a:moveTo>
                      <a:pt x="1" y="1"/>
                    </a:moveTo>
                    <a:lnTo>
                      <a:pt x="1" y="1839"/>
                    </a:lnTo>
                    <a:lnTo>
                      <a:pt x="3991" y="1839"/>
                    </a:lnTo>
                    <a:lnTo>
                      <a:pt x="39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7846841" y="3598618"/>
                <a:ext cx="226436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2007" extrusionOk="0">
                    <a:moveTo>
                      <a:pt x="1" y="0"/>
                    </a:moveTo>
                    <a:lnTo>
                      <a:pt x="1" y="2006"/>
                    </a:lnTo>
                    <a:lnTo>
                      <a:pt x="3500" y="2006"/>
                    </a:lnTo>
                    <a:lnTo>
                      <a:pt x="35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8008083" y="3598618"/>
                <a:ext cx="118360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007" extrusionOk="0">
                    <a:moveTo>
                      <a:pt x="0" y="0"/>
                    </a:moveTo>
                    <a:lnTo>
                      <a:pt x="0" y="2006"/>
                    </a:lnTo>
                    <a:lnTo>
                      <a:pt x="1830" y="2006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"/>
              <p:cNvSpPr/>
              <p:nvPr/>
            </p:nvSpPr>
            <p:spPr>
              <a:xfrm>
                <a:off x="7846841" y="3618150"/>
                <a:ext cx="279601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299" extrusionOk="0">
                    <a:moveTo>
                      <a:pt x="1" y="0"/>
                    </a:moveTo>
                    <a:lnTo>
                      <a:pt x="1" y="298"/>
                    </a:lnTo>
                    <a:lnTo>
                      <a:pt x="4323" y="298"/>
                    </a:lnTo>
                    <a:lnTo>
                      <a:pt x="4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"/>
              <p:cNvSpPr/>
              <p:nvPr/>
            </p:nvSpPr>
            <p:spPr>
              <a:xfrm>
                <a:off x="8008083" y="3618150"/>
                <a:ext cx="118360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99" extrusionOk="0">
                    <a:moveTo>
                      <a:pt x="0" y="0"/>
                    </a:moveTo>
                    <a:lnTo>
                      <a:pt x="0" y="298"/>
                    </a:lnTo>
                    <a:lnTo>
                      <a:pt x="1830" y="298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7585217" y="3964437"/>
                <a:ext cx="189764" cy="109499"/>
              </a:xfrm>
              <a:custGeom>
                <a:avLst/>
                <a:gdLst/>
                <a:ahLst/>
                <a:cxnLst/>
                <a:rect l="l" t="t" r="r" b="b"/>
                <a:pathLst>
                  <a:path w="2934" h="1693" extrusionOk="0">
                    <a:moveTo>
                      <a:pt x="0" y="1"/>
                    </a:moveTo>
                    <a:lnTo>
                      <a:pt x="0" y="1692"/>
                    </a:lnTo>
                    <a:lnTo>
                      <a:pt x="2934" y="1692"/>
                    </a:lnTo>
                    <a:lnTo>
                      <a:pt x="29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"/>
              <p:cNvSpPr/>
              <p:nvPr/>
            </p:nvSpPr>
            <p:spPr>
              <a:xfrm>
                <a:off x="7663931" y="3938437"/>
                <a:ext cx="110793" cy="1615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497" extrusionOk="0">
                    <a:moveTo>
                      <a:pt x="0" y="0"/>
                    </a:moveTo>
                    <a:lnTo>
                      <a:pt x="0" y="2497"/>
                    </a:lnTo>
                    <a:lnTo>
                      <a:pt x="1712" y="2497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"/>
              <p:cNvSpPr/>
              <p:nvPr/>
            </p:nvSpPr>
            <p:spPr>
              <a:xfrm>
                <a:off x="7764893" y="3925954"/>
                <a:ext cx="9831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888" extrusionOk="0">
                    <a:moveTo>
                      <a:pt x="0" y="0"/>
                    </a:moveTo>
                    <a:lnTo>
                      <a:pt x="0" y="2887"/>
                    </a:lnTo>
                    <a:lnTo>
                      <a:pt x="151" y="2887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"/>
              <p:cNvSpPr/>
              <p:nvPr/>
            </p:nvSpPr>
            <p:spPr>
              <a:xfrm>
                <a:off x="7655522" y="3925954"/>
                <a:ext cx="34538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4" h="2888" extrusionOk="0">
                    <a:moveTo>
                      <a:pt x="269" y="0"/>
                    </a:moveTo>
                    <a:lnTo>
                      <a:pt x="0" y="21"/>
                    </a:lnTo>
                    <a:lnTo>
                      <a:pt x="265" y="2887"/>
                    </a:lnTo>
                    <a:lnTo>
                      <a:pt x="533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"/>
              <p:cNvSpPr/>
              <p:nvPr/>
            </p:nvSpPr>
            <p:spPr>
              <a:xfrm>
                <a:off x="7689996" y="3925954"/>
                <a:ext cx="34214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888" extrusionOk="0">
                    <a:moveTo>
                      <a:pt x="265" y="0"/>
                    </a:moveTo>
                    <a:lnTo>
                      <a:pt x="0" y="21"/>
                    </a:lnTo>
                    <a:lnTo>
                      <a:pt x="260" y="2887"/>
                    </a:lnTo>
                    <a:lnTo>
                      <a:pt x="529" y="2862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"/>
              <p:cNvSpPr/>
              <p:nvPr/>
            </p:nvSpPr>
            <p:spPr>
              <a:xfrm>
                <a:off x="7724146" y="3925954"/>
                <a:ext cx="34279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888" extrusionOk="0">
                    <a:moveTo>
                      <a:pt x="269" y="0"/>
                    </a:moveTo>
                    <a:lnTo>
                      <a:pt x="1" y="21"/>
                    </a:lnTo>
                    <a:lnTo>
                      <a:pt x="261" y="2887"/>
                    </a:lnTo>
                    <a:lnTo>
                      <a:pt x="530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"/>
              <p:cNvSpPr/>
              <p:nvPr/>
            </p:nvSpPr>
            <p:spPr>
              <a:xfrm>
                <a:off x="7220691" y="3778294"/>
                <a:ext cx="481847" cy="481783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7449" extrusionOk="0">
                    <a:moveTo>
                      <a:pt x="3723" y="0"/>
                    </a:moveTo>
                    <a:cubicBezTo>
                      <a:pt x="1667" y="0"/>
                      <a:pt x="1" y="1666"/>
                      <a:pt x="1" y="3722"/>
                    </a:cubicBezTo>
                    <a:cubicBezTo>
                      <a:pt x="1" y="5779"/>
                      <a:pt x="1667" y="7449"/>
                      <a:pt x="3723" y="7449"/>
                    </a:cubicBezTo>
                    <a:cubicBezTo>
                      <a:pt x="5779" y="7449"/>
                      <a:pt x="7449" y="5779"/>
                      <a:pt x="7449" y="3722"/>
                    </a:cubicBezTo>
                    <a:cubicBezTo>
                      <a:pt x="7449" y="1666"/>
                      <a:pt x="5779" y="0"/>
                      <a:pt x="37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"/>
              <p:cNvSpPr/>
              <p:nvPr/>
            </p:nvSpPr>
            <p:spPr>
              <a:xfrm>
                <a:off x="7237507" y="3795110"/>
                <a:ext cx="447892" cy="447892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6925" extrusionOk="0">
                    <a:moveTo>
                      <a:pt x="3463" y="0"/>
                    </a:moveTo>
                    <a:cubicBezTo>
                      <a:pt x="1553" y="0"/>
                      <a:pt x="1" y="1553"/>
                      <a:pt x="1" y="3462"/>
                    </a:cubicBezTo>
                    <a:cubicBezTo>
                      <a:pt x="1" y="5376"/>
                      <a:pt x="1553" y="6924"/>
                      <a:pt x="3463" y="6924"/>
                    </a:cubicBezTo>
                    <a:cubicBezTo>
                      <a:pt x="5376" y="6924"/>
                      <a:pt x="6925" y="5376"/>
                      <a:pt x="6925" y="3462"/>
                    </a:cubicBezTo>
                    <a:cubicBezTo>
                      <a:pt x="6925" y="1553"/>
                      <a:pt x="5376" y="0"/>
                      <a:pt x="34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7248632" y="3806493"/>
                <a:ext cx="425643" cy="425384"/>
              </a:xfrm>
              <a:custGeom>
                <a:avLst/>
                <a:gdLst/>
                <a:ahLst/>
                <a:cxnLst/>
                <a:rect l="l" t="t" r="r" b="b"/>
                <a:pathLst>
                  <a:path w="6581" h="6577" extrusionOk="0">
                    <a:moveTo>
                      <a:pt x="3291" y="1"/>
                    </a:moveTo>
                    <a:cubicBezTo>
                      <a:pt x="1474" y="1"/>
                      <a:pt x="1" y="1469"/>
                      <a:pt x="1" y="3286"/>
                    </a:cubicBezTo>
                    <a:cubicBezTo>
                      <a:pt x="1" y="5103"/>
                      <a:pt x="1474" y="6576"/>
                      <a:pt x="3291" y="6576"/>
                    </a:cubicBezTo>
                    <a:cubicBezTo>
                      <a:pt x="5108" y="6576"/>
                      <a:pt x="6581" y="5103"/>
                      <a:pt x="6581" y="3286"/>
                    </a:cubicBezTo>
                    <a:cubicBezTo>
                      <a:pt x="6581" y="1469"/>
                      <a:pt x="5108" y="1"/>
                      <a:pt x="32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"/>
              <p:cNvSpPr/>
              <p:nvPr/>
            </p:nvSpPr>
            <p:spPr>
              <a:xfrm>
                <a:off x="7277673" y="3835275"/>
                <a:ext cx="367821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5687" h="5687" extrusionOk="0">
                    <a:moveTo>
                      <a:pt x="2842" y="0"/>
                    </a:moveTo>
                    <a:cubicBezTo>
                      <a:pt x="1272" y="0"/>
                      <a:pt x="1" y="1272"/>
                      <a:pt x="1" y="2841"/>
                    </a:cubicBezTo>
                    <a:cubicBezTo>
                      <a:pt x="1" y="4411"/>
                      <a:pt x="1272" y="5687"/>
                      <a:pt x="2842" y="5687"/>
                    </a:cubicBezTo>
                    <a:cubicBezTo>
                      <a:pt x="4411" y="5687"/>
                      <a:pt x="5687" y="4411"/>
                      <a:pt x="5687" y="2841"/>
                    </a:cubicBezTo>
                    <a:cubicBezTo>
                      <a:pt x="5687" y="1272"/>
                      <a:pt x="4411" y="0"/>
                      <a:pt x="28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"/>
              <p:cNvSpPr/>
              <p:nvPr/>
            </p:nvSpPr>
            <p:spPr>
              <a:xfrm>
                <a:off x="7461423" y="3835534"/>
                <a:ext cx="184072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5687" extrusionOk="0">
                    <a:moveTo>
                      <a:pt x="1" y="1"/>
                    </a:moveTo>
                    <a:lnTo>
                      <a:pt x="1" y="5687"/>
                    </a:lnTo>
                    <a:cubicBezTo>
                      <a:pt x="1570" y="5687"/>
                      <a:pt x="2846" y="4411"/>
                      <a:pt x="2846" y="2846"/>
                    </a:cubicBezTo>
                    <a:cubicBezTo>
                      <a:pt x="2846" y="1276"/>
                      <a:pt x="1570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"/>
              <p:cNvSpPr/>
              <p:nvPr/>
            </p:nvSpPr>
            <p:spPr>
              <a:xfrm>
                <a:off x="7435358" y="3992960"/>
                <a:ext cx="52453" cy="5245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404" y="1"/>
                    </a:moveTo>
                    <a:cubicBezTo>
                      <a:pt x="186" y="1"/>
                      <a:pt x="1" y="181"/>
                      <a:pt x="1" y="403"/>
                    </a:cubicBezTo>
                    <a:cubicBezTo>
                      <a:pt x="1" y="626"/>
                      <a:pt x="186" y="810"/>
                      <a:pt x="404" y="810"/>
                    </a:cubicBezTo>
                    <a:cubicBezTo>
                      <a:pt x="626" y="810"/>
                      <a:pt x="811" y="630"/>
                      <a:pt x="811" y="403"/>
                    </a:cubicBezTo>
                    <a:cubicBezTo>
                      <a:pt x="811" y="185"/>
                      <a:pt x="626" y="1"/>
                      <a:pt x="4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7282329" y="3839867"/>
                <a:ext cx="358831" cy="358895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5549" extrusionOk="0">
                    <a:moveTo>
                      <a:pt x="3210" y="1"/>
                    </a:moveTo>
                    <a:lnTo>
                      <a:pt x="3072" y="853"/>
                    </a:lnTo>
                    <a:cubicBezTo>
                      <a:pt x="3181" y="869"/>
                      <a:pt x="3290" y="899"/>
                      <a:pt x="3395" y="937"/>
                    </a:cubicBezTo>
                    <a:lnTo>
                      <a:pt x="3685" y="123"/>
                    </a:lnTo>
                    <a:cubicBezTo>
                      <a:pt x="3534" y="72"/>
                      <a:pt x="3370" y="30"/>
                      <a:pt x="3210" y="1"/>
                    </a:cubicBezTo>
                    <a:close/>
                    <a:moveTo>
                      <a:pt x="1771" y="135"/>
                    </a:moveTo>
                    <a:cubicBezTo>
                      <a:pt x="1624" y="190"/>
                      <a:pt x="1473" y="261"/>
                      <a:pt x="1335" y="345"/>
                    </a:cubicBezTo>
                    <a:lnTo>
                      <a:pt x="1771" y="1088"/>
                    </a:lnTo>
                    <a:cubicBezTo>
                      <a:pt x="1868" y="1037"/>
                      <a:pt x="1968" y="983"/>
                      <a:pt x="2073" y="941"/>
                    </a:cubicBezTo>
                    <a:lnTo>
                      <a:pt x="1771" y="135"/>
                    </a:lnTo>
                    <a:close/>
                    <a:moveTo>
                      <a:pt x="4868" y="941"/>
                    </a:moveTo>
                    <a:lnTo>
                      <a:pt x="4213" y="1503"/>
                    </a:lnTo>
                    <a:cubicBezTo>
                      <a:pt x="4289" y="1587"/>
                      <a:pt x="4356" y="1679"/>
                      <a:pt x="4415" y="1776"/>
                    </a:cubicBezTo>
                    <a:lnTo>
                      <a:pt x="5153" y="1335"/>
                    </a:lnTo>
                    <a:cubicBezTo>
                      <a:pt x="5069" y="1193"/>
                      <a:pt x="4973" y="1063"/>
                      <a:pt x="4868" y="941"/>
                    </a:cubicBezTo>
                    <a:close/>
                    <a:moveTo>
                      <a:pt x="323" y="1373"/>
                    </a:moveTo>
                    <a:cubicBezTo>
                      <a:pt x="244" y="1512"/>
                      <a:pt x="176" y="1667"/>
                      <a:pt x="118" y="1818"/>
                    </a:cubicBezTo>
                    <a:lnTo>
                      <a:pt x="932" y="2107"/>
                    </a:lnTo>
                    <a:cubicBezTo>
                      <a:pt x="965" y="2002"/>
                      <a:pt x="1016" y="1898"/>
                      <a:pt x="1070" y="1801"/>
                    </a:cubicBezTo>
                    <a:lnTo>
                      <a:pt x="323" y="1373"/>
                    </a:lnTo>
                    <a:close/>
                    <a:moveTo>
                      <a:pt x="5367" y="2733"/>
                    </a:moveTo>
                    <a:lnTo>
                      <a:pt x="4679" y="2758"/>
                    </a:lnTo>
                    <a:cubicBezTo>
                      <a:pt x="4679" y="2867"/>
                      <a:pt x="4671" y="2980"/>
                      <a:pt x="4650" y="3094"/>
                    </a:cubicBezTo>
                    <a:lnTo>
                      <a:pt x="5497" y="3240"/>
                    </a:lnTo>
                    <a:cubicBezTo>
                      <a:pt x="5531" y="3081"/>
                      <a:pt x="5539" y="2917"/>
                      <a:pt x="5548" y="2741"/>
                    </a:cubicBezTo>
                    <a:lnTo>
                      <a:pt x="5367" y="2733"/>
                    </a:lnTo>
                    <a:close/>
                    <a:moveTo>
                      <a:pt x="852" y="3102"/>
                    </a:moveTo>
                    <a:lnTo>
                      <a:pt x="0" y="3253"/>
                    </a:lnTo>
                    <a:cubicBezTo>
                      <a:pt x="30" y="3417"/>
                      <a:pt x="72" y="3576"/>
                      <a:pt x="126" y="3727"/>
                    </a:cubicBezTo>
                    <a:lnTo>
                      <a:pt x="940" y="3421"/>
                    </a:lnTo>
                    <a:cubicBezTo>
                      <a:pt x="898" y="3324"/>
                      <a:pt x="873" y="3211"/>
                      <a:pt x="852" y="3102"/>
                    </a:cubicBezTo>
                    <a:close/>
                    <a:moveTo>
                      <a:pt x="4230" y="3996"/>
                    </a:moveTo>
                    <a:cubicBezTo>
                      <a:pt x="4155" y="4080"/>
                      <a:pt x="4079" y="4155"/>
                      <a:pt x="3995" y="4231"/>
                    </a:cubicBezTo>
                    <a:lnTo>
                      <a:pt x="4549" y="4890"/>
                    </a:lnTo>
                    <a:cubicBezTo>
                      <a:pt x="4671" y="4785"/>
                      <a:pt x="4784" y="4671"/>
                      <a:pt x="4889" y="4550"/>
                    </a:cubicBezTo>
                    <a:lnTo>
                      <a:pt x="4230" y="3996"/>
                    </a:lnTo>
                    <a:close/>
                    <a:moveTo>
                      <a:pt x="1511" y="4239"/>
                    </a:moveTo>
                    <a:lnTo>
                      <a:pt x="961" y="4902"/>
                    </a:lnTo>
                    <a:cubicBezTo>
                      <a:pt x="1087" y="5007"/>
                      <a:pt x="1217" y="5099"/>
                      <a:pt x="1360" y="5179"/>
                    </a:cubicBezTo>
                    <a:lnTo>
                      <a:pt x="1792" y="4436"/>
                    </a:lnTo>
                    <a:cubicBezTo>
                      <a:pt x="1691" y="4378"/>
                      <a:pt x="1595" y="4315"/>
                      <a:pt x="1511" y="4239"/>
                    </a:cubicBezTo>
                    <a:close/>
                    <a:moveTo>
                      <a:pt x="3093" y="4650"/>
                    </a:moveTo>
                    <a:cubicBezTo>
                      <a:pt x="2980" y="4671"/>
                      <a:pt x="2871" y="4680"/>
                      <a:pt x="2757" y="4680"/>
                    </a:cubicBezTo>
                    <a:lnTo>
                      <a:pt x="2757" y="5548"/>
                    </a:lnTo>
                    <a:cubicBezTo>
                      <a:pt x="2917" y="5548"/>
                      <a:pt x="3080" y="5532"/>
                      <a:pt x="3244" y="5498"/>
                    </a:cubicBezTo>
                    <a:lnTo>
                      <a:pt x="3093" y="46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7453015" y="3920586"/>
                <a:ext cx="84210" cy="102837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590" extrusionOk="0">
                    <a:moveTo>
                      <a:pt x="995" y="0"/>
                    </a:moveTo>
                    <a:cubicBezTo>
                      <a:pt x="975" y="0"/>
                      <a:pt x="954" y="10"/>
                      <a:pt x="941" y="29"/>
                    </a:cubicBezTo>
                    <a:lnTo>
                      <a:pt x="1" y="1350"/>
                    </a:lnTo>
                    <a:lnTo>
                      <a:pt x="341" y="1590"/>
                    </a:lnTo>
                    <a:lnTo>
                      <a:pt x="1281" y="272"/>
                    </a:lnTo>
                    <a:cubicBezTo>
                      <a:pt x="1302" y="243"/>
                      <a:pt x="1293" y="201"/>
                      <a:pt x="1260" y="175"/>
                    </a:cubicBezTo>
                    <a:lnTo>
                      <a:pt x="1029" y="12"/>
                    </a:lnTo>
                    <a:cubicBezTo>
                      <a:pt x="1019" y="4"/>
                      <a:pt x="1007" y="0"/>
                      <a:pt x="9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7460065" y="3935073"/>
                <a:ext cx="63319" cy="834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291" extrusionOk="0">
                    <a:moveTo>
                      <a:pt x="872" y="0"/>
                    </a:moveTo>
                    <a:cubicBezTo>
                      <a:pt x="865" y="0"/>
                      <a:pt x="859" y="3"/>
                      <a:pt x="857" y="10"/>
                    </a:cubicBezTo>
                    <a:lnTo>
                      <a:pt x="1" y="1210"/>
                    </a:lnTo>
                    <a:lnTo>
                      <a:pt x="110" y="1290"/>
                    </a:lnTo>
                    <a:lnTo>
                      <a:pt x="966" y="90"/>
                    </a:lnTo>
                    <a:cubicBezTo>
                      <a:pt x="979" y="77"/>
                      <a:pt x="974" y="69"/>
                      <a:pt x="962" y="56"/>
                    </a:cubicBezTo>
                    <a:lnTo>
                      <a:pt x="890" y="6"/>
                    </a:lnTo>
                    <a:cubicBezTo>
                      <a:pt x="885" y="2"/>
                      <a:pt x="878" y="0"/>
                      <a:pt x="8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7452498" y="4010035"/>
                <a:ext cx="18239" cy="1830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39" y="1"/>
                    </a:moveTo>
                    <a:cubicBezTo>
                      <a:pt x="63" y="1"/>
                      <a:pt x="0" y="64"/>
                      <a:pt x="0" y="139"/>
                    </a:cubicBezTo>
                    <a:cubicBezTo>
                      <a:pt x="0" y="219"/>
                      <a:pt x="63" y="282"/>
                      <a:pt x="139" y="282"/>
                    </a:cubicBezTo>
                    <a:cubicBezTo>
                      <a:pt x="219" y="282"/>
                      <a:pt x="282" y="219"/>
                      <a:pt x="282" y="139"/>
                    </a:cubicBezTo>
                    <a:cubicBezTo>
                      <a:pt x="282" y="64"/>
                      <a:pt x="219" y="1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"/>
              <p:cNvSpPr/>
              <p:nvPr/>
            </p:nvSpPr>
            <p:spPr>
              <a:xfrm>
                <a:off x="7774918" y="4028275"/>
                <a:ext cx="185430" cy="292601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4524" extrusionOk="0">
                    <a:moveTo>
                      <a:pt x="1" y="0"/>
                    </a:moveTo>
                    <a:lnTo>
                      <a:pt x="1" y="1263"/>
                    </a:lnTo>
                    <a:lnTo>
                      <a:pt x="22" y="1263"/>
                    </a:lnTo>
                    <a:cubicBezTo>
                      <a:pt x="819" y="1263"/>
                      <a:pt x="1461" y="1909"/>
                      <a:pt x="1461" y="2703"/>
                    </a:cubicBezTo>
                    <a:lnTo>
                      <a:pt x="1461" y="4524"/>
                    </a:lnTo>
                    <a:lnTo>
                      <a:pt x="2867" y="4524"/>
                    </a:lnTo>
                    <a:lnTo>
                      <a:pt x="2867" y="1796"/>
                    </a:lnTo>
                    <a:cubicBezTo>
                      <a:pt x="2867" y="802"/>
                      <a:pt x="2065" y="0"/>
                      <a:pt x="10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1" name="Google Shape;311;p3"/>
            <p:cNvGrpSpPr/>
            <p:nvPr/>
          </p:nvGrpSpPr>
          <p:grpSpPr>
            <a:xfrm>
              <a:off x="6016150" y="4712425"/>
              <a:ext cx="196447" cy="1392844"/>
              <a:chOff x="8049200" y="-918250"/>
              <a:chExt cx="196447" cy="1392844"/>
            </a:xfrm>
          </p:grpSpPr>
          <p:sp>
            <p:nvSpPr>
              <p:cNvPr id="312" name="Google Shape;312;p3"/>
              <p:cNvSpPr/>
              <p:nvPr/>
            </p:nvSpPr>
            <p:spPr>
              <a:xfrm>
                <a:off x="8049200" y="-918250"/>
                <a:ext cx="98246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"/>
              <p:cNvSpPr/>
              <p:nvPr/>
            </p:nvSpPr>
            <p:spPr>
              <a:xfrm>
                <a:off x="8147424" y="-918250"/>
                <a:ext cx="98223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3"/>
            <p:cNvGrpSpPr/>
            <p:nvPr/>
          </p:nvGrpSpPr>
          <p:grpSpPr>
            <a:xfrm>
              <a:off x="6016150" y="-942825"/>
              <a:ext cx="196447" cy="1392844"/>
              <a:chOff x="8049200" y="-918250"/>
              <a:chExt cx="196447" cy="1392844"/>
            </a:xfrm>
          </p:grpSpPr>
          <p:sp>
            <p:nvSpPr>
              <p:cNvPr id="315" name="Google Shape;315;p3"/>
              <p:cNvSpPr/>
              <p:nvPr/>
            </p:nvSpPr>
            <p:spPr>
              <a:xfrm>
                <a:off x="8049200" y="-918250"/>
                <a:ext cx="98246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"/>
              <p:cNvSpPr/>
              <p:nvPr/>
            </p:nvSpPr>
            <p:spPr>
              <a:xfrm>
                <a:off x="8147424" y="-918250"/>
                <a:ext cx="98223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7" name="Google Shape;317;p3"/>
          <p:cNvGrpSpPr/>
          <p:nvPr/>
        </p:nvGrpSpPr>
        <p:grpSpPr>
          <a:xfrm>
            <a:off x="7192153" y="4277071"/>
            <a:ext cx="1630837" cy="866619"/>
            <a:chOff x="4136075" y="3489925"/>
            <a:chExt cx="711100" cy="377875"/>
          </a:xfrm>
        </p:grpSpPr>
        <p:sp>
          <p:nvSpPr>
            <p:cNvPr id="318" name="Google Shape;318;p3"/>
            <p:cNvSpPr/>
            <p:nvPr/>
          </p:nvSpPr>
          <p:spPr>
            <a:xfrm rot="-5400000">
              <a:off x="4525638" y="3588563"/>
              <a:ext cx="298500" cy="259775"/>
            </a:xfrm>
            <a:custGeom>
              <a:avLst/>
              <a:gdLst/>
              <a:ahLst/>
              <a:cxnLst/>
              <a:rect l="l" t="t" r="r" b="b"/>
              <a:pathLst>
                <a:path w="11940" h="10391" extrusionOk="0">
                  <a:moveTo>
                    <a:pt x="10244" y="0"/>
                  </a:moveTo>
                  <a:lnTo>
                    <a:pt x="10244" y="6996"/>
                  </a:lnTo>
                  <a:cubicBezTo>
                    <a:pt x="10244" y="7932"/>
                    <a:pt x="9484" y="8691"/>
                    <a:pt x="8553" y="8691"/>
                  </a:cubicBezTo>
                  <a:lnTo>
                    <a:pt x="0" y="8691"/>
                  </a:lnTo>
                  <a:lnTo>
                    <a:pt x="0" y="10387"/>
                  </a:lnTo>
                  <a:lnTo>
                    <a:pt x="8548" y="10387"/>
                  </a:lnTo>
                  <a:lnTo>
                    <a:pt x="8548" y="10391"/>
                  </a:lnTo>
                  <a:cubicBezTo>
                    <a:pt x="10420" y="10391"/>
                    <a:pt x="11939" y="8867"/>
                    <a:pt x="11939" y="6996"/>
                  </a:cubicBezTo>
                  <a:lnTo>
                    <a:pt x="11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 rot="-5400000">
              <a:off x="4525600" y="3546225"/>
              <a:ext cx="340975" cy="302175"/>
            </a:xfrm>
            <a:custGeom>
              <a:avLst/>
              <a:gdLst/>
              <a:ahLst/>
              <a:cxnLst/>
              <a:rect l="l" t="t" r="r" b="b"/>
              <a:pathLst>
                <a:path w="13639" h="12087" extrusionOk="0">
                  <a:moveTo>
                    <a:pt x="11943" y="0"/>
                  </a:moveTo>
                  <a:lnTo>
                    <a:pt x="11943" y="6996"/>
                  </a:lnTo>
                  <a:cubicBezTo>
                    <a:pt x="11943" y="8867"/>
                    <a:pt x="10424" y="10391"/>
                    <a:pt x="8552" y="10391"/>
                  </a:cubicBezTo>
                  <a:lnTo>
                    <a:pt x="0" y="10391"/>
                  </a:lnTo>
                  <a:lnTo>
                    <a:pt x="0" y="12086"/>
                  </a:lnTo>
                  <a:lnTo>
                    <a:pt x="8552" y="12086"/>
                  </a:lnTo>
                  <a:cubicBezTo>
                    <a:pt x="11356" y="12086"/>
                    <a:pt x="13638" y="9803"/>
                    <a:pt x="13638" y="6996"/>
                  </a:cubicBezTo>
                  <a:lnTo>
                    <a:pt x="13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0" name="Google Shape;320;p3"/>
            <p:cNvGrpSpPr/>
            <p:nvPr/>
          </p:nvGrpSpPr>
          <p:grpSpPr>
            <a:xfrm>
              <a:off x="4136075" y="3489925"/>
              <a:ext cx="414800" cy="219175"/>
              <a:chOff x="4136075" y="3489925"/>
              <a:chExt cx="414800" cy="219175"/>
            </a:xfrm>
          </p:grpSpPr>
          <p:sp>
            <p:nvSpPr>
              <p:cNvPr id="321" name="Google Shape;321;p3"/>
              <p:cNvSpPr/>
              <p:nvPr/>
            </p:nvSpPr>
            <p:spPr>
              <a:xfrm>
                <a:off x="4148775" y="3527150"/>
                <a:ext cx="144800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5792" h="5859" extrusionOk="0">
                    <a:moveTo>
                      <a:pt x="5292" y="1"/>
                    </a:moveTo>
                    <a:cubicBezTo>
                      <a:pt x="2376" y="1"/>
                      <a:pt x="0" y="2376"/>
                      <a:pt x="0" y="5292"/>
                    </a:cubicBezTo>
                    <a:lnTo>
                      <a:pt x="0" y="5859"/>
                    </a:lnTo>
                    <a:lnTo>
                      <a:pt x="3383" y="5859"/>
                    </a:lnTo>
                    <a:lnTo>
                      <a:pt x="3383" y="5292"/>
                    </a:lnTo>
                    <a:cubicBezTo>
                      <a:pt x="3383" y="4239"/>
                      <a:pt x="4239" y="3383"/>
                      <a:pt x="5292" y="3383"/>
                    </a:cubicBezTo>
                    <a:lnTo>
                      <a:pt x="5791" y="3383"/>
                    </a:lnTo>
                    <a:lnTo>
                      <a:pt x="57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"/>
              <p:cNvSpPr/>
              <p:nvPr/>
            </p:nvSpPr>
            <p:spPr>
              <a:xfrm>
                <a:off x="4191150" y="3569325"/>
                <a:ext cx="102425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168" extrusionOk="0">
                    <a:moveTo>
                      <a:pt x="3597" y="1"/>
                    </a:moveTo>
                    <a:cubicBezTo>
                      <a:pt x="1608" y="1"/>
                      <a:pt x="1" y="1616"/>
                      <a:pt x="1" y="3601"/>
                    </a:cubicBezTo>
                    <a:lnTo>
                      <a:pt x="1" y="4168"/>
                    </a:lnTo>
                    <a:lnTo>
                      <a:pt x="1692" y="4168"/>
                    </a:lnTo>
                    <a:lnTo>
                      <a:pt x="1692" y="3601"/>
                    </a:lnTo>
                    <a:cubicBezTo>
                      <a:pt x="1688" y="2552"/>
                      <a:pt x="2544" y="1696"/>
                      <a:pt x="3597" y="1696"/>
                    </a:cubicBezTo>
                    <a:lnTo>
                      <a:pt x="4096" y="1696"/>
                    </a:lnTo>
                    <a:lnTo>
                      <a:pt x="40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"/>
              <p:cNvSpPr/>
              <p:nvPr/>
            </p:nvSpPr>
            <p:spPr>
              <a:xfrm>
                <a:off x="4136075" y="3673625"/>
                <a:ext cx="1101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4407" y="1179"/>
                    </a:lnTo>
                    <a:lnTo>
                      <a:pt x="44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"/>
              <p:cNvSpPr/>
              <p:nvPr/>
            </p:nvSpPr>
            <p:spPr>
              <a:xfrm>
                <a:off x="4198075" y="3673625"/>
                <a:ext cx="479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1918" y="1179"/>
                    </a:lnTo>
                    <a:lnTo>
                      <a:pt x="19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"/>
              <p:cNvSpPr/>
              <p:nvPr/>
            </p:nvSpPr>
            <p:spPr>
              <a:xfrm>
                <a:off x="4456250" y="3513825"/>
                <a:ext cx="29525" cy="11020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4408" extrusionOk="0">
                    <a:moveTo>
                      <a:pt x="1" y="1"/>
                    </a:moveTo>
                    <a:lnTo>
                      <a:pt x="1" y="4407"/>
                    </a:lnTo>
                    <a:lnTo>
                      <a:pt x="1180" y="440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"/>
              <p:cNvSpPr/>
              <p:nvPr/>
            </p:nvSpPr>
            <p:spPr>
              <a:xfrm>
                <a:off x="4456250" y="3580250"/>
                <a:ext cx="29525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755" extrusionOk="0">
                    <a:moveTo>
                      <a:pt x="1" y="0"/>
                    </a:moveTo>
                    <a:lnTo>
                      <a:pt x="1" y="1754"/>
                    </a:lnTo>
                    <a:lnTo>
                      <a:pt x="1180" y="1754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"/>
              <p:cNvSpPr/>
              <p:nvPr/>
            </p:nvSpPr>
            <p:spPr>
              <a:xfrm>
                <a:off x="4485750" y="3521075"/>
                <a:ext cx="935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836" extrusionOk="0">
                    <a:moveTo>
                      <a:pt x="0" y="0"/>
                    </a:moveTo>
                    <a:lnTo>
                      <a:pt x="0" y="3836"/>
                    </a:lnTo>
                    <a:lnTo>
                      <a:pt x="374" y="3836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"/>
              <p:cNvSpPr/>
              <p:nvPr/>
            </p:nvSpPr>
            <p:spPr>
              <a:xfrm>
                <a:off x="4485750" y="3578775"/>
                <a:ext cx="93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524" extrusionOk="0">
                    <a:moveTo>
                      <a:pt x="0" y="0"/>
                    </a:moveTo>
                    <a:lnTo>
                      <a:pt x="0" y="1524"/>
                    </a:lnTo>
                    <a:lnTo>
                      <a:pt x="374" y="1524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"/>
              <p:cNvSpPr/>
              <p:nvPr/>
            </p:nvSpPr>
            <p:spPr>
              <a:xfrm>
                <a:off x="4493450" y="3490025"/>
                <a:ext cx="56575" cy="15790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316" extrusionOk="0">
                    <a:moveTo>
                      <a:pt x="244" y="0"/>
                    </a:moveTo>
                    <a:lnTo>
                      <a:pt x="60" y="739"/>
                    </a:lnTo>
                    <a:lnTo>
                      <a:pt x="1" y="987"/>
                    </a:lnTo>
                    <a:lnTo>
                      <a:pt x="1" y="5330"/>
                    </a:lnTo>
                    <a:lnTo>
                      <a:pt x="244" y="6316"/>
                    </a:lnTo>
                    <a:lnTo>
                      <a:pt x="2023" y="6316"/>
                    </a:lnTo>
                    <a:lnTo>
                      <a:pt x="2263" y="5330"/>
                    </a:lnTo>
                    <a:lnTo>
                      <a:pt x="2263" y="987"/>
                    </a:lnTo>
                    <a:lnTo>
                      <a:pt x="2204" y="739"/>
                    </a:lnTo>
                    <a:lnTo>
                      <a:pt x="20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"/>
              <p:cNvSpPr/>
              <p:nvPr/>
            </p:nvSpPr>
            <p:spPr>
              <a:xfrm>
                <a:off x="4492725" y="3534200"/>
                <a:ext cx="5815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787" extrusionOk="0">
                    <a:moveTo>
                      <a:pt x="294" y="0"/>
                    </a:moveTo>
                    <a:cubicBezTo>
                      <a:pt x="0" y="902"/>
                      <a:pt x="0" y="1880"/>
                      <a:pt x="294" y="2786"/>
                    </a:cubicBezTo>
                    <a:lnTo>
                      <a:pt x="2023" y="2786"/>
                    </a:lnTo>
                    <a:cubicBezTo>
                      <a:pt x="2325" y="1880"/>
                      <a:pt x="2325" y="902"/>
                      <a:pt x="2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"/>
              <p:cNvSpPr/>
              <p:nvPr/>
            </p:nvSpPr>
            <p:spPr>
              <a:xfrm>
                <a:off x="4495025" y="3489925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185" y="0"/>
                    </a:moveTo>
                    <a:lnTo>
                      <a:pt x="1" y="743"/>
                    </a:lnTo>
                    <a:cubicBezTo>
                      <a:pt x="26" y="1091"/>
                      <a:pt x="97" y="1435"/>
                      <a:pt x="206" y="1767"/>
                    </a:cubicBezTo>
                    <a:lnTo>
                      <a:pt x="1939" y="1767"/>
                    </a:lnTo>
                    <a:cubicBezTo>
                      <a:pt x="2049" y="1435"/>
                      <a:pt x="2112" y="1091"/>
                      <a:pt x="2141" y="743"/>
                    </a:cubicBezTo>
                    <a:lnTo>
                      <a:pt x="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"/>
              <p:cNvSpPr/>
              <p:nvPr/>
            </p:nvSpPr>
            <p:spPr>
              <a:xfrm>
                <a:off x="4495025" y="3603750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206" y="0"/>
                    </a:moveTo>
                    <a:cubicBezTo>
                      <a:pt x="97" y="332"/>
                      <a:pt x="26" y="676"/>
                      <a:pt x="1" y="1024"/>
                    </a:cubicBezTo>
                    <a:lnTo>
                      <a:pt x="185" y="1767"/>
                    </a:lnTo>
                    <a:lnTo>
                      <a:pt x="1965" y="1767"/>
                    </a:lnTo>
                    <a:lnTo>
                      <a:pt x="2141" y="1024"/>
                    </a:lnTo>
                    <a:cubicBezTo>
                      <a:pt x="2112" y="676"/>
                      <a:pt x="2049" y="332"/>
                      <a:pt x="19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"/>
              <p:cNvSpPr/>
              <p:nvPr/>
            </p:nvSpPr>
            <p:spPr>
              <a:xfrm>
                <a:off x="4145825" y="3702875"/>
                <a:ext cx="90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49" extrusionOk="0">
                    <a:moveTo>
                      <a:pt x="1" y="1"/>
                    </a:moveTo>
                    <a:lnTo>
                      <a:pt x="1" y="248"/>
                    </a:lnTo>
                    <a:lnTo>
                      <a:pt x="3631" y="248"/>
                    </a:lnTo>
                    <a:lnTo>
                      <a:pt x="36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"/>
              <p:cNvSpPr/>
              <p:nvPr/>
            </p:nvSpPr>
            <p:spPr>
              <a:xfrm>
                <a:off x="4293550" y="3526950"/>
                <a:ext cx="162725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3400" extrusionOk="0">
                    <a:moveTo>
                      <a:pt x="0" y="0"/>
                    </a:moveTo>
                    <a:lnTo>
                      <a:pt x="0" y="3400"/>
                    </a:lnTo>
                    <a:lnTo>
                      <a:pt x="6509" y="34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"/>
              <p:cNvSpPr/>
              <p:nvPr/>
            </p:nvSpPr>
            <p:spPr>
              <a:xfrm>
                <a:off x="4293550" y="3569550"/>
                <a:ext cx="16272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700" extrusionOk="0">
                    <a:moveTo>
                      <a:pt x="0" y="0"/>
                    </a:moveTo>
                    <a:lnTo>
                      <a:pt x="0" y="1700"/>
                    </a:lnTo>
                    <a:lnTo>
                      <a:pt x="6509" y="17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6" name="Google Shape;336;p3"/>
          <p:cNvGrpSpPr/>
          <p:nvPr/>
        </p:nvGrpSpPr>
        <p:grpSpPr>
          <a:xfrm rot="5400000">
            <a:off x="382060" y="4353069"/>
            <a:ext cx="556050" cy="676785"/>
            <a:chOff x="7659210" y="7265569"/>
            <a:chExt cx="556050" cy="676785"/>
          </a:xfrm>
        </p:grpSpPr>
        <p:sp>
          <p:nvSpPr>
            <p:cNvPr id="337" name="Google Shape;337;p3"/>
            <p:cNvSpPr/>
            <p:nvPr/>
          </p:nvSpPr>
          <p:spPr>
            <a:xfrm>
              <a:off x="7723026" y="7269563"/>
              <a:ext cx="189584" cy="601521"/>
            </a:xfrm>
            <a:custGeom>
              <a:avLst/>
              <a:gdLst/>
              <a:ahLst/>
              <a:cxnLst/>
              <a:rect l="l" t="t" r="r" b="b"/>
              <a:pathLst>
                <a:path w="4177" h="13253" extrusionOk="0">
                  <a:moveTo>
                    <a:pt x="1" y="1"/>
                  </a:moveTo>
                  <a:lnTo>
                    <a:pt x="1" y="13253"/>
                  </a:lnTo>
                  <a:lnTo>
                    <a:pt x="4176" y="13253"/>
                  </a:lnTo>
                  <a:lnTo>
                    <a:pt x="4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7750077" y="7404231"/>
              <a:ext cx="453557" cy="453376"/>
            </a:xfrm>
            <a:custGeom>
              <a:avLst/>
              <a:gdLst/>
              <a:ahLst/>
              <a:cxnLst/>
              <a:rect l="l" t="t" r="r" b="b"/>
              <a:pathLst>
                <a:path w="9993" h="9989" extrusionOk="0">
                  <a:moveTo>
                    <a:pt x="7038" y="1"/>
                  </a:moveTo>
                  <a:lnTo>
                    <a:pt x="1" y="7034"/>
                  </a:lnTo>
                  <a:lnTo>
                    <a:pt x="2955" y="9988"/>
                  </a:lnTo>
                  <a:lnTo>
                    <a:pt x="9992" y="2951"/>
                  </a:lnTo>
                  <a:lnTo>
                    <a:pt x="70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7878662" y="7471269"/>
              <a:ext cx="324974" cy="354703"/>
            </a:xfrm>
            <a:custGeom>
              <a:avLst/>
              <a:gdLst/>
              <a:ahLst/>
              <a:cxnLst/>
              <a:rect l="l" t="t" r="r" b="b"/>
              <a:pathLst>
                <a:path w="7160" h="7815" extrusionOk="0">
                  <a:moveTo>
                    <a:pt x="5690" y="1"/>
                  </a:moveTo>
                  <a:lnTo>
                    <a:pt x="814" y="4877"/>
                  </a:lnTo>
                  <a:cubicBezTo>
                    <a:pt x="0" y="5691"/>
                    <a:pt x="0" y="7005"/>
                    <a:pt x="814" y="7814"/>
                  </a:cubicBezTo>
                  <a:lnTo>
                    <a:pt x="7159" y="1470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7723026" y="7269563"/>
              <a:ext cx="94724" cy="601521"/>
            </a:xfrm>
            <a:custGeom>
              <a:avLst/>
              <a:gdLst/>
              <a:ahLst/>
              <a:cxnLst/>
              <a:rect l="l" t="t" r="r" b="b"/>
              <a:pathLst>
                <a:path w="2087" h="13253" extrusionOk="0">
                  <a:moveTo>
                    <a:pt x="1" y="1"/>
                  </a:moveTo>
                  <a:lnTo>
                    <a:pt x="1" y="13253"/>
                  </a:lnTo>
                  <a:lnTo>
                    <a:pt x="2086" y="13253"/>
                  </a:lnTo>
                  <a:lnTo>
                    <a:pt x="20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8007384" y="7392430"/>
              <a:ext cx="207648" cy="207648"/>
            </a:xfrm>
            <a:custGeom>
              <a:avLst/>
              <a:gdLst/>
              <a:ahLst/>
              <a:cxnLst/>
              <a:rect l="l" t="t" r="r" b="b"/>
              <a:pathLst>
                <a:path w="4575" h="4575" extrusionOk="0">
                  <a:moveTo>
                    <a:pt x="1109" y="0"/>
                  </a:moveTo>
                  <a:lnTo>
                    <a:pt x="1" y="1108"/>
                  </a:lnTo>
                  <a:lnTo>
                    <a:pt x="3467" y="4575"/>
                  </a:lnTo>
                  <a:lnTo>
                    <a:pt x="4575" y="3467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8095573" y="7480438"/>
              <a:ext cx="119687" cy="119823"/>
            </a:xfrm>
            <a:custGeom>
              <a:avLst/>
              <a:gdLst/>
              <a:ahLst/>
              <a:cxnLst/>
              <a:rect l="l" t="t" r="r" b="b"/>
              <a:pathLst>
                <a:path w="2637" h="2640" extrusionOk="0">
                  <a:moveTo>
                    <a:pt x="1109" y="0"/>
                  </a:moveTo>
                  <a:lnTo>
                    <a:pt x="1" y="1112"/>
                  </a:lnTo>
                  <a:lnTo>
                    <a:pt x="1528" y="2640"/>
                  </a:lnTo>
                  <a:lnTo>
                    <a:pt x="2636" y="1532"/>
                  </a:lnTo>
                  <a:lnTo>
                    <a:pt x="1109" y="0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7707231" y="7398149"/>
              <a:ext cx="221173" cy="59276"/>
            </a:xfrm>
            <a:custGeom>
              <a:avLst/>
              <a:gdLst/>
              <a:ahLst/>
              <a:cxnLst/>
              <a:rect l="l" t="t" r="r" b="b"/>
              <a:pathLst>
                <a:path w="4873" h="1306" extrusionOk="0">
                  <a:moveTo>
                    <a:pt x="0" y="0"/>
                  </a:moveTo>
                  <a:lnTo>
                    <a:pt x="0" y="1305"/>
                  </a:lnTo>
                  <a:lnTo>
                    <a:pt x="4872" y="1305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7721528" y="7379267"/>
              <a:ext cx="192579" cy="18927"/>
            </a:xfrm>
            <a:custGeom>
              <a:avLst/>
              <a:gdLst/>
              <a:ahLst/>
              <a:cxnLst/>
              <a:rect l="l" t="t" r="r" b="b"/>
              <a:pathLst>
                <a:path w="4243" h="417" extrusionOk="0">
                  <a:moveTo>
                    <a:pt x="0" y="1"/>
                  </a:moveTo>
                  <a:lnTo>
                    <a:pt x="0" y="416"/>
                  </a:lnTo>
                  <a:lnTo>
                    <a:pt x="4243" y="416"/>
                  </a:lnTo>
                  <a:lnTo>
                    <a:pt x="42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7659210" y="7265569"/>
              <a:ext cx="317395" cy="113968"/>
            </a:xfrm>
            <a:custGeom>
              <a:avLst/>
              <a:gdLst/>
              <a:ahLst/>
              <a:cxnLst/>
              <a:rect l="l" t="t" r="r" b="b"/>
              <a:pathLst>
                <a:path w="6993" h="2511" extrusionOk="0">
                  <a:moveTo>
                    <a:pt x="1092" y="1"/>
                  </a:moveTo>
                  <a:lnTo>
                    <a:pt x="1" y="273"/>
                  </a:lnTo>
                  <a:lnTo>
                    <a:pt x="1" y="2242"/>
                  </a:lnTo>
                  <a:lnTo>
                    <a:pt x="1092" y="2510"/>
                  </a:lnTo>
                  <a:lnTo>
                    <a:pt x="5901" y="2510"/>
                  </a:lnTo>
                  <a:lnTo>
                    <a:pt x="6170" y="2439"/>
                  </a:lnTo>
                  <a:lnTo>
                    <a:pt x="6992" y="2242"/>
                  </a:lnTo>
                  <a:lnTo>
                    <a:pt x="6992" y="273"/>
                  </a:lnTo>
                  <a:lnTo>
                    <a:pt x="6170" y="68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7747989" y="7267975"/>
              <a:ext cx="140020" cy="109202"/>
            </a:xfrm>
            <a:custGeom>
              <a:avLst/>
              <a:gdLst/>
              <a:ahLst/>
              <a:cxnLst/>
              <a:rect l="l" t="t" r="r" b="b"/>
              <a:pathLst>
                <a:path w="3085" h="2406" extrusionOk="0">
                  <a:moveTo>
                    <a:pt x="1541" y="0"/>
                  </a:moveTo>
                  <a:cubicBezTo>
                    <a:pt x="1021" y="0"/>
                    <a:pt x="502" y="82"/>
                    <a:pt x="0" y="246"/>
                  </a:cubicBezTo>
                  <a:lnTo>
                    <a:pt x="0" y="2163"/>
                  </a:lnTo>
                  <a:cubicBezTo>
                    <a:pt x="502" y="2325"/>
                    <a:pt x="1022" y="2406"/>
                    <a:pt x="1543" y="2406"/>
                  </a:cubicBezTo>
                  <a:cubicBezTo>
                    <a:pt x="2063" y="2406"/>
                    <a:pt x="2583" y="2325"/>
                    <a:pt x="3085" y="2163"/>
                  </a:cubicBezTo>
                  <a:lnTo>
                    <a:pt x="3085" y="246"/>
                  </a:lnTo>
                  <a:cubicBezTo>
                    <a:pt x="2581" y="82"/>
                    <a:pt x="2061" y="0"/>
                    <a:pt x="15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7887785" y="7268610"/>
              <a:ext cx="88823" cy="107478"/>
            </a:xfrm>
            <a:custGeom>
              <a:avLst/>
              <a:gdLst/>
              <a:ahLst/>
              <a:cxnLst/>
              <a:rect l="l" t="t" r="r" b="b"/>
              <a:pathLst>
                <a:path w="1957" h="2368" extrusionOk="0">
                  <a:moveTo>
                    <a:pt x="1134" y="1"/>
                  </a:moveTo>
                  <a:cubicBezTo>
                    <a:pt x="748" y="34"/>
                    <a:pt x="366" y="106"/>
                    <a:pt x="1" y="227"/>
                  </a:cubicBezTo>
                  <a:lnTo>
                    <a:pt x="1" y="2141"/>
                  </a:lnTo>
                  <a:cubicBezTo>
                    <a:pt x="366" y="2263"/>
                    <a:pt x="748" y="2342"/>
                    <a:pt x="1134" y="2368"/>
                  </a:cubicBezTo>
                  <a:lnTo>
                    <a:pt x="1956" y="2162"/>
                  </a:lnTo>
                  <a:lnTo>
                    <a:pt x="1956" y="206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7659210" y="7268610"/>
              <a:ext cx="88823" cy="107478"/>
            </a:xfrm>
            <a:custGeom>
              <a:avLst/>
              <a:gdLst/>
              <a:ahLst/>
              <a:cxnLst/>
              <a:rect l="l" t="t" r="r" b="b"/>
              <a:pathLst>
                <a:path w="1957" h="2368" extrusionOk="0">
                  <a:moveTo>
                    <a:pt x="823" y="1"/>
                  </a:moveTo>
                  <a:lnTo>
                    <a:pt x="1" y="206"/>
                  </a:lnTo>
                  <a:lnTo>
                    <a:pt x="1" y="2162"/>
                  </a:lnTo>
                  <a:lnTo>
                    <a:pt x="823" y="2368"/>
                  </a:lnTo>
                  <a:cubicBezTo>
                    <a:pt x="1205" y="2342"/>
                    <a:pt x="1587" y="2263"/>
                    <a:pt x="1956" y="2141"/>
                  </a:cubicBezTo>
                  <a:lnTo>
                    <a:pt x="1956" y="227"/>
                  </a:lnTo>
                  <a:cubicBezTo>
                    <a:pt x="1587" y="106"/>
                    <a:pt x="1205" y="34"/>
                    <a:pt x="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7707231" y="7871050"/>
              <a:ext cx="221173" cy="59321"/>
            </a:xfrm>
            <a:custGeom>
              <a:avLst/>
              <a:gdLst/>
              <a:ahLst/>
              <a:cxnLst/>
              <a:rect l="l" t="t" r="r" b="b"/>
              <a:pathLst>
                <a:path w="4873" h="1307" extrusionOk="0">
                  <a:moveTo>
                    <a:pt x="0" y="1"/>
                  </a:moveTo>
                  <a:lnTo>
                    <a:pt x="0" y="1306"/>
                  </a:lnTo>
                  <a:lnTo>
                    <a:pt x="4872" y="1306"/>
                  </a:lnTo>
                  <a:lnTo>
                    <a:pt x="48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7707231" y="7871050"/>
              <a:ext cx="96403" cy="59321"/>
            </a:xfrm>
            <a:custGeom>
              <a:avLst/>
              <a:gdLst/>
              <a:ahLst/>
              <a:cxnLst/>
              <a:rect l="l" t="t" r="r" b="b"/>
              <a:pathLst>
                <a:path w="2124" h="1307" extrusionOk="0">
                  <a:moveTo>
                    <a:pt x="0" y="1"/>
                  </a:moveTo>
                  <a:lnTo>
                    <a:pt x="0" y="1306"/>
                  </a:lnTo>
                  <a:lnTo>
                    <a:pt x="2124" y="130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7727020" y="7929918"/>
              <a:ext cx="182322" cy="12436"/>
            </a:xfrm>
            <a:custGeom>
              <a:avLst/>
              <a:gdLst/>
              <a:ahLst/>
              <a:cxnLst/>
              <a:rect l="l" t="t" r="r" b="b"/>
              <a:pathLst>
                <a:path w="4017" h="274" extrusionOk="0">
                  <a:moveTo>
                    <a:pt x="1" y="1"/>
                  </a:moveTo>
                  <a:lnTo>
                    <a:pt x="1" y="273"/>
                  </a:lnTo>
                  <a:lnTo>
                    <a:pt x="4017" y="273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7748177" y="7267975"/>
              <a:ext cx="140020" cy="109202"/>
            </a:xfrm>
            <a:custGeom>
              <a:avLst/>
              <a:gdLst/>
              <a:ahLst/>
              <a:cxnLst/>
              <a:rect l="l" t="t" r="r" b="b"/>
              <a:pathLst>
                <a:path w="3085" h="2406" extrusionOk="0">
                  <a:moveTo>
                    <a:pt x="1541" y="0"/>
                  </a:moveTo>
                  <a:cubicBezTo>
                    <a:pt x="1021" y="0"/>
                    <a:pt x="502" y="82"/>
                    <a:pt x="0" y="246"/>
                  </a:cubicBezTo>
                  <a:lnTo>
                    <a:pt x="0" y="2163"/>
                  </a:lnTo>
                  <a:cubicBezTo>
                    <a:pt x="502" y="2325"/>
                    <a:pt x="1022" y="2406"/>
                    <a:pt x="1543" y="2406"/>
                  </a:cubicBezTo>
                  <a:cubicBezTo>
                    <a:pt x="2063" y="2406"/>
                    <a:pt x="2583" y="2325"/>
                    <a:pt x="3085" y="2163"/>
                  </a:cubicBezTo>
                  <a:lnTo>
                    <a:pt x="3085" y="246"/>
                  </a:lnTo>
                  <a:cubicBezTo>
                    <a:pt x="2581" y="82"/>
                    <a:pt x="2061" y="0"/>
                    <a:pt x="1541" y="0"/>
                  </a:cubicBezTo>
                  <a:close/>
                </a:path>
              </a:pathLst>
            </a:custGeom>
            <a:solidFill>
              <a:srgbClr val="F39C12">
                <a:alpha val="427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7659210" y="7268610"/>
              <a:ext cx="88823" cy="107478"/>
            </a:xfrm>
            <a:custGeom>
              <a:avLst/>
              <a:gdLst/>
              <a:ahLst/>
              <a:cxnLst/>
              <a:rect l="l" t="t" r="r" b="b"/>
              <a:pathLst>
                <a:path w="1957" h="2368" extrusionOk="0">
                  <a:moveTo>
                    <a:pt x="823" y="1"/>
                  </a:moveTo>
                  <a:lnTo>
                    <a:pt x="1" y="206"/>
                  </a:lnTo>
                  <a:lnTo>
                    <a:pt x="1" y="2162"/>
                  </a:lnTo>
                  <a:lnTo>
                    <a:pt x="823" y="2368"/>
                  </a:lnTo>
                  <a:cubicBezTo>
                    <a:pt x="1205" y="2342"/>
                    <a:pt x="1587" y="2263"/>
                    <a:pt x="1956" y="2141"/>
                  </a:cubicBezTo>
                  <a:lnTo>
                    <a:pt x="1956" y="227"/>
                  </a:lnTo>
                  <a:cubicBezTo>
                    <a:pt x="1587" y="106"/>
                    <a:pt x="1205" y="34"/>
                    <a:pt x="823" y="1"/>
                  </a:cubicBez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7707226" y="7398150"/>
              <a:ext cx="88920" cy="59276"/>
            </a:xfrm>
            <a:custGeom>
              <a:avLst/>
              <a:gdLst/>
              <a:ahLst/>
              <a:cxnLst/>
              <a:rect l="l" t="t" r="r" b="b"/>
              <a:pathLst>
                <a:path w="4873" h="1306" extrusionOk="0">
                  <a:moveTo>
                    <a:pt x="0" y="0"/>
                  </a:moveTo>
                  <a:lnTo>
                    <a:pt x="0" y="1305"/>
                  </a:lnTo>
                  <a:lnTo>
                    <a:pt x="4872" y="1305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3"/>
          <p:cNvGrpSpPr/>
          <p:nvPr/>
        </p:nvGrpSpPr>
        <p:grpSpPr>
          <a:xfrm rot="5400000">
            <a:off x="-1680106" y="934760"/>
            <a:ext cx="4210457" cy="1889583"/>
            <a:chOff x="3730850" y="6745238"/>
            <a:chExt cx="4794962" cy="2151900"/>
          </a:xfrm>
        </p:grpSpPr>
        <p:sp>
          <p:nvSpPr>
            <p:cNvPr id="356" name="Google Shape;356;p3"/>
            <p:cNvSpPr/>
            <p:nvPr/>
          </p:nvSpPr>
          <p:spPr>
            <a:xfrm>
              <a:off x="3730850" y="6745238"/>
              <a:ext cx="4794962" cy="2084829"/>
            </a:xfrm>
            <a:custGeom>
              <a:avLst/>
              <a:gdLst/>
              <a:ahLst/>
              <a:cxnLst/>
              <a:rect l="l" t="t" r="r" b="b"/>
              <a:pathLst>
                <a:path w="105645" h="45934" extrusionOk="0">
                  <a:moveTo>
                    <a:pt x="1" y="0"/>
                  </a:moveTo>
                  <a:lnTo>
                    <a:pt x="1" y="4692"/>
                  </a:lnTo>
                  <a:lnTo>
                    <a:pt x="8339" y="4692"/>
                  </a:lnTo>
                  <a:cubicBezTo>
                    <a:pt x="9636" y="4692"/>
                    <a:pt x="10689" y="5749"/>
                    <a:pt x="10689" y="7042"/>
                  </a:cubicBezTo>
                  <a:lnTo>
                    <a:pt x="10689" y="38888"/>
                  </a:lnTo>
                  <a:cubicBezTo>
                    <a:pt x="10689" y="42774"/>
                    <a:pt x="13849" y="45934"/>
                    <a:pt x="17735" y="45934"/>
                  </a:cubicBezTo>
                  <a:lnTo>
                    <a:pt x="62615" y="45934"/>
                  </a:lnTo>
                  <a:cubicBezTo>
                    <a:pt x="66501" y="45934"/>
                    <a:pt x="69661" y="42770"/>
                    <a:pt x="69661" y="38888"/>
                  </a:cubicBezTo>
                  <a:lnTo>
                    <a:pt x="69661" y="33340"/>
                  </a:lnTo>
                  <a:cubicBezTo>
                    <a:pt x="69661" y="32044"/>
                    <a:pt x="70714" y="30990"/>
                    <a:pt x="72011" y="30990"/>
                  </a:cubicBezTo>
                  <a:lnTo>
                    <a:pt x="105644" y="30990"/>
                  </a:lnTo>
                  <a:lnTo>
                    <a:pt x="105644" y="26295"/>
                  </a:lnTo>
                  <a:lnTo>
                    <a:pt x="72015" y="26295"/>
                  </a:lnTo>
                  <a:cubicBezTo>
                    <a:pt x="68129" y="26295"/>
                    <a:pt x="64969" y="29459"/>
                    <a:pt x="64969" y="33340"/>
                  </a:cubicBezTo>
                  <a:lnTo>
                    <a:pt x="64969" y="38888"/>
                  </a:lnTo>
                  <a:cubicBezTo>
                    <a:pt x="64969" y="40185"/>
                    <a:pt x="63916" y="41238"/>
                    <a:pt x="62619" y="41238"/>
                  </a:cubicBezTo>
                  <a:lnTo>
                    <a:pt x="17739" y="41238"/>
                  </a:lnTo>
                  <a:cubicBezTo>
                    <a:pt x="16442" y="41238"/>
                    <a:pt x="15389" y="40185"/>
                    <a:pt x="15389" y="38888"/>
                  </a:cubicBezTo>
                  <a:lnTo>
                    <a:pt x="15389" y="7042"/>
                  </a:lnTo>
                  <a:cubicBezTo>
                    <a:pt x="15389" y="3156"/>
                    <a:pt x="12225" y="0"/>
                    <a:pt x="8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730850" y="6851900"/>
              <a:ext cx="4794962" cy="1978169"/>
            </a:xfrm>
            <a:custGeom>
              <a:avLst/>
              <a:gdLst/>
              <a:ahLst/>
              <a:cxnLst/>
              <a:rect l="l" t="t" r="r" b="b"/>
              <a:pathLst>
                <a:path w="105645" h="43584" extrusionOk="0">
                  <a:moveTo>
                    <a:pt x="1" y="0"/>
                  </a:moveTo>
                  <a:lnTo>
                    <a:pt x="1" y="2342"/>
                  </a:lnTo>
                  <a:lnTo>
                    <a:pt x="8339" y="2342"/>
                  </a:lnTo>
                  <a:cubicBezTo>
                    <a:pt x="9636" y="2342"/>
                    <a:pt x="10689" y="3399"/>
                    <a:pt x="10689" y="4692"/>
                  </a:cubicBezTo>
                  <a:lnTo>
                    <a:pt x="10689" y="36538"/>
                  </a:lnTo>
                  <a:cubicBezTo>
                    <a:pt x="10689" y="40424"/>
                    <a:pt x="13849" y="43584"/>
                    <a:pt x="17735" y="43584"/>
                  </a:cubicBezTo>
                  <a:lnTo>
                    <a:pt x="62615" y="43584"/>
                  </a:lnTo>
                  <a:cubicBezTo>
                    <a:pt x="66501" y="43584"/>
                    <a:pt x="69661" y="40420"/>
                    <a:pt x="69661" y="36538"/>
                  </a:cubicBezTo>
                  <a:lnTo>
                    <a:pt x="69661" y="30990"/>
                  </a:lnTo>
                  <a:cubicBezTo>
                    <a:pt x="69661" y="29694"/>
                    <a:pt x="70714" y="28640"/>
                    <a:pt x="72011" y="28640"/>
                  </a:cubicBezTo>
                  <a:lnTo>
                    <a:pt x="105644" y="28640"/>
                  </a:lnTo>
                  <a:lnTo>
                    <a:pt x="105644" y="26295"/>
                  </a:lnTo>
                  <a:lnTo>
                    <a:pt x="72002" y="26295"/>
                  </a:lnTo>
                  <a:cubicBezTo>
                    <a:pt x="69413" y="26295"/>
                    <a:pt x="67311" y="28397"/>
                    <a:pt x="67311" y="30986"/>
                  </a:cubicBezTo>
                  <a:lnTo>
                    <a:pt x="67311" y="36538"/>
                  </a:lnTo>
                  <a:cubicBezTo>
                    <a:pt x="67311" y="39131"/>
                    <a:pt x="65204" y="41234"/>
                    <a:pt x="62615" y="41234"/>
                  </a:cubicBezTo>
                  <a:lnTo>
                    <a:pt x="17735" y="41234"/>
                  </a:lnTo>
                  <a:cubicBezTo>
                    <a:pt x="15141" y="41234"/>
                    <a:pt x="13039" y="39131"/>
                    <a:pt x="13039" y="36538"/>
                  </a:cubicBezTo>
                  <a:lnTo>
                    <a:pt x="13039" y="4692"/>
                  </a:lnTo>
                  <a:cubicBezTo>
                    <a:pt x="13039" y="2103"/>
                    <a:pt x="10932" y="0"/>
                    <a:pt x="8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7085184" y="7938678"/>
              <a:ext cx="510655" cy="213185"/>
            </a:xfrm>
            <a:custGeom>
              <a:avLst/>
              <a:gdLst/>
              <a:ahLst/>
              <a:cxnLst/>
              <a:rect l="l" t="t" r="r" b="b"/>
              <a:pathLst>
                <a:path w="11251" h="4697" extrusionOk="0">
                  <a:moveTo>
                    <a:pt x="214" y="1"/>
                  </a:moveTo>
                  <a:cubicBezTo>
                    <a:pt x="1767" y="1071"/>
                    <a:pt x="1695" y="3777"/>
                    <a:pt x="0" y="4696"/>
                  </a:cubicBezTo>
                  <a:lnTo>
                    <a:pt x="11251" y="4696"/>
                  </a:lnTo>
                  <a:cubicBezTo>
                    <a:pt x="9547" y="3777"/>
                    <a:pt x="9480" y="1071"/>
                    <a:pt x="11032" y="1"/>
                  </a:cubicBez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4741467" y="8550286"/>
              <a:ext cx="454692" cy="346851"/>
            </a:xfrm>
            <a:custGeom>
              <a:avLst/>
              <a:gdLst/>
              <a:ahLst/>
              <a:cxnLst/>
              <a:rect l="l" t="t" r="r" b="b"/>
              <a:pathLst>
                <a:path w="10018" h="7642" extrusionOk="0">
                  <a:moveTo>
                    <a:pt x="5011" y="0"/>
                  </a:moveTo>
                  <a:cubicBezTo>
                    <a:pt x="3647" y="0"/>
                    <a:pt x="2451" y="718"/>
                    <a:pt x="1772" y="1796"/>
                  </a:cubicBezTo>
                  <a:lnTo>
                    <a:pt x="1" y="1796"/>
                  </a:lnTo>
                  <a:lnTo>
                    <a:pt x="1" y="5850"/>
                  </a:lnTo>
                  <a:lnTo>
                    <a:pt x="1772" y="5850"/>
                  </a:lnTo>
                  <a:cubicBezTo>
                    <a:pt x="2451" y="6924"/>
                    <a:pt x="3647" y="7642"/>
                    <a:pt x="5011" y="7642"/>
                  </a:cubicBezTo>
                  <a:cubicBezTo>
                    <a:pt x="6375" y="7642"/>
                    <a:pt x="7571" y="6924"/>
                    <a:pt x="8247" y="5850"/>
                  </a:cubicBezTo>
                  <a:lnTo>
                    <a:pt x="10017" y="5850"/>
                  </a:lnTo>
                  <a:lnTo>
                    <a:pt x="10017" y="1796"/>
                  </a:lnTo>
                  <a:lnTo>
                    <a:pt x="8247" y="1796"/>
                  </a:lnTo>
                  <a:cubicBezTo>
                    <a:pt x="7571" y="718"/>
                    <a:pt x="6375" y="0"/>
                    <a:pt x="5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4574801" y="8574659"/>
              <a:ext cx="188994" cy="298287"/>
            </a:xfrm>
            <a:custGeom>
              <a:avLst/>
              <a:gdLst/>
              <a:ahLst/>
              <a:cxnLst/>
              <a:rect l="l" t="t" r="r" b="b"/>
              <a:pathLst>
                <a:path w="4164" h="6572" extrusionOk="0">
                  <a:moveTo>
                    <a:pt x="446" y="0"/>
                  </a:moveTo>
                  <a:lnTo>
                    <a:pt x="110" y="768"/>
                  </a:lnTo>
                  <a:lnTo>
                    <a:pt x="1" y="1024"/>
                  </a:lnTo>
                  <a:lnTo>
                    <a:pt x="1" y="5544"/>
                  </a:lnTo>
                  <a:lnTo>
                    <a:pt x="446" y="6572"/>
                  </a:lnTo>
                  <a:lnTo>
                    <a:pt x="3715" y="6572"/>
                  </a:lnTo>
                  <a:lnTo>
                    <a:pt x="4164" y="5544"/>
                  </a:lnTo>
                  <a:lnTo>
                    <a:pt x="4164" y="1024"/>
                  </a:lnTo>
                  <a:lnTo>
                    <a:pt x="4050" y="768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4572168" y="8657902"/>
              <a:ext cx="194122" cy="131624"/>
            </a:xfrm>
            <a:custGeom>
              <a:avLst/>
              <a:gdLst/>
              <a:ahLst/>
              <a:cxnLst/>
              <a:rect l="l" t="t" r="r" b="b"/>
              <a:pathLst>
                <a:path w="4277" h="2900" extrusionOk="0">
                  <a:moveTo>
                    <a:pt x="542" y="0"/>
                  </a:moveTo>
                  <a:cubicBezTo>
                    <a:pt x="0" y="944"/>
                    <a:pt x="0" y="1956"/>
                    <a:pt x="542" y="2900"/>
                  </a:cubicBezTo>
                  <a:lnTo>
                    <a:pt x="3731" y="2900"/>
                  </a:lnTo>
                  <a:cubicBezTo>
                    <a:pt x="4276" y="1956"/>
                    <a:pt x="4276" y="944"/>
                    <a:pt x="37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4579793" y="8574659"/>
              <a:ext cx="178872" cy="83286"/>
            </a:xfrm>
            <a:custGeom>
              <a:avLst/>
              <a:gdLst/>
              <a:ahLst/>
              <a:cxnLst/>
              <a:rect l="l" t="t" r="r" b="b"/>
              <a:pathLst>
                <a:path w="3941" h="1835" extrusionOk="0">
                  <a:moveTo>
                    <a:pt x="336" y="0"/>
                  </a:moveTo>
                  <a:lnTo>
                    <a:pt x="0" y="768"/>
                  </a:lnTo>
                  <a:cubicBezTo>
                    <a:pt x="46" y="1133"/>
                    <a:pt x="172" y="1490"/>
                    <a:pt x="378" y="1834"/>
                  </a:cubicBezTo>
                  <a:lnTo>
                    <a:pt x="3563" y="1834"/>
                  </a:lnTo>
                  <a:cubicBezTo>
                    <a:pt x="3760" y="1490"/>
                    <a:pt x="3886" y="1125"/>
                    <a:pt x="3940" y="768"/>
                  </a:cubicBezTo>
                  <a:lnTo>
                    <a:pt x="3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5157087" y="8574659"/>
              <a:ext cx="189175" cy="298287"/>
            </a:xfrm>
            <a:custGeom>
              <a:avLst/>
              <a:gdLst/>
              <a:ahLst/>
              <a:cxnLst/>
              <a:rect l="l" t="t" r="r" b="b"/>
              <a:pathLst>
                <a:path w="4168" h="6572" extrusionOk="0">
                  <a:moveTo>
                    <a:pt x="449" y="0"/>
                  </a:moveTo>
                  <a:lnTo>
                    <a:pt x="114" y="768"/>
                  </a:lnTo>
                  <a:lnTo>
                    <a:pt x="0" y="1024"/>
                  </a:lnTo>
                  <a:lnTo>
                    <a:pt x="0" y="5544"/>
                  </a:lnTo>
                  <a:lnTo>
                    <a:pt x="449" y="6572"/>
                  </a:lnTo>
                  <a:lnTo>
                    <a:pt x="3714" y="6572"/>
                  </a:lnTo>
                  <a:lnTo>
                    <a:pt x="4167" y="5544"/>
                  </a:lnTo>
                  <a:lnTo>
                    <a:pt x="4167" y="1024"/>
                  </a:lnTo>
                  <a:lnTo>
                    <a:pt x="4050" y="768"/>
                  </a:lnTo>
                  <a:lnTo>
                    <a:pt x="3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5154591" y="8657902"/>
              <a:ext cx="193941" cy="131624"/>
            </a:xfrm>
            <a:custGeom>
              <a:avLst/>
              <a:gdLst/>
              <a:ahLst/>
              <a:cxnLst/>
              <a:rect l="l" t="t" r="r" b="b"/>
              <a:pathLst>
                <a:path w="4273" h="2900" extrusionOk="0">
                  <a:moveTo>
                    <a:pt x="538" y="0"/>
                  </a:moveTo>
                  <a:cubicBezTo>
                    <a:pt x="1" y="944"/>
                    <a:pt x="1" y="1956"/>
                    <a:pt x="538" y="2900"/>
                  </a:cubicBezTo>
                  <a:lnTo>
                    <a:pt x="3727" y="2900"/>
                  </a:lnTo>
                  <a:cubicBezTo>
                    <a:pt x="4273" y="1956"/>
                    <a:pt x="4273" y="944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5162035" y="8574659"/>
              <a:ext cx="178872" cy="83286"/>
            </a:xfrm>
            <a:custGeom>
              <a:avLst/>
              <a:gdLst/>
              <a:ahLst/>
              <a:cxnLst/>
              <a:rect l="l" t="t" r="r" b="b"/>
              <a:pathLst>
                <a:path w="3941" h="1835" extrusionOk="0">
                  <a:moveTo>
                    <a:pt x="336" y="0"/>
                  </a:moveTo>
                  <a:lnTo>
                    <a:pt x="0" y="768"/>
                  </a:lnTo>
                  <a:cubicBezTo>
                    <a:pt x="51" y="1133"/>
                    <a:pt x="177" y="1490"/>
                    <a:pt x="378" y="1834"/>
                  </a:cubicBezTo>
                  <a:lnTo>
                    <a:pt x="3563" y="1834"/>
                  </a:lnTo>
                  <a:cubicBezTo>
                    <a:pt x="3764" y="1490"/>
                    <a:pt x="3890" y="1125"/>
                    <a:pt x="3941" y="768"/>
                  </a:cubicBezTo>
                  <a:lnTo>
                    <a:pt x="3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4928330" y="8404362"/>
              <a:ext cx="80971" cy="145966"/>
            </a:xfrm>
            <a:custGeom>
              <a:avLst/>
              <a:gdLst/>
              <a:ahLst/>
              <a:cxnLst/>
              <a:rect l="l" t="t" r="r" b="b"/>
              <a:pathLst>
                <a:path w="1784" h="3216" extrusionOk="0">
                  <a:moveTo>
                    <a:pt x="0" y="1"/>
                  </a:moveTo>
                  <a:lnTo>
                    <a:pt x="0" y="3215"/>
                  </a:lnTo>
                  <a:lnTo>
                    <a:pt x="1784" y="3215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4909086" y="8468769"/>
              <a:ext cx="119460" cy="81561"/>
            </a:xfrm>
            <a:custGeom>
              <a:avLst/>
              <a:gdLst/>
              <a:ahLst/>
              <a:cxnLst/>
              <a:rect l="l" t="t" r="r" b="b"/>
              <a:pathLst>
                <a:path w="2632" h="1797" extrusionOk="0">
                  <a:moveTo>
                    <a:pt x="1" y="0"/>
                  </a:moveTo>
                  <a:lnTo>
                    <a:pt x="1" y="1796"/>
                  </a:lnTo>
                  <a:lnTo>
                    <a:pt x="2632" y="1796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4886437" y="8542842"/>
              <a:ext cx="164984" cy="7489"/>
            </a:xfrm>
            <a:custGeom>
              <a:avLst/>
              <a:gdLst/>
              <a:ahLst/>
              <a:cxnLst/>
              <a:rect l="l" t="t" r="r" b="b"/>
              <a:pathLst>
                <a:path w="3635" h="165" extrusionOk="0">
                  <a:moveTo>
                    <a:pt x="0" y="1"/>
                  </a:moveTo>
                  <a:lnTo>
                    <a:pt x="0" y="164"/>
                  </a:lnTo>
                  <a:lnTo>
                    <a:pt x="3634" y="164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4886437" y="8550286"/>
              <a:ext cx="164984" cy="36582"/>
            </a:xfrm>
            <a:custGeom>
              <a:avLst/>
              <a:gdLst/>
              <a:ahLst/>
              <a:cxnLst/>
              <a:rect l="l" t="t" r="r" b="b"/>
              <a:pathLst>
                <a:path w="3635" h="806" extrusionOk="0">
                  <a:moveTo>
                    <a:pt x="0" y="0"/>
                  </a:moveTo>
                  <a:lnTo>
                    <a:pt x="0" y="806"/>
                  </a:lnTo>
                  <a:lnTo>
                    <a:pt x="3634" y="806"/>
                  </a:lnTo>
                  <a:lnTo>
                    <a:pt x="3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4899736" y="8462641"/>
              <a:ext cx="138523" cy="25372"/>
            </a:xfrm>
            <a:custGeom>
              <a:avLst/>
              <a:gdLst/>
              <a:ahLst/>
              <a:cxnLst/>
              <a:rect l="l" t="t" r="r" b="b"/>
              <a:pathLst>
                <a:path w="3052" h="559" extrusionOk="0">
                  <a:moveTo>
                    <a:pt x="3027" y="1"/>
                  </a:moveTo>
                  <a:lnTo>
                    <a:pt x="1" y="278"/>
                  </a:lnTo>
                  <a:lnTo>
                    <a:pt x="26" y="559"/>
                  </a:lnTo>
                  <a:lnTo>
                    <a:pt x="3052" y="282"/>
                  </a:lnTo>
                  <a:lnTo>
                    <a:pt x="30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4899736" y="8488013"/>
              <a:ext cx="138523" cy="25145"/>
            </a:xfrm>
            <a:custGeom>
              <a:avLst/>
              <a:gdLst/>
              <a:ahLst/>
              <a:cxnLst/>
              <a:rect l="l" t="t" r="r" b="b"/>
              <a:pathLst>
                <a:path w="3052" h="554" extrusionOk="0">
                  <a:moveTo>
                    <a:pt x="3027" y="0"/>
                  </a:moveTo>
                  <a:lnTo>
                    <a:pt x="1" y="273"/>
                  </a:lnTo>
                  <a:lnTo>
                    <a:pt x="26" y="554"/>
                  </a:lnTo>
                  <a:lnTo>
                    <a:pt x="3052" y="281"/>
                  </a:lnTo>
                  <a:lnTo>
                    <a:pt x="30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4899736" y="8513113"/>
              <a:ext cx="138523" cy="25417"/>
            </a:xfrm>
            <a:custGeom>
              <a:avLst/>
              <a:gdLst/>
              <a:ahLst/>
              <a:cxnLst/>
              <a:rect l="l" t="t" r="r" b="b"/>
              <a:pathLst>
                <a:path w="3052" h="560" extrusionOk="0">
                  <a:moveTo>
                    <a:pt x="3027" y="1"/>
                  </a:moveTo>
                  <a:lnTo>
                    <a:pt x="1" y="278"/>
                  </a:lnTo>
                  <a:lnTo>
                    <a:pt x="26" y="559"/>
                  </a:lnTo>
                  <a:lnTo>
                    <a:pt x="3052" y="282"/>
                  </a:lnTo>
                  <a:lnTo>
                    <a:pt x="30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4946622" y="8387614"/>
              <a:ext cx="44434" cy="16793"/>
            </a:xfrm>
            <a:custGeom>
              <a:avLst/>
              <a:gdLst/>
              <a:ahLst/>
              <a:cxnLst/>
              <a:rect l="l" t="t" r="r" b="b"/>
              <a:pathLst>
                <a:path w="979" h="370" extrusionOk="0">
                  <a:moveTo>
                    <a:pt x="185" y="1"/>
                  </a:moveTo>
                  <a:cubicBezTo>
                    <a:pt x="84" y="1"/>
                    <a:pt x="0" y="84"/>
                    <a:pt x="0" y="185"/>
                  </a:cubicBezTo>
                  <a:cubicBezTo>
                    <a:pt x="0" y="286"/>
                    <a:pt x="84" y="370"/>
                    <a:pt x="185" y="370"/>
                  </a:cubicBezTo>
                  <a:lnTo>
                    <a:pt x="793" y="370"/>
                  </a:lnTo>
                  <a:cubicBezTo>
                    <a:pt x="894" y="370"/>
                    <a:pt x="978" y="286"/>
                    <a:pt x="978" y="185"/>
                  </a:cubicBezTo>
                  <a:cubicBezTo>
                    <a:pt x="978" y="84"/>
                    <a:pt x="894" y="1"/>
                    <a:pt x="7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4859385" y="8407630"/>
              <a:ext cx="190673" cy="34676"/>
            </a:xfrm>
            <a:custGeom>
              <a:avLst/>
              <a:gdLst/>
              <a:ahLst/>
              <a:cxnLst/>
              <a:rect l="l" t="t" r="r" b="b"/>
              <a:pathLst>
                <a:path w="4201" h="764" extrusionOk="0">
                  <a:moveTo>
                    <a:pt x="361" y="0"/>
                  </a:moveTo>
                  <a:lnTo>
                    <a:pt x="0" y="365"/>
                  </a:lnTo>
                  <a:lnTo>
                    <a:pt x="399" y="764"/>
                  </a:lnTo>
                  <a:lnTo>
                    <a:pt x="596" y="562"/>
                  </a:lnTo>
                  <a:lnTo>
                    <a:pt x="4201" y="562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5020514" y="8382848"/>
              <a:ext cx="78112" cy="50335"/>
            </a:xfrm>
            <a:custGeom>
              <a:avLst/>
              <a:gdLst/>
              <a:ahLst/>
              <a:cxnLst/>
              <a:rect l="l" t="t" r="r" b="b"/>
              <a:pathLst>
                <a:path w="1721" h="1109" extrusionOk="0">
                  <a:moveTo>
                    <a:pt x="1322" y="1"/>
                  </a:moveTo>
                  <a:lnTo>
                    <a:pt x="777" y="546"/>
                  </a:lnTo>
                  <a:lnTo>
                    <a:pt x="0" y="546"/>
                  </a:lnTo>
                  <a:lnTo>
                    <a:pt x="0" y="1108"/>
                  </a:lnTo>
                  <a:lnTo>
                    <a:pt x="1008" y="1108"/>
                  </a:lnTo>
                  <a:lnTo>
                    <a:pt x="1721" y="39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5080517" y="8350487"/>
              <a:ext cx="260388" cy="50516"/>
            </a:xfrm>
            <a:custGeom>
              <a:avLst/>
              <a:gdLst/>
              <a:ahLst/>
              <a:cxnLst/>
              <a:rect l="l" t="t" r="r" b="b"/>
              <a:pathLst>
                <a:path w="5737" h="1113" extrusionOk="0">
                  <a:moveTo>
                    <a:pt x="709" y="0"/>
                  </a:moveTo>
                  <a:lnTo>
                    <a:pt x="0" y="714"/>
                  </a:lnTo>
                  <a:lnTo>
                    <a:pt x="399" y="1112"/>
                  </a:lnTo>
                  <a:lnTo>
                    <a:pt x="944" y="567"/>
                  </a:lnTo>
                  <a:lnTo>
                    <a:pt x="5737" y="567"/>
                  </a:lnTo>
                  <a:lnTo>
                    <a:pt x="5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4917074" y="8407630"/>
              <a:ext cx="103483" cy="25553"/>
            </a:xfrm>
            <a:custGeom>
              <a:avLst/>
              <a:gdLst/>
              <a:ahLst/>
              <a:cxnLst/>
              <a:rect l="l" t="t" r="r" b="b"/>
              <a:pathLst>
                <a:path w="2280" h="563" extrusionOk="0">
                  <a:moveTo>
                    <a:pt x="1" y="0"/>
                  </a:moveTo>
                  <a:lnTo>
                    <a:pt x="1" y="562"/>
                  </a:lnTo>
                  <a:lnTo>
                    <a:pt x="2279" y="562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4858614" y="8666843"/>
              <a:ext cx="220402" cy="121729"/>
            </a:xfrm>
            <a:custGeom>
              <a:avLst/>
              <a:gdLst/>
              <a:ahLst/>
              <a:cxnLst/>
              <a:rect l="l" t="t" r="r" b="b"/>
              <a:pathLst>
                <a:path w="4856" h="2682" extrusionOk="0">
                  <a:moveTo>
                    <a:pt x="941" y="0"/>
                  </a:moveTo>
                  <a:cubicBezTo>
                    <a:pt x="420" y="0"/>
                    <a:pt x="1" y="420"/>
                    <a:pt x="1" y="940"/>
                  </a:cubicBezTo>
                  <a:lnTo>
                    <a:pt x="1" y="1746"/>
                  </a:lnTo>
                  <a:cubicBezTo>
                    <a:pt x="1" y="2262"/>
                    <a:pt x="420" y="2682"/>
                    <a:pt x="941" y="2682"/>
                  </a:cubicBezTo>
                  <a:lnTo>
                    <a:pt x="3920" y="2682"/>
                  </a:lnTo>
                  <a:cubicBezTo>
                    <a:pt x="4436" y="2682"/>
                    <a:pt x="4856" y="2262"/>
                    <a:pt x="4856" y="1746"/>
                  </a:cubicBezTo>
                  <a:lnTo>
                    <a:pt x="4856" y="940"/>
                  </a:lnTo>
                  <a:cubicBezTo>
                    <a:pt x="4856" y="420"/>
                    <a:pt x="4436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4869280" y="8677691"/>
              <a:ext cx="199070" cy="100216"/>
            </a:xfrm>
            <a:custGeom>
              <a:avLst/>
              <a:gdLst/>
              <a:ahLst/>
              <a:cxnLst/>
              <a:rect l="l" t="t" r="r" b="b"/>
              <a:pathLst>
                <a:path w="4386" h="2208" extrusionOk="0">
                  <a:moveTo>
                    <a:pt x="706" y="1"/>
                  </a:moveTo>
                  <a:cubicBezTo>
                    <a:pt x="315" y="1"/>
                    <a:pt x="1" y="315"/>
                    <a:pt x="1" y="701"/>
                  </a:cubicBezTo>
                  <a:lnTo>
                    <a:pt x="1" y="1507"/>
                  </a:lnTo>
                  <a:cubicBezTo>
                    <a:pt x="1" y="1893"/>
                    <a:pt x="315" y="2208"/>
                    <a:pt x="706" y="2208"/>
                  </a:cubicBezTo>
                  <a:lnTo>
                    <a:pt x="3685" y="2208"/>
                  </a:lnTo>
                  <a:cubicBezTo>
                    <a:pt x="4071" y="2208"/>
                    <a:pt x="4386" y="1893"/>
                    <a:pt x="4386" y="1507"/>
                  </a:cubicBezTo>
                  <a:lnTo>
                    <a:pt x="4386" y="701"/>
                  </a:lnTo>
                  <a:cubicBezTo>
                    <a:pt x="4386" y="315"/>
                    <a:pt x="4071" y="1"/>
                    <a:pt x="36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3"/>
          <p:cNvGrpSpPr/>
          <p:nvPr/>
        </p:nvGrpSpPr>
        <p:grpSpPr>
          <a:xfrm>
            <a:off x="134903" y="3947275"/>
            <a:ext cx="186797" cy="1324283"/>
            <a:chOff x="119778" y="3947275"/>
            <a:chExt cx="186797" cy="1324283"/>
          </a:xfrm>
        </p:grpSpPr>
        <p:sp>
          <p:nvSpPr>
            <p:cNvPr id="381" name="Google Shape;381;p3"/>
            <p:cNvSpPr/>
            <p:nvPr/>
          </p:nvSpPr>
          <p:spPr>
            <a:xfrm flipH="1">
              <a:off x="213155" y="3947275"/>
              <a:ext cx="93420" cy="1324283"/>
            </a:xfrm>
            <a:custGeom>
              <a:avLst/>
              <a:gdLst/>
              <a:ahLst/>
              <a:cxnLst/>
              <a:rect l="l" t="t" r="r" b="b"/>
              <a:pathLst>
                <a:path w="4328" h="61352" extrusionOk="0">
                  <a:moveTo>
                    <a:pt x="1" y="1"/>
                  </a:moveTo>
                  <a:lnTo>
                    <a:pt x="1" y="61352"/>
                  </a:lnTo>
                  <a:lnTo>
                    <a:pt x="4327" y="61352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 flipH="1">
              <a:off x="119778" y="3947275"/>
              <a:ext cx="93398" cy="1324283"/>
            </a:xfrm>
            <a:custGeom>
              <a:avLst/>
              <a:gdLst/>
              <a:ahLst/>
              <a:cxnLst/>
              <a:rect l="l" t="t" r="r" b="b"/>
              <a:pathLst>
                <a:path w="4327" h="61352" extrusionOk="0">
                  <a:moveTo>
                    <a:pt x="0" y="1"/>
                  </a:moveTo>
                  <a:lnTo>
                    <a:pt x="0" y="61352"/>
                  </a:lnTo>
                  <a:lnTo>
                    <a:pt x="4327" y="61352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" name="Google Shape;383;p3"/>
          <p:cNvSpPr txBox="1">
            <a:spLocks noGrp="1"/>
          </p:cNvSpPr>
          <p:nvPr>
            <p:ph type="subTitle" idx="1"/>
          </p:nvPr>
        </p:nvSpPr>
        <p:spPr>
          <a:xfrm>
            <a:off x="4551900" y="3542138"/>
            <a:ext cx="3879000" cy="4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3"/>
          <p:cNvSpPr txBox="1">
            <a:spLocks noGrp="1"/>
          </p:cNvSpPr>
          <p:nvPr>
            <p:ph type="title"/>
          </p:nvPr>
        </p:nvSpPr>
        <p:spPr>
          <a:xfrm>
            <a:off x="4551775" y="2632313"/>
            <a:ext cx="3879000" cy="9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5" name="Google Shape;385;p3"/>
          <p:cNvSpPr txBox="1">
            <a:spLocks noGrp="1"/>
          </p:cNvSpPr>
          <p:nvPr>
            <p:ph type="title" idx="2" hasCustomPrompt="1"/>
          </p:nvPr>
        </p:nvSpPr>
        <p:spPr>
          <a:xfrm>
            <a:off x="4359825" y="1352913"/>
            <a:ext cx="1364400" cy="127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500" i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6" name="Google Shape;386;p3"/>
          <p:cNvSpPr>
            <a:spLocks noGrp="1"/>
          </p:cNvSpPr>
          <p:nvPr>
            <p:ph type="pic" idx="3"/>
          </p:nvPr>
        </p:nvSpPr>
        <p:spPr>
          <a:xfrm>
            <a:off x="778800" y="818100"/>
            <a:ext cx="3534300" cy="3507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"/>
          <p:cNvSpPr/>
          <p:nvPr/>
        </p:nvSpPr>
        <p:spPr>
          <a:xfrm rot="-5400000">
            <a:off x="4498847" y="-4369177"/>
            <a:ext cx="148104" cy="9232249"/>
          </a:xfrm>
          <a:custGeom>
            <a:avLst/>
            <a:gdLst/>
            <a:ahLst/>
            <a:cxnLst/>
            <a:rect l="l" t="t" r="r" b="b"/>
            <a:pathLst>
              <a:path w="4328" h="61352" extrusionOk="0">
                <a:moveTo>
                  <a:pt x="1" y="1"/>
                </a:moveTo>
                <a:lnTo>
                  <a:pt x="1" y="61352"/>
                </a:lnTo>
                <a:lnTo>
                  <a:pt x="4327" y="61352"/>
                </a:lnTo>
                <a:lnTo>
                  <a:pt x="432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3" name="Google Shape;563;p5"/>
          <p:cNvGrpSpPr/>
          <p:nvPr/>
        </p:nvGrpSpPr>
        <p:grpSpPr>
          <a:xfrm rot="-5400000">
            <a:off x="4463548" y="114640"/>
            <a:ext cx="216897" cy="9195833"/>
            <a:chOff x="8049200" y="-918250"/>
            <a:chExt cx="196447" cy="1392844"/>
          </a:xfrm>
        </p:grpSpPr>
        <p:sp>
          <p:nvSpPr>
            <p:cNvPr id="564" name="Google Shape;564;p5"/>
            <p:cNvSpPr/>
            <p:nvPr/>
          </p:nvSpPr>
          <p:spPr>
            <a:xfrm>
              <a:off x="8049200" y="-918250"/>
              <a:ext cx="98246" cy="1392844"/>
            </a:xfrm>
            <a:custGeom>
              <a:avLst/>
              <a:gdLst/>
              <a:ahLst/>
              <a:cxnLst/>
              <a:rect l="l" t="t" r="r" b="b"/>
              <a:pathLst>
                <a:path w="4328" h="61352" extrusionOk="0">
                  <a:moveTo>
                    <a:pt x="1" y="1"/>
                  </a:moveTo>
                  <a:lnTo>
                    <a:pt x="1" y="61352"/>
                  </a:lnTo>
                  <a:lnTo>
                    <a:pt x="4327" y="61352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5"/>
            <p:cNvSpPr/>
            <p:nvPr/>
          </p:nvSpPr>
          <p:spPr>
            <a:xfrm>
              <a:off x="8147424" y="-918250"/>
              <a:ext cx="98223" cy="1392844"/>
            </a:xfrm>
            <a:custGeom>
              <a:avLst/>
              <a:gdLst/>
              <a:ahLst/>
              <a:cxnLst/>
              <a:rect l="l" t="t" r="r" b="b"/>
              <a:pathLst>
                <a:path w="4327" h="61352" extrusionOk="0">
                  <a:moveTo>
                    <a:pt x="0" y="1"/>
                  </a:moveTo>
                  <a:lnTo>
                    <a:pt x="0" y="61352"/>
                  </a:lnTo>
                  <a:lnTo>
                    <a:pt x="4327" y="61352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5"/>
          <p:cNvGrpSpPr/>
          <p:nvPr/>
        </p:nvGrpSpPr>
        <p:grpSpPr>
          <a:xfrm rot="-5400000">
            <a:off x="6355898" y="4336920"/>
            <a:ext cx="531791" cy="540657"/>
            <a:chOff x="4102650" y="3495711"/>
            <a:chExt cx="928731" cy="944048"/>
          </a:xfrm>
        </p:grpSpPr>
        <p:sp>
          <p:nvSpPr>
            <p:cNvPr id="567" name="Google Shape;567;p5"/>
            <p:cNvSpPr/>
            <p:nvPr/>
          </p:nvSpPr>
          <p:spPr>
            <a:xfrm>
              <a:off x="4180400" y="3576650"/>
              <a:ext cx="371100" cy="74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5"/>
            <p:cNvSpPr/>
            <p:nvPr/>
          </p:nvSpPr>
          <p:spPr>
            <a:xfrm>
              <a:off x="4180391" y="4309354"/>
              <a:ext cx="370995" cy="99938"/>
            </a:xfrm>
            <a:custGeom>
              <a:avLst/>
              <a:gdLst/>
              <a:ahLst/>
              <a:cxnLst/>
              <a:rect l="l" t="t" r="r" b="b"/>
              <a:pathLst>
                <a:path w="3727" h="1004" extrusionOk="0">
                  <a:moveTo>
                    <a:pt x="0" y="1"/>
                  </a:moveTo>
                  <a:lnTo>
                    <a:pt x="0" y="1004"/>
                  </a:lnTo>
                  <a:lnTo>
                    <a:pt x="3727" y="1004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"/>
            <p:cNvSpPr/>
            <p:nvPr/>
          </p:nvSpPr>
          <p:spPr>
            <a:xfrm>
              <a:off x="4180391" y="4309354"/>
              <a:ext cx="147522" cy="99938"/>
            </a:xfrm>
            <a:custGeom>
              <a:avLst/>
              <a:gdLst/>
              <a:ahLst/>
              <a:cxnLst/>
              <a:rect l="l" t="t" r="r" b="b"/>
              <a:pathLst>
                <a:path w="1482" h="1004" extrusionOk="0">
                  <a:moveTo>
                    <a:pt x="0" y="1"/>
                  </a:moveTo>
                  <a:lnTo>
                    <a:pt x="0" y="1004"/>
                  </a:lnTo>
                  <a:lnTo>
                    <a:pt x="1482" y="1004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5"/>
            <p:cNvSpPr/>
            <p:nvPr/>
          </p:nvSpPr>
          <p:spPr>
            <a:xfrm>
              <a:off x="4204171" y="4408406"/>
              <a:ext cx="347602" cy="31354"/>
            </a:xfrm>
            <a:custGeom>
              <a:avLst/>
              <a:gdLst/>
              <a:ahLst/>
              <a:cxnLst/>
              <a:rect l="l" t="t" r="r" b="b"/>
              <a:pathLst>
                <a:path w="324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48" y="315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5"/>
            <p:cNvSpPr/>
            <p:nvPr/>
          </p:nvSpPr>
          <p:spPr>
            <a:xfrm>
              <a:off x="4180380" y="4408406"/>
              <a:ext cx="152500" cy="31354"/>
            </a:xfrm>
            <a:custGeom>
              <a:avLst/>
              <a:gdLst/>
              <a:ahLst/>
              <a:cxnLst/>
              <a:rect l="l" t="t" r="r" b="b"/>
              <a:pathLst>
                <a:path w="1293" h="315" extrusionOk="0">
                  <a:moveTo>
                    <a:pt x="0" y="0"/>
                  </a:moveTo>
                  <a:lnTo>
                    <a:pt x="0" y="315"/>
                  </a:lnTo>
                  <a:lnTo>
                    <a:pt x="1293" y="315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"/>
            <p:cNvSpPr/>
            <p:nvPr/>
          </p:nvSpPr>
          <p:spPr>
            <a:xfrm>
              <a:off x="4180391" y="3515718"/>
              <a:ext cx="370995" cy="99540"/>
            </a:xfrm>
            <a:custGeom>
              <a:avLst/>
              <a:gdLst/>
              <a:ahLst/>
              <a:cxnLst/>
              <a:rect l="l" t="t" r="r" b="b"/>
              <a:pathLst>
                <a:path w="3727" h="1000" extrusionOk="0">
                  <a:moveTo>
                    <a:pt x="0" y="1"/>
                  </a:moveTo>
                  <a:lnTo>
                    <a:pt x="0" y="999"/>
                  </a:lnTo>
                  <a:lnTo>
                    <a:pt x="3727" y="999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5"/>
            <p:cNvSpPr/>
            <p:nvPr/>
          </p:nvSpPr>
          <p:spPr>
            <a:xfrm>
              <a:off x="4180391" y="3515718"/>
              <a:ext cx="161757" cy="99540"/>
            </a:xfrm>
            <a:custGeom>
              <a:avLst/>
              <a:gdLst/>
              <a:ahLst/>
              <a:cxnLst/>
              <a:rect l="l" t="t" r="r" b="b"/>
              <a:pathLst>
                <a:path w="1625" h="1000" extrusionOk="0">
                  <a:moveTo>
                    <a:pt x="0" y="1"/>
                  </a:moveTo>
                  <a:lnTo>
                    <a:pt x="0" y="999"/>
                  </a:lnTo>
                  <a:lnTo>
                    <a:pt x="1624" y="999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5"/>
            <p:cNvSpPr/>
            <p:nvPr/>
          </p:nvSpPr>
          <p:spPr>
            <a:xfrm>
              <a:off x="4181187" y="3495711"/>
              <a:ext cx="370597" cy="20903"/>
            </a:xfrm>
            <a:custGeom>
              <a:avLst/>
              <a:gdLst/>
              <a:ahLst/>
              <a:cxnLst/>
              <a:rect l="l" t="t" r="r" b="b"/>
              <a:pathLst>
                <a:path w="3723" h="210" extrusionOk="0">
                  <a:moveTo>
                    <a:pt x="1" y="0"/>
                  </a:moveTo>
                  <a:lnTo>
                    <a:pt x="1" y="210"/>
                  </a:lnTo>
                  <a:lnTo>
                    <a:pt x="3723" y="210"/>
                  </a:lnTo>
                  <a:lnTo>
                    <a:pt x="37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5"/>
            <p:cNvSpPr/>
            <p:nvPr/>
          </p:nvSpPr>
          <p:spPr>
            <a:xfrm>
              <a:off x="4102650" y="3735205"/>
              <a:ext cx="528571" cy="481674"/>
            </a:xfrm>
            <a:custGeom>
              <a:avLst/>
              <a:gdLst/>
              <a:ahLst/>
              <a:cxnLst/>
              <a:rect l="l" t="t" r="r" b="b"/>
              <a:pathLst>
                <a:path w="5310" h="4839" extrusionOk="0">
                  <a:moveTo>
                    <a:pt x="2649" y="0"/>
                  </a:moveTo>
                  <a:cubicBezTo>
                    <a:pt x="1545" y="0"/>
                    <a:pt x="551" y="763"/>
                    <a:pt x="294" y="1883"/>
                  </a:cubicBezTo>
                  <a:cubicBezTo>
                    <a:pt x="1" y="3184"/>
                    <a:pt x="815" y="4480"/>
                    <a:pt x="2120" y="4778"/>
                  </a:cubicBezTo>
                  <a:cubicBezTo>
                    <a:pt x="2299" y="4819"/>
                    <a:pt x="2478" y="4838"/>
                    <a:pt x="2655" y="4838"/>
                  </a:cubicBezTo>
                  <a:cubicBezTo>
                    <a:pt x="3759" y="4838"/>
                    <a:pt x="4758" y="4078"/>
                    <a:pt x="5011" y="2953"/>
                  </a:cubicBezTo>
                  <a:cubicBezTo>
                    <a:pt x="5309" y="1652"/>
                    <a:pt x="4491" y="355"/>
                    <a:pt x="3190" y="62"/>
                  </a:cubicBezTo>
                  <a:cubicBezTo>
                    <a:pt x="3009" y="20"/>
                    <a:pt x="2828" y="0"/>
                    <a:pt x="2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5"/>
            <p:cNvSpPr/>
            <p:nvPr/>
          </p:nvSpPr>
          <p:spPr>
            <a:xfrm>
              <a:off x="4181984" y="3791445"/>
              <a:ext cx="369800" cy="369692"/>
            </a:xfrm>
            <a:custGeom>
              <a:avLst/>
              <a:gdLst/>
              <a:ahLst/>
              <a:cxnLst/>
              <a:rect l="l" t="t" r="r" b="b"/>
              <a:pathLst>
                <a:path w="3715" h="3714" extrusionOk="0">
                  <a:moveTo>
                    <a:pt x="1856" y="0"/>
                  </a:moveTo>
                  <a:cubicBezTo>
                    <a:pt x="832" y="0"/>
                    <a:pt x="1" y="831"/>
                    <a:pt x="1" y="1855"/>
                  </a:cubicBezTo>
                  <a:cubicBezTo>
                    <a:pt x="1" y="2883"/>
                    <a:pt x="832" y="3714"/>
                    <a:pt x="1856" y="3714"/>
                  </a:cubicBezTo>
                  <a:cubicBezTo>
                    <a:pt x="2880" y="3714"/>
                    <a:pt x="3715" y="2883"/>
                    <a:pt x="3715" y="1855"/>
                  </a:cubicBezTo>
                  <a:cubicBezTo>
                    <a:pt x="3715" y="831"/>
                    <a:pt x="2880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5"/>
            <p:cNvSpPr/>
            <p:nvPr/>
          </p:nvSpPr>
          <p:spPr>
            <a:xfrm>
              <a:off x="4197512" y="3829470"/>
              <a:ext cx="338444" cy="293245"/>
            </a:xfrm>
            <a:custGeom>
              <a:avLst/>
              <a:gdLst/>
              <a:ahLst/>
              <a:cxnLst/>
              <a:rect l="l" t="t" r="r" b="b"/>
              <a:pathLst>
                <a:path w="3400" h="2946" extrusionOk="0">
                  <a:moveTo>
                    <a:pt x="852" y="0"/>
                  </a:moveTo>
                  <a:lnTo>
                    <a:pt x="0" y="1473"/>
                  </a:lnTo>
                  <a:lnTo>
                    <a:pt x="852" y="2946"/>
                  </a:lnTo>
                  <a:lnTo>
                    <a:pt x="2552" y="2946"/>
                  </a:lnTo>
                  <a:lnTo>
                    <a:pt x="3399" y="1473"/>
                  </a:lnTo>
                  <a:lnTo>
                    <a:pt x="25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5"/>
            <p:cNvSpPr/>
            <p:nvPr/>
          </p:nvSpPr>
          <p:spPr>
            <a:xfrm>
              <a:off x="4222099" y="3832755"/>
              <a:ext cx="287081" cy="287073"/>
            </a:xfrm>
            <a:custGeom>
              <a:avLst/>
              <a:gdLst/>
              <a:ahLst/>
              <a:cxnLst/>
              <a:rect l="l" t="t" r="r" b="b"/>
              <a:pathLst>
                <a:path w="2884" h="2884" extrusionOk="0">
                  <a:moveTo>
                    <a:pt x="1440" y="1"/>
                  </a:moveTo>
                  <a:cubicBezTo>
                    <a:pt x="647" y="1"/>
                    <a:pt x="1" y="643"/>
                    <a:pt x="1" y="1440"/>
                  </a:cubicBezTo>
                  <a:cubicBezTo>
                    <a:pt x="1" y="2237"/>
                    <a:pt x="647" y="2884"/>
                    <a:pt x="1440" y="2884"/>
                  </a:cubicBezTo>
                  <a:cubicBezTo>
                    <a:pt x="2238" y="2884"/>
                    <a:pt x="2884" y="2237"/>
                    <a:pt x="2884" y="1440"/>
                  </a:cubicBezTo>
                  <a:cubicBezTo>
                    <a:pt x="2884" y="643"/>
                    <a:pt x="2238" y="1"/>
                    <a:pt x="14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5"/>
            <p:cNvSpPr/>
            <p:nvPr/>
          </p:nvSpPr>
          <p:spPr>
            <a:xfrm>
              <a:off x="4159886" y="3900840"/>
              <a:ext cx="871495" cy="150106"/>
            </a:xfrm>
            <a:custGeom>
              <a:avLst/>
              <a:gdLst/>
              <a:ahLst/>
              <a:cxnLst/>
              <a:rect l="l" t="t" r="r" b="b"/>
              <a:pathLst>
                <a:path w="8755" h="1508" extrusionOk="0">
                  <a:moveTo>
                    <a:pt x="361" y="1"/>
                  </a:moveTo>
                  <a:cubicBezTo>
                    <a:pt x="164" y="1"/>
                    <a:pt x="1" y="164"/>
                    <a:pt x="1" y="366"/>
                  </a:cubicBezTo>
                  <a:lnTo>
                    <a:pt x="1" y="1146"/>
                  </a:lnTo>
                  <a:cubicBezTo>
                    <a:pt x="1" y="1344"/>
                    <a:pt x="164" y="1507"/>
                    <a:pt x="361" y="1507"/>
                  </a:cubicBezTo>
                  <a:lnTo>
                    <a:pt x="8393" y="1507"/>
                  </a:lnTo>
                  <a:cubicBezTo>
                    <a:pt x="8595" y="1507"/>
                    <a:pt x="8754" y="1344"/>
                    <a:pt x="8754" y="1146"/>
                  </a:cubicBezTo>
                  <a:lnTo>
                    <a:pt x="8754" y="366"/>
                  </a:lnTo>
                  <a:cubicBezTo>
                    <a:pt x="8754" y="164"/>
                    <a:pt x="8595" y="1"/>
                    <a:pt x="83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5"/>
            <p:cNvSpPr/>
            <p:nvPr/>
          </p:nvSpPr>
          <p:spPr>
            <a:xfrm>
              <a:off x="4557950" y="3901736"/>
              <a:ext cx="473424" cy="149210"/>
            </a:xfrm>
            <a:custGeom>
              <a:avLst/>
              <a:gdLst/>
              <a:ahLst/>
              <a:cxnLst/>
              <a:rect l="l" t="t" r="r" b="b"/>
              <a:pathLst>
                <a:path w="4756" h="1499" extrusionOk="0">
                  <a:moveTo>
                    <a:pt x="1" y="0"/>
                  </a:moveTo>
                  <a:lnTo>
                    <a:pt x="1" y="1498"/>
                  </a:lnTo>
                  <a:lnTo>
                    <a:pt x="4394" y="1498"/>
                  </a:lnTo>
                  <a:cubicBezTo>
                    <a:pt x="4596" y="1498"/>
                    <a:pt x="4755" y="1335"/>
                    <a:pt x="4755" y="1137"/>
                  </a:cubicBezTo>
                  <a:lnTo>
                    <a:pt x="4755" y="357"/>
                  </a:lnTo>
                  <a:cubicBezTo>
                    <a:pt x="4755" y="160"/>
                    <a:pt x="4596" y="0"/>
                    <a:pt x="4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5"/>
            <p:cNvSpPr/>
            <p:nvPr/>
          </p:nvSpPr>
          <p:spPr>
            <a:xfrm>
              <a:off x="4747177" y="3901736"/>
              <a:ext cx="284194" cy="149210"/>
            </a:xfrm>
            <a:custGeom>
              <a:avLst/>
              <a:gdLst/>
              <a:ahLst/>
              <a:cxnLst/>
              <a:rect l="l" t="t" r="r" b="b"/>
              <a:pathLst>
                <a:path w="2855" h="1499" extrusionOk="0">
                  <a:moveTo>
                    <a:pt x="1" y="0"/>
                  </a:moveTo>
                  <a:lnTo>
                    <a:pt x="1" y="1498"/>
                  </a:lnTo>
                  <a:lnTo>
                    <a:pt x="2493" y="1498"/>
                  </a:lnTo>
                  <a:cubicBezTo>
                    <a:pt x="2695" y="1498"/>
                    <a:pt x="2854" y="1335"/>
                    <a:pt x="2854" y="1137"/>
                  </a:cubicBezTo>
                  <a:lnTo>
                    <a:pt x="2854" y="357"/>
                  </a:lnTo>
                  <a:cubicBezTo>
                    <a:pt x="2854" y="160"/>
                    <a:pt x="2695" y="0"/>
                    <a:pt x="2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5"/>
            <p:cNvSpPr/>
            <p:nvPr/>
          </p:nvSpPr>
          <p:spPr>
            <a:xfrm>
              <a:off x="4263906" y="3874562"/>
              <a:ext cx="203564" cy="203460"/>
            </a:xfrm>
            <a:custGeom>
              <a:avLst/>
              <a:gdLst/>
              <a:ahLst/>
              <a:cxnLst/>
              <a:rect l="l" t="t" r="r" b="b"/>
              <a:pathLst>
                <a:path w="2045" h="2044" extrusionOk="0">
                  <a:moveTo>
                    <a:pt x="1024" y="0"/>
                  </a:moveTo>
                  <a:cubicBezTo>
                    <a:pt x="458" y="0"/>
                    <a:pt x="0" y="453"/>
                    <a:pt x="0" y="1020"/>
                  </a:cubicBezTo>
                  <a:cubicBezTo>
                    <a:pt x="0" y="1587"/>
                    <a:pt x="458" y="2044"/>
                    <a:pt x="1024" y="2044"/>
                  </a:cubicBezTo>
                  <a:cubicBezTo>
                    <a:pt x="1591" y="2044"/>
                    <a:pt x="2044" y="1587"/>
                    <a:pt x="2044" y="1020"/>
                  </a:cubicBezTo>
                  <a:cubicBezTo>
                    <a:pt x="2044" y="453"/>
                    <a:pt x="1591" y="0"/>
                    <a:pt x="10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5"/>
            <p:cNvSpPr/>
            <p:nvPr/>
          </p:nvSpPr>
          <p:spPr>
            <a:xfrm>
              <a:off x="4298148" y="3908804"/>
              <a:ext cx="134980" cy="134578"/>
            </a:xfrm>
            <a:custGeom>
              <a:avLst/>
              <a:gdLst/>
              <a:ahLst/>
              <a:cxnLst/>
              <a:rect l="l" t="t" r="r" b="b"/>
              <a:pathLst>
                <a:path w="1356" h="1352" extrusionOk="0">
                  <a:moveTo>
                    <a:pt x="676" y="0"/>
                  </a:moveTo>
                  <a:cubicBezTo>
                    <a:pt x="303" y="0"/>
                    <a:pt x="1" y="303"/>
                    <a:pt x="1" y="676"/>
                  </a:cubicBezTo>
                  <a:cubicBezTo>
                    <a:pt x="1" y="1049"/>
                    <a:pt x="303" y="1352"/>
                    <a:pt x="676" y="1352"/>
                  </a:cubicBezTo>
                  <a:cubicBezTo>
                    <a:pt x="1054" y="1352"/>
                    <a:pt x="1356" y="1049"/>
                    <a:pt x="1356" y="676"/>
                  </a:cubicBezTo>
                  <a:cubicBezTo>
                    <a:pt x="1356" y="303"/>
                    <a:pt x="1054" y="0"/>
                    <a:pt x="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5"/>
            <p:cNvSpPr/>
            <p:nvPr/>
          </p:nvSpPr>
          <p:spPr>
            <a:xfrm>
              <a:off x="4317359" y="3928015"/>
              <a:ext cx="96158" cy="96156"/>
            </a:xfrm>
            <a:custGeom>
              <a:avLst/>
              <a:gdLst/>
              <a:ahLst/>
              <a:cxnLst/>
              <a:rect l="l" t="t" r="r" b="b"/>
              <a:pathLst>
                <a:path w="966" h="966" extrusionOk="0">
                  <a:moveTo>
                    <a:pt x="483" y="0"/>
                  </a:moveTo>
                  <a:cubicBezTo>
                    <a:pt x="219" y="0"/>
                    <a:pt x="1" y="219"/>
                    <a:pt x="1" y="483"/>
                  </a:cubicBezTo>
                  <a:cubicBezTo>
                    <a:pt x="1" y="752"/>
                    <a:pt x="219" y="966"/>
                    <a:pt x="483" y="966"/>
                  </a:cubicBezTo>
                  <a:cubicBezTo>
                    <a:pt x="752" y="966"/>
                    <a:pt x="966" y="752"/>
                    <a:pt x="966" y="483"/>
                  </a:cubicBezTo>
                  <a:cubicBezTo>
                    <a:pt x="966" y="219"/>
                    <a:pt x="752" y="0"/>
                    <a:pt x="4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5"/>
          <p:cNvGrpSpPr/>
          <p:nvPr/>
        </p:nvGrpSpPr>
        <p:grpSpPr>
          <a:xfrm rot="5400000" flipH="1">
            <a:off x="-999577" y="-2058192"/>
            <a:ext cx="2641167" cy="2647148"/>
            <a:chOff x="3342223" y="1899446"/>
            <a:chExt cx="2641167" cy="2647148"/>
          </a:xfrm>
        </p:grpSpPr>
        <p:sp>
          <p:nvSpPr>
            <p:cNvPr id="586" name="Google Shape;586;p5"/>
            <p:cNvSpPr/>
            <p:nvPr/>
          </p:nvSpPr>
          <p:spPr>
            <a:xfrm>
              <a:off x="3469511" y="1899446"/>
              <a:ext cx="2513879" cy="2519594"/>
            </a:xfrm>
            <a:custGeom>
              <a:avLst/>
              <a:gdLst/>
              <a:ahLst/>
              <a:cxnLst/>
              <a:rect l="l" t="t" r="r" b="b"/>
              <a:pathLst>
                <a:path w="39775" h="39867" extrusionOk="0">
                  <a:moveTo>
                    <a:pt x="18994" y="1"/>
                  </a:moveTo>
                  <a:lnTo>
                    <a:pt x="18994" y="7000"/>
                  </a:lnTo>
                  <a:cubicBezTo>
                    <a:pt x="18994" y="7936"/>
                    <a:pt x="18234" y="8696"/>
                    <a:pt x="17298" y="8696"/>
                  </a:cubicBezTo>
                  <a:lnTo>
                    <a:pt x="5087" y="8696"/>
                  </a:lnTo>
                  <a:cubicBezTo>
                    <a:pt x="2280" y="8696"/>
                    <a:pt x="1" y="10978"/>
                    <a:pt x="1" y="13786"/>
                  </a:cubicBezTo>
                  <a:lnTo>
                    <a:pt x="1" y="34776"/>
                  </a:lnTo>
                  <a:cubicBezTo>
                    <a:pt x="1" y="37583"/>
                    <a:pt x="2280" y="39866"/>
                    <a:pt x="5087" y="39866"/>
                  </a:cubicBezTo>
                  <a:lnTo>
                    <a:pt x="39774" y="39866"/>
                  </a:lnTo>
                  <a:lnTo>
                    <a:pt x="39774" y="36471"/>
                  </a:lnTo>
                  <a:lnTo>
                    <a:pt x="39774" y="36467"/>
                  </a:lnTo>
                  <a:lnTo>
                    <a:pt x="5087" y="36467"/>
                  </a:lnTo>
                  <a:cubicBezTo>
                    <a:pt x="4151" y="36467"/>
                    <a:pt x="3392" y="35703"/>
                    <a:pt x="3392" y="34772"/>
                  </a:cubicBezTo>
                  <a:lnTo>
                    <a:pt x="3392" y="13777"/>
                  </a:lnTo>
                  <a:cubicBezTo>
                    <a:pt x="3392" y="12846"/>
                    <a:pt x="4151" y="12086"/>
                    <a:pt x="5087" y="12086"/>
                  </a:cubicBezTo>
                  <a:lnTo>
                    <a:pt x="17298" y="12086"/>
                  </a:lnTo>
                  <a:cubicBezTo>
                    <a:pt x="20106" y="12086"/>
                    <a:pt x="22389" y="9803"/>
                    <a:pt x="22389" y="6996"/>
                  </a:cubicBezTo>
                  <a:lnTo>
                    <a:pt x="223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5"/>
            <p:cNvSpPr/>
            <p:nvPr/>
          </p:nvSpPr>
          <p:spPr>
            <a:xfrm>
              <a:off x="3576448" y="1899446"/>
              <a:ext cx="2406941" cy="2412154"/>
            </a:xfrm>
            <a:custGeom>
              <a:avLst/>
              <a:gdLst/>
              <a:ahLst/>
              <a:cxnLst/>
              <a:rect l="l" t="t" r="r" b="b"/>
              <a:pathLst>
                <a:path w="38083" h="38167" extrusionOk="0">
                  <a:moveTo>
                    <a:pt x="19001" y="1"/>
                  </a:moveTo>
                  <a:lnTo>
                    <a:pt x="19001" y="6992"/>
                  </a:lnTo>
                  <a:cubicBezTo>
                    <a:pt x="19001" y="8863"/>
                    <a:pt x="17478" y="10382"/>
                    <a:pt x="15606" y="10382"/>
                  </a:cubicBezTo>
                  <a:lnTo>
                    <a:pt x="3395" y="10382"/>
                  </a:lnTo>
                  <a:cubicBezTo>
                    <a:pt x="1523" y="10382"/>
                    <a:pt x="0" y="11906"/>
                    <a:pt x="0" y="13777"/>
                  </a:cubicBezTo>
                  <a:lnTo>
                    <a:pt x="0" y="34772"/>
                  </a:lnTo>
                  <a:cubicBezTo>
                    <a:pt x="0" y="36643"/>
                    <a:pt x="1523" y="38167"/>
                    <a:pt x="3395" y="38167"/>
                  </a:cubicBezTo>
                  <a:lnTo>
                    <a:pt x="38082" y="38167"/>
                  </a:lnTo>
                  <a:lnTo>
                    <a:pt x="38082" y="36471"/>
                  </a:lnTo>
                  <a:lnTo>
                    <a:pt x="38082" y="36467"/>
                  </a:lnTo>
                  <a:lnTo>
                    <a:pt x="3395" y="36467"/>
                  </a:lnTo>
                  <a:cubicBezTo>
                    <a:pt x="2459" y="36467"/>
                    <a:pt x="1700" y="35703"/>
                    <a:pt x="1700" y="34772"/>
                  </a:cubicBezTo>
                  <a:lnTo>
                    <a:pt x="1700" y="13777"/>
                  </a:lnTo>
                  <a:cubicBezTo>
                    <a:pt x="1700" y="12846"/>
                    <a:pt x="2459" y="12086"/>
                    <a:pt x="3395" y="12086"/>
                  </a:cubicBezTo>
                  <a:lnTo>
                    <a:pt x="15606" y="12086"/>
                  </a:lnTo>
                  <a:cubicBezTo>
                    <a:pt x="18414" y="12086"/>
                    <a:pt x="20697" y="9803"/>
                    <a:pt x="20697" y="6996"/>
                  </a:cubicBezTo>
                  <a:lnTo>
                    <a:pt x="206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"/>
            <p:cNvSpPr/>
            <p:nvPr/>
          </p:nvSpPr>
          <p:spPr>
            <a:xfrm>
              <a:off x="3469005" y="3390471"/>
              <a:ext cx="214636" cy="583778"/>
            </a:xfrm>
            <a:custGeom>
              <a:avLst/>
              <a:gdLst/>
              <a:ahLst/>
              <a:cxnLst/>
              <a:rect l="l" t="t" r="r" b="b"/>
              <a:pathLst>
                <a:path w="3396" h="9237" extrusionOk="0">
                  <a:moveTo>
                    <a:pt x="3395" y="1"/>
                  </a:moveTo>
                  <a:cubicBezTo>
                    <a:pt x="3046" y="628"/>
                    <a:pt x="2355" y="942"/>
                    <a:pt x="1663" y="942"/>
                  </a:cubicBezTo>
                  <a:cubicBezTo>
                    <a:pt x="1017" y="942"/>
                    <a:pt x="371" y="669"/>
                    <a:pt x="1" y="122"/>
                  </a:cubicBezTo>
                  <a:lnTo>
                    <a:pt x="1" y="9082"/>
                  </a:lnTo>
                  <a:cubicBezTo>
                    <a:pt x="389" y="8567"/>
                    <a:pt x="998" y="8213"/>
                    <a:pt x="1637" y="8213"/>
                  </a:cubicBezTo>
                  <a:cubicBezTo>
                    <a:pt x="2082" y="8213"/>
                    <a:pt x="2541" y="8384"/>
                    <a:pt x="2951" y="8792"/>
                  </a:cubicBezTo>
                  <a:lnTo>
                    <a:pt x="3395" y="9237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"/>
            <p:cNvSpPr/>
            <p:nvPr/>
          </p:nvSpPr>
          <p:spPr>
            <a:xfrm>
              <a:off x="3471407" y="2830894"/>
              <a:ext cx="209832" cy="576890"/>
            </a:xfrm>
            <a:custGeom>
              <a:avLst/>
              <a:gdLst/>
              <a:ahLst/>
              <a:cxnLst/>
              <a:rect l="l" t="t" r="r" b="b"/>
              <a:pathLst>
                <a:path w="3320" h="9128" extrusionOk="0">
                  <a:moveTo>
                    <a:pt x="0" y="0"/>
                  </a:moveTo>
                  <a:lnTo>
                    <a:pt x="0" y="9127"/>
                  </a:lnTo>
                  <a:lnTo>
                    <a:pt x="3320" y="9127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"/>
            <p:cNvSpPr/>
            <p:nvPr/>
          </p:nvSpPr>
          <p:spPr>
            <a:xfrm>
              <a:off x="3471660" y="2927970"/>
              <a:ext cx="209579" cy="468944"/>
            </a:xfrm>
            <a:custGeom>
              <a:avLst/>
              <a:gdLst/>
              <a:ahLst/>
              <a:cxnLst/>
              <a:rect l="l" t="t" r="r" b="b"/>
              <a:pathLst>
                <a:path w="3316" h="7420" extrusionOk="0">
                  <a:moveTo>
                    <a:pt x="1658" y="0"/>
                  </a:moveTo>
                  <a:cubicBezTo>
                    <a:pt x="1062" y="0"/>
                    <a:pt x="500" y="143"/>
                    <a:pt x="1" y="395"/>
                  </a:cubicBezTo>
                  <a:lnTo>
                    <a:pt x="1" y="7025"/>
                  </a:lnTo>
                  <a:cubicBezTo>
                    <a:pt x="500" y="7277"/>
                    <a:pt x="1062" y="7419"/>
                    <a:pt x="1658" y="7419"/>
                  </a:cubicBezTo>
                  <a:cubicBezTo>
                    <a:pt x="2258" y="7419"/>
                    <a:pt x="2820" y="7277"/>
                    <a:pt x="3316" y="7025"/>
                  </a:cubicBezTo>
                  <a:lnTo>
                    <a:pt x="3316" y="395"/>
                  </a:lnTo>
                  <a:cubicBezTo>
                    <a:pt x="2820" y="143"/>
                    <a:pt x="2254" y="0"/>
                    <a:pt x="1658" y="0"/>
                  </a:cubicBez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3471407" y="2831147"/>
              <a:ext cx="104790" cy="576890"/>
            </a:xfrm>
            <a:custGeom>
              <a:avLst/>
              <a:gdLst/>
              <a:ahLst/>
              <a:cxnLst/>
              <a:rect l="l" t="t" r="r" b="b"/>
              <a:pathLst>
                <a:path w="1658" h="9128" extrusionOk="0">
                  <a:moveTo>
                    <a:pt x="0" y="1"/>
                  </a:moveTo>
                  <a:lnTo>
                    <a:pt x="0" y="9128"/>
                  </a:lnTo>
                  <a:lnTo>
                    <a:pt x="1658" y="9128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3453900" y="2787412"/>
              <a:ext cx="245099" cy="65791"/>
            </a:xfrm>
            <a:custGeom>
              <a:avLst/>
              <a:gdLst/>
              <a:ahLst/>
              <a:cxnLst/>
              <a:rect l="l" t="t" r="r" b="b"/>
              <a:pathLst>
                <a:path w="3878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3453900" y="2787412"/>
              <a:ext cx="97395" cy="65791"/>
            </a:xfrm>
            <a:custGeom>
              <a:avLst/>
              <a:gdLst/>
              <a:ahLst/>
              <a:cxnLst/>
              <a:rect l="l" t="t" r="r" b="b"/>
              <a:pathLst>
                <a:path w="1541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1540" y="1041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3447770" y="2766430"/>
              <a:ext cx="256792" cy="21046"/>
            </a:xfrm>
            <a:custGeom>
              <a:avLst/>
              <a:gdLst/>
              <a:ahLst/>
              <a:cxnLst/>
              <a:rect l="l" t="t" r="r" b="b"/>
              <a:pathLst>
                <a:path w="4063" h="333" extrusionOk="0">
                  <a:moveTo>
                    <a:pt x="1" y="1"/>
                  </a:moveTo>
                  <a:lnTo>
                    <a:pt x="1" y="332"/>
                  </a:lnTo>
                  <a:lnTo>
                    <a:pt x="4063" y="332"/>
                  </a:lnTo>
                  <a:lnTo>
                    <a:pt x="40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3447770" y="2766430"/>
              <a:ext cx="102198" cy="21046"/>
            </a:xfrm>
            <a:custGeom>
              <a:avLst/>
              <a:gdLst/>
              <a:ahLst/>
              <a:cxnLst/>
              <a:rect l="l" t="t" r="r" b="b"/>
              <a:pathLst>
                <a:path w="161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616" y="332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3453900" y="3407978"/>
              <a:ext cx="245099" cy="65854"/>
            </a:xfrm>
            <a:custGeom>
              <a:avLst/>
              <a:gdLst/>
              <a:ahLst/>
              <a:cxnLst/>
              <a:rect l="l" t="t" r="r" b="b"/>
              <a:pathLst>
                <a:path w="387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3453900" y="3407978"/>
              <a:ext cx="106686" cy="65854"/>
            </a:xfrm>
            <a:custGeom>
              <a:avLst/>
              <a:gdLst/>
              <a:ahLst/>
              <a:cxnLst/>
              <a:rect l="l" t="t" r="r" b="b"/>
              <a:pathLst>
                <a:path w="168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1687" y="1041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3443282" y="3472948"/>
              <a:ext cx="267157" cy="13588"/>
            </a:xfrm>
            <a:custGeom>
              <a:avLst/>
              <a:gdLst/>
              <a:ahLst/>
              <a:cxnLst/>
              <a:rect l="l" t="t" r="r" b="b"/>
              <a:pathLst>
                <a:path w="4227" h="215" extrusionOk="0">
                  <a:moveTo>
                    <a:pt x="0" y="1"/>
                  </a:moveTo>
                  <a:lnTo>
                    <a:pt x="0" y="215"/>
                  </a:lnTo>
                  <a:lnTo>
                    <a:pt x="4226" y="215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3342223" y="2885247"/>
              <a:ext cx="468710" cy="468691"/>
            </a:xfrm>
            <a:custGeom>
              <a:avLst/>
              <a:gdLst/>
              <a:ahLst/>
              <a:cxnLst/>
              <a:rect l="l" t="t" r="r" b="b"/>
              <a:pathLst>
                <a:path w="7416" h="7416" extrusionOk="0">
                  <a:moveTo>
                    <a:pt x="3706" y="1"/>
                  </a:moveTo>
                  <a:cubicBezTo>
                    <a:pt x="1658" y="1"/>
                    <a:pt x="1" y="1662"/>
                    <a:pt x="1" y="3710"/>
                  </a:cubicBezTo>
                  <a:cubicBezTo>
                    <a:pt x="1" y="5758"/>
                    <a:pt x="1658" y="7416"/>
                    <a:pt x="3706" y="7416"/>
                  </a:cubicBezTo>
                  <a:cubicBezTo>
                    <a:pt x="5754" y="7416"/>
                    <a:pt x="7416" y="5758"/>
                    <a:pt x="7416" y="3710"/>
                  </a:cubicBezTo>
                  <a:cubicBezTo>
                    <a:pt x="7416" y="1662"/>
                    <a:pt x="5754" y="1"/>
                    <a:pt x="37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3355495" y="2898519"/>
              <a:ext cx="442165" cy="442147"/>
            </a:xfrm>
            <a:custGeom>
              <a:avLst/>
              <a:gdLst/>
              <a:ahLst/>
              <a:cxnLst/>
              <a:rect l="l" t="t" r="r" b="b"/>
              <a:pathLst>
                <a:path w="6996" h="6996" extrusionOk="0">
                  <a:moveTo>
                    <a:pt x="3496" y="0"/>
                  </a:moveTo>
                  <a:cubicBezTo>
                    <a:pt x="1566" y="0"/>
                    <a:pt x="0" y="1566"/>
                    <a:pt x="0" y="3500"/>
                  </a:cubicBezTo>
                  <a:cubicBezTo>
                    <a:pt x="0" y="5430"/>
                    <a:pt x="1566" y="6996"/>
                    <a:pt x="3496" y="6996"/>
                  </a:cubicBezTo>
                  <a:cubicBezTo>
                    <a:pt x="5431" y="6996"/>
                    <a:pt x="6996" y="5430"/>
                    <a:pt x="6996" y="3500"/>
                  </a:cubicBezTo>
                  <a:cubicBezTo>
                    <a:pt x="6996" y="1566"/>
                    <a:pt x="5431" y="0"/>
                    <a:pt x="3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3386780" y="2930625"/>
              <a:ext cx="378836" cy="378252"/>
            </a:xfrm>
            <a:custGeom>
              <a:avLst/>
              <a:gdLst/>
              <a:ahLst/>
              <a:cxnLst/>
              <a:rect l="l" t="t" r="r" b="b"/>
              <a:pathLst>
                <a:path w="5994" h="5985" extrusionOk="0">
                  <a:moveTo>
                    <a:pt x="3005" y="0"/>
                  </a:moveTo>
                  <a:cubicBezTo>
                    <a:pt x="3002" y="0"/>
                    <a:pt x="2999" y="0"/>
                    <a:pt x="2997" y="0"/>
                  </a:cubicBezTo>
                  <a:cubicBezTo>
                    <a:pt x="1960" y="0"/>
                    <a:pt x="1050" y="525"/>
                    <a:pt x="513" y="1322"/>
                  </a:cubicBezTo>
                  <a:cubicBezTo>
                    <a:pt x="190" y="1800"/>
                    <a:pt x="1" y="2371"/>
                    <a:pt x="1" y="2992"/>
                  </a:cubicBezTo>
                  <a:cubicBezTo>
                    <a:pt x="1" y="3479"/>
                    <a:pt x="118" y="3941"/>
                    <a:pt x="328" y="4348"/>
                  </a:cubicBezTo>
                  <a:cubicBezTo>
                    <a:pt x="672" y="5027"/>
                    <a:pt x="1268" y="5556"/>
                    <a:pt x="1990" y="5812"/>
                  </a:cubicBezTo>
                  <a:cubicBezTo>
                    <a:pt x="2304" y="5921"/>
                    <a:pt x="2644" y="5984"/>
                    <a:pt x="2997" y="5984"/>
                  </a:cubicBezTo>
                  <a:cubicBezTo>
                    <a:pt x="4080" y="5984"/>
                    <a:pt x="5028" y="5413"/>
                    <a:pt x="5552" y="4553"/>
                  </a:cubicBezTo>
                  <a:cubicBezTo>
                    <a:pt x="5829" y="4096"/>
                    <a:pt x="5993" y="3563"/>
                    <a:pt x="5993" y="2992"/>
                  </a:cubicBezTo>
                  <a:cubicBezTo>
                    <a:pt x="5993" y="1341"/>
                    <a:pt x="4659" y="0"/>
                    <a:pt x="3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3387349" y="2930625"/>
              <a:ext cx="341357" cy="327060"/>
            </a:xfrm>
            <a:custGeom>
              <a:avLst/>
              <a:gdLst/>
              <a:ahLst/>
              <a:cxnLst/>
              <a:rect l="l" t="t" r="r" b="b"/>
              <a:pathLst>
                <a:path w="5401" h="5175" extrusionOk="0">
                  <a:moveTo>
                    <a:pt x="2992" y="0"/>
                  </a:moveTo>
                  <a:cubicBezTo>
                    <a:pt x="1960" y="0"/>
                    <a:pt x="1049" y="525"/>
                    <a:pt x="508" y="1322"/>
                  </a:cubicBezTo>
                  <a:cubicBezTo>
                    <a:pt x="189" y="1800"/>
                    <a:pt x="0" y="2371"/>
                    <a:pt x="0" y="2992"/>
                  </a:cubicBezTo>
                  <a:cubicBezTo>
                    <a:pt x="0" y="3479"/>
                    <a:pt x="113" y="3941"/>
                    <a:pt x="323" y="4352"/>
                  </a:cubicBezTo>
                  <a:cubicBezTo>
                    <a:pt x="483" y="4658"/>
                    <a:pt x="697" y="4939"/>
                    <a:pt x="948" y="5174"/>
                  </a:cubicBezTo>
                  <a:cubicBezTo>
                    <a:pt x="848" y="5044"/>
                    <a:pt x="760" y="4902"/>
                    <a:pt x="684" y="4755"/>
                  </a:cubicBezTo>
                  <a:cubicBezTo>
                    <a:pt x="474" y="4343"/>
                    <a:pt x="361" y="3882"/>
                    <a:pt x="361" y="3395"/>
                  </a:cubicBezTo>
                  <a:cubicBezTo>
                    <a:pt x="361" y="2778"/>
                    <a:pt x="550" y="2203"/>
                    <a:pt x="869" y="1729"/>
                  </a:cubicBezTo>
                  <a:cubicBezTo>
                    <a:pt x="1410" y="932"/>
                    <a:pt x="2316" y="407"/>
                    <a:pt x="3357" y="407"/>
                  </a:cubicBezTo>
                  <a:cubicBezTo>
                    <a:pt x="4146" y="407"/>
                    <a:pt x="4868" y="714"/>
                    <a:pt x="5401" y="1217"/>
                  </a:cubicBezTo>
                  <a:cubicBezTo>
                    <a:pt x="4855" y="479"/>
                    <a:pt x="3978" y="0"/>
                    <a:pt x="2992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3397904" y="2940421"/>
              <a:ext cx="357600" cy="358344"/>
            </a:xfrm>
            <a:custGeom>
              <a:avLst/>
              <a:gdLst/>
              <a:ahLst/>
              <a:cxnLst/>
              <a:rect l="l" t="t" r="r" b="b"/>
              <a:pathLst>
                <a:path w="5658" h="5670" extrusionOk="0">
                  <a:moveTo>
                    <a:pt x="2972" y="0"/>
                  </a:moveTo>
                  <a:lnTo>
                    <a:pt x="2951" y="382"/>
                  </a:lnTo>
                  <a:cubicBezTo>
                    <a:pt x="2972" y="382"/>
                    <a:pt x="2989" y="386"/>
                    <a:pt x="3010" y="386"/>
                  </a:cubicBezTo>
                  <a:lnTo>
                    <a:pt x="3043" y="5"/>
                  </a:lnTo>
                  <a:cubicBezTo>
                    <a:pt x="3022" y="0"/>
                    <a:pt x="2993" y="0"/>
                    <a:pt x="2972" y="0"/>
                  </a:cubicBezTo>
                  <a:close/>
                  <a:moveTo>
                    <a:pt x="2426" y="26"/>
                  </a:moveTo>
                  <a:cubicBezTo>
                    <a:pt x="2405" y="30"/>
                    <a:pt x="2380" y="30"/>
                    <a:pt x="2359" y="34"/>
                  </a:cubicBezTo>
                  <a:lnTo>
                    <a:pt x="2422" y="412"/>
                  </a:lnTo>
                  <a:cubicBezTo>
                    <a:pt x="2439" y="412"/>
                    <a:pt x="2460" y="407"/>
                    <a:pt x="2481" y="403"/>
                  </a:cubicBezTo>
                  <a:lnTo>
                    <a:pt x="2426" y="26"/>
                  </a:lnTo>
                  <a:close/>
                  <a:moveTo>
                    <a:pt x="3572" y="105"/>
                  </a:moveTo>
                  <a:lnTo>
                    <a:pt x="3471" y="470"/>
                  </a:lnTo>
                  <a:cubicBezTo>
                    <a:pt x="3492" y="475"/>
                    <a:pt x="3509" y="483"/>
                    <a:pt x="3530" y="487"/>
                  </a:cubicBezTo>
                  <a:lnTo>
                    <a:pt x="3639" y="126"/>
                  </a:lnTo>
                  <a:cubicBezTo>
                    <a:pt x="3614" y="114"/>
                    <a:pt x="3593" y="110"/>
                    <a:pt x="3572" y="105"/>
                  </a:cubicBezTo>
                  <a:close/>
                  <a:moveTo>
                    <a:pt x="1831" y="177"/>
                  </a:moveTo>
                  <a:cubicBezTo>
                    <a:pt x="1810" y="189"/>
                    <a:pt x="1789" y="193"/>
                    <a:pt x="1768" y="202"/>
                  </a:cubicBezTo>
                  <a:lnTo>
                    <a:pt x="1910" y="559"/>
                  </a:lnTo>
                  <a:cubicBezTo>
                    <a:pt x="1931" y="550"/>
                    <a:pt x="1944" y="546"/>
                    <a:pt x="1965" y="533"/>
                  </a:cubicBezTo>
                  <a:lnTo>
                    <a:pt x="1831" y="177"/>
                  </a:lnTo>
                  <a:close/>
                  <a:moveTo>
                    <a:pt x="4143" y="328"/>
                  </a:moveTo>
                  <a:lnTo>
                    <a:pt x="3966" y="663"/>
                  </a:lnTo>
                  <a:cubicBezTo>
                    <a:pt x="3979" y="672"/>
                    <a:pt x="4000" y="680"/>
                    <a:pt x="4017" y="693"/>
                  </a:cubicBezTo>
                  <a:lnTo>
                    <a:pt x="4201" y="361"/>
                  </a:lnTo>
                  <a:cubicBezTo>
                    <a:pt x="4185" y="349"/>
                    <a:pt x="4164" y="340"/>
                    <a:pt x="4143" y="328"/>
                  </a:cubicBezTo>
                  <a:close/>
                  <a:moveTo>
                    <a:pt x="1285" y="454"/>
                  </a:moveTo>
                  <a:cubicBezTo>
                    <a:pt x="1264" y="466"/>
                    <a:pt x="1247" y="483"/>
                    <a:pt x="1226" y="491"/>
                  </a:cubicBezTo>
                  <a:lnTo>
                    <a:pt x="1440" y="806"/>
                  </a:lnTo>
                  <a:cubicBezTo>
                    <a:pt x="1457" y="798"/>
                    <a:pt x="1474" y="785"/>
                    <a:pt x="1495" y="777"/>
                  </a:cubicBezTo>
                  <a:lnTo>
                    <a:pt x="1285" y="454"/>
                  </a:lnTo>
                  <a:close/>
                  <a:moveTo>
                    <a:pt x="4655" y="672"/>
                  </a:moveTo>
                  <a:lnTo>
                    <a:pt x="4411" y="966"/>
                  </a:lnTo>
                  <a:cubicBezTo>
                    <a:pt x="4420" y="974"/>
                    <a:pt x="4436" y="991"/>
                    <a:pt x="4453" y="999"/>
                  </a:cubicBezTo>
                  <a:lnTo>
                    <a:pt x="4709" y="718"/>
                  </a:lnTo>
                  <a:cubicBezTo>
                    <a:pt x="4692" y="701"/>
                    <a:pt x="4671" y="684"/>
                    <a:pt x="4655" y="672"/>
                  </a:cubicBezTo>
                  <a:close/>
                  <a:moveTo>
                    <a:pt x="807" y="844"/>
                  </a:moveTo>
                  <a:lnTo>
                    <a:pt x="760" y="890"/>
                  </a:lnTo>
                  <a:lnTo>
                    <a:pt x="1037" y="1154"/>
                  </a:lnTo>
                  <a:cubicBezTo>
                    <a:pt x="1054" y="1138"/>
                    <a:pt x="1063" y="1121"/>
                    <a:pt x="1079" y="1108"/>
                  </a:cubicBezTo>
                  <a:lnTo>
                    <a:pt x="807" y="844"/>
                  </a:lnTo>
                  <a:close/>
                  <a:moveTo>
                    <a:pt x="5079" y="1108"/>
                  </a:moveTo>
                  <a:lnTo>
                    <a:pt x="4772" y="1343"/>
                  </a:lnTo>
                  <a:cubicBezTo>
                    <a:pt x="4789" y="1356"/>
                    <a:pt x="4797" y="1373"/>
                    <a:pt x="4810" y="1389"/>
                  </a:cubicBezTo>
                  <a:lnTo>
                    <a:pt x="5120" y="1163"/>
                  </a:lnTo>
                  <a:cubicBezTo>
                    <a:pt x="5104" y="1146"/>
                    <a:pt x="5091" y="1125"/>
                    <a:pt x="5079" y="1108"/>
                  </a:cubicBezTo>
                  <a:close/>
                  <a:moveTo>
                    <a:pt x="429" y="1322"/>
                  </a:moveTo>
                  <a:cubicBezTo>
                    <a:pt x="412" y="1343"/>
                    <a:pt x="404" y="1356"/>
                    <a:pt x="391" y="1377"/>
                  </a:cubicBezTo>
                  <a:lnTo>
                    <a:pt x="718" y="1578"/>
                  </a:lnTo>
                  <a:cubicBezTo>
                    <a:pt x="727" y="1557"/>
                    <a:pt x="739" y="1540"/>
                    <a:pt x="756" y="1524"/>
                  </a:cubicBezTo>
                  <a:lnTo>
                    <a:pt x="429" y="1322"/>
                  </a:lnTo>
                  <a:close/>
                  <a:moveTo>
                    <a:pt x="5393" y="1637"/>
                  </a:moveTo>
                  <a:lnTo>
                    <a:pt x="5045" y="1796"/>
                  </a:lnTo>
                  <a:cubicBezTo>
                    <a:pt x="5058" y="1813"/>
                    <a:pt x="5062" y="1834"/>
                    <a:pt x="5070" y="1851"/>
                  </a:cubicBezTo>
                  <a:lnTo>
                    <a:pt x="5418" y="1700"/>
                  </a:lnTo>
                  <a:cubicBezTo>
                    <a:pt x="5414" y="1679"/>
                    <a:pt x="5402" y="1658"/>
                    <a:pt x="5393" y="1637"/>
                  </a:cubicBezTo>
                  <a:close/>
                  <a:moveTo>
                    <a:pt x="156" y="1872"/>
                  </a:moveTo>
                  <a:cubicBezTo>
                    <a:pt x="152" y="1893"/>
                    <a:pt x="139" y="1914"/>
                    <a:pt x="135" y="1935"/>
                  </a:cubicBezTo>
                  <a:lnTo>
                    <a:pt x="496" y="2057"/>
                  </a:lnTo>
                  <a:cubicBezTo>
                    <a:pt x="504" y="2040"/>
                    <a:pt x="509" y="2019"/>
                    <a:pt x="517" y="2002"/>
                  </a:cubicBezTo>
                  <a:lnTo>
                    <a:pt x="156" y="1872"/>
                  </a:lnTo>
                  <a:close/>
                  <a:moveTo>
                    <a:pt x="5590" y="2212"/>
                  </a:moveTo>
                  <a:lnTo>
                    <a:pt x="5217" y="2296"/>
                  </a:lnTo>
                  <a:cubicBezTo>
                    <a:pt x="5225" y="2317"/>
                    <a:pt x="5225" y="2334"/>
                    <a:pt x="5230" y="2355"/>
                  </a:cubicBezTo>
                  <a:lnTo>
                    <a:pt x="5607" y="2279"/>
                  </a:lnTo>
                  <a:cubicBezTo>
                    <a:pt x="5603" y="2254"/>
                    <a:pt x="5595" y="2233"/>
                    <a:pt x="5590" y="2212"/>
                  </a:cubicBezTo>
                  <a:close/>
                  <a:moveTo>
                    <a:pt x="14" y="2464"/>
                  </a:moveTo>
                  <a:cubicBezTo>
                    <a:pt x="9" y="2485"/>
                    <a:pt x="5" y="2510"/>
                    <a:pt x="5" y="2531"/>
                  </a:cubicBezTo>
                  <a:lnTo>
                    <a:pt x="383" y="2573"/>
                  </a:lnTo>
                  <a:cubicBezTo>
                    <a:pt x="387" y="2552"/>
                    <a:pt x="387" y="2539"/>
                    <a:pt x="391" y="2510"/>
                  </a:cubicBezTo>
                  <a:lnTo>
                    <a:pt x="14" y="2464"/>
                  </a:lnTo>
                  <a:close/>
                  <a:moveTo>
                    <a:pt x="5658" y="2825"/>
                  </a:moveTo>
                  <a:lnTo>
                    <a:pt x="5276" y="2837"/>
                  </a:lnTo>
                  <a:lnTo>
                    <a:pt x="5276" y="2896"/>
                  </a:lnTo>
                  <a:lnTo>
                    <a:pt x="5658" y="2904"/>
                  </a:lnTo>
                  <a:lnTo>
                    <a:pt x="5658" y="2837"/>
                  </a:lnTo>
                  <a:lnTo>
                    <a:pt x="5658" y="2825"/>
                  </a:lnTo>
                  <a:close/>
                  <a:moveTo>
                    <a:pt x="383" y="3047"/>
                  </a:moveTo>
                  <a:lnTo>
                    <a:pt x="1" y="3076"/>
                  </a:lnTo>
                  <a:cubicBezTo>
                    <a:pt x="1" y="3097"/>
                    <a:pt x="5" y="3127"/>
                    <a:pt x="5" y="3148"/>
                  </a:cubicBezTo>
                  <a:lnTo>
                    <a:pt x="387" y="3106"/>
                  </a:lnTo>
                  <a:cubicBezTo>
                    <a:pt x="387" y="3085"/>
                    <a:pt x="383" y="3068"/>
                    <a:pt x="383" y="3047"/>
                  </a:cubicBezTo>
                  <a:close/>
                  <a:moveTo>
                    <a:pt x="5225" y="3366"/>
                  </a:moveTo>
                  <a:cubicBezTo>
                    <a:pt x="5217" y="3387"/>
                    <a:pt x="5213" y="3404"/>
                    <a:pt x="5209" y="3425"/>
                  </a:cubicBezTo>
                  <a:lnTo>
                    <a:pt x="5582" y="3513"/>
                  </a:lnTo>
                  <a:cubicBezTo>
                    <a:pt x="5586" y="3488"/>
                    <a:pt x="5590" y="3467"/>
                    <a:pt x="5595" y="3450"/>
                  </a:cubicBezTo>
                  <a:lnTo>
                    <a:pt x="5225" y="3366"/>
                  </a:lnTo>
                  <a:close/>
                  <a:moveTo>
                    <a:pt x="483" y="3567"/>
                  </a:moveTo>
                  <a:lnTo>
                    <a:pt x="114" y="3681"/>
                  </a:lnTo>
                  <a:cubicBezTo>
                    <a:pt x="118" y="3702"/>
                    <a:pt x="131" y="3723"/>
                    <a:pt x="135" y="3744"/>
                  </a:cubicBezTo>
                  <a:lnTo>
                    <a:pt x="504" y="3622"/>
                  </a:lnTo>
                  <a:lnTo>
                    <a:pt x="483" y="3567"/>
                  </a:lnTo>
                  <a:close/>
                  <a:moveTo>
                    <a:pt x="5058" y="3865"/>
                  </a:moveTo>
                  <a:cubicBezTo>
                    <a:pt x="5045" y="3882"/>
                    <a:pt x="5041" y="3903"/>
                    <a:pt x="5028" y="3916"/>
                  </a:cubicBezTo>
                  <a:lnTo>
                    <a:pt x="5372" y="4083"/>
                  </a:lnTo>
                  <a:cubicBezTo>
                    <a:pt x="5381" y="4071"/>
                    <a:pt x="5393" y="4050"/>
                    <a:pt x="5402" y="4029"/>
                  </a:cubicBezTo>
                  <a:lnTo>
                    <a:pt x="5058" y="3865"/>
                  </a:lnTo>
                  <a:close/>
                  <a:moveTo>
                    <a:pt x="693" y="4054"/>
                  </a:moveTo>
                  <a:lnTo>
                    <a:pt x="362" y="4243"/>
                  </a:lnTo>
                  <a:cubicBezTo>
                    <a:pt x="379" y="4264"/>
                    <a:pt x="387" y="4281"/>
                    <a:pt x="400" y="4302"/>
                  </a:cubicBezTo>
                  <a:lnTo>
                    <a:pt x="723" y="4104"/>
                  </a:lnTo>
                  <a:cubicBezTo>
                    <a:pt x="714" y="4083"/>
                    <a:pt x="702" y="4071"/>
                    <a:pt x="693" y="4054"/>
                  </a:cubicBezTo>
                  <a:close/>
                  <a:moveTo>
                    <a:pt x="4776" y="4314"/>
                  </a:moveTo>
                  <a:cubicBezTo>
                    <a:pt x="4768" y="4331"/>
                    <a:pt x="4751" y="4348"/>
                    <a:pt x="4743" y="4365"/>
                  </a:cubicBezTo>
                  <a:lnTo>
                    <a:pt x="5041" y="4604"/>
                  </a:lnTo>
                  <a:cubicBezTo>
                    <a:pt x="5058" y="4587"/>
                    <a:pt x="5066" y="4566"/>
                    <a:pt x="5083" y="4545"/>
                  </a:cubicBezTo>
                  <a:lnTo>
                    <a:pt x="4776" y="4314"/>
                  </a:lnTo>
                  <a:close/>
                  <a:moveTo>
                    <a:pt x="1008" y="4478"/>
                  </a:moveTo>
                  <a:lnTo>
                    <a:pt x="723" y="4734"/>
                  </a:lnTo>
                  <a:cubicBezTo>
                    <a:pt x="739" y="4755"/>
                    <a:pt x="756" y="4772"/>
                    <a:pt x="769" y="4788"/>
                  </a:cubicBezTo>
                  <a:lnTo>
                    <a:pt x="1050" y="4520"/>
                  </a:lnTo>
                  <a:cubicBezTo>
                    <a:pt x="1033" y="4507"/>
                    <a:pt x="1021" y="4495"/>
                    <a:pt x="1008" y="4478"/>
                  </a:cubicBezTo>
                  <a:close/>
                  <a:moveTo>
                    <a:pt x="4415" y="4705"/>
                  </a:moveTo>
                  <a:cubicBezTo>
                    <a:pt x="4399" y="4713"/>
                    <a:pt x="4386" y="4730"/>
                    <a:pt x="4369" y="4742"/>
                  </a:cubicBezTo>
                  <a:lnTo>
                    <a:pt x="4609" y="5040"/>
                  </a:lnTo>
                  <a:cubicBezTo>
                    <a:pt x="4625" y="5023"/>
                    <a:pt x="4646" y="5007"/>
                    <a:pt x="4663" y="4990"/>
                  </a:cubicBezTo>
                  <a:lnTo>
                    <a:pt x="4415" y="4705"/>
                  </a:lnTo>
                  <a:close/>
                  <a:moveTo>
                    <a:pt x="1398" y="4839"/>
                  </a:moveTo>
                  <a:lnTo>
                    <a:pt x="1180" y="5149"/>
                  </a:lnTo>
                  <a:cubicBezTo>
                    <a:pt x="1201" y="5162"/>
                    <a:pt x="1218" y="5175"/>
                    <a:pt x="1239" y="5187"/>
                  </a:cubicBezTo>
                  <a:lnTo>
                    <a:pt x="1449" y="4872"/>
                  </a:lnTo>
                  <a:lnTo>
                    <a:pt x="1398" y="4839"/>
                  </a:lnTo>
                  <a:close/>
                  <a:moveTo>
                    <a:pt x="3975" y="5002"/>
                  </a:moveTo>
                  <a:cubicBezTo>
                    <a:pt x="3958" y="5015"/>
                    <a:pt x="3937" y="5019"/>
                    <a:pt x="3920" y="5028"/>
                  </a:cubicBezTo>
                  <a:lnTo>
                    <a:pt x="4097" y="5372"/>
                  </a:lnTo>
                  <a:cubicBezTo>
                    <a:pt x="4118" y="5359"/>
                    <a:pt x="4134" y="5351"/>
                    <a:pt x="4155" y="5338"/>
                  </a:cubicBezTo>
                  <a:lnTo>
                    <a:pt x="3975" y="5002"/>
                  </a:lnTo>
                  <a:close/>
                  <a:moveTo>
                    <a:pt x="1868" y="5091"/>
                  </a:moveTo>
                  <a:lnTo>
                    <a:pt x="1713" y="5443"/>
                  </a:lnTo>
                  <a:cubicBezTo>
                    <a:pt x="1734" y="5456"/>
                    <a:pt x="1755" y="5460"/>
                    <a:pt x="1776" y="5468"/>
                  </a:cubicBezTo>
                  <a:lnTo>
                    <a:pt x="1919" y="5112"/>
                  </a:lnTo>
                  <a:cubicBezTo>
                    <a:pt x="1902" y="5107"/>
                    <a:pt x="1881" y="5095"/>
                    <a:pt x="1868" y="5091"/>
                  </a:cubicBezTo>
                  <a:close/>
                  <a:moveTo>
                    <a:pt x="3480" y="5196"/>
                  </a:moveTo>
                  <a:cubicBezTo>
                    <a:pt x="3459" y="5204"/>
                    <a:pt x="3446" y="5208"/>
                    <a:pt x="3425" y="5212"/>
                  </a:cubicBezTo>
                  <a:lnTo>
                    <a:pt x="3517" y="5586"/>
                  </a:lnTo>
                  <a:cubicBezTo>
                    <a:pt x="3538" y="5582"/>
                    <a:pt x="3559" y="5573"/>
                    <a:pt x="3580" y="5565"/>
                  </a:cubicBezTo>
                  <a:lnTo>
                    <a:pt x="3480" y="5196"/>
                  </a:lnTo>
                  <a:close/>
                  <a:moveTo>
                    <a:pt x="2376" y="5246"/>
                  </a:moveTo>
                  <a:lnTo>
                    <a:pt x="2301" y="5624"/>
                  </a:lnTo>
                  <a:cubicBezTo>
                    <a:pt x="2322" y="5628"/>
                    <a:pt x="2351" y="5628"/>
                    <a:pt x="2372" y="5632"/>
                  </a:cubicBezTo>
                  <a:lnTo>
                    <a:pt x="2435" y="5254"/>
                  </a:lnTo>
                  <a:cubicBezTo>
                    <a:pt x="2414" y="5250"/>
                    <a:pt x="2397" y="5250"/>
                    <a:pt x="2376" y="5246"/>
                  </a:cubicBezTo>
                  <a:close/>
                  <a:moveTo>
                    <a:pt x="2901" y="5288"/>
                  </a:moveTo>
                  <a:lnTo>
                    <a:pt x="2909" y="5670"/>
                  </a:lnTo>
                  <a:lnTo>
                    <a:pt x="2980" y="5670"/>
                  </a:lnTo>
                  <a:lnTo>
                    <a:pt x="2959" y="52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3556287" y="3112832"/>
              <a:ext cx="161293" cy="4247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1" y="0"/>
                    <a:pt x="0" y="151"/>
                    <a:pt x="0" y="336"/>
                  </a:cubicBezTo>
                  <a:cubicBezTo>
                    <a:pt x="0" y="516"/>
                    <a:pt x="151" y="671"/>
                    <a:pt x="336" y="671"/>
                  </a:cubicBezTo>
                  <a:cubicBezTo>
                    <a:pt x="520" y="671"/>
                    <a:pt x="2552" y="516"/>
                    <a:pt x="2552" y="336"/>
                  </a:cubicBezTo>
                  <a:cubicBezTo>
                    <a:pt x="2552" y="147"/>
                    <a:pt x="520" y="0"/>
                    <a:pt x="336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3555212" y="3098485"/>
              <a:ext cx="161293" cy="4247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6" y="0"/>
                    <a:pt x="0" y="152"/>
                    <a:pt x="0" y="336"/>
                  </a:cubicBezTo>
                  <a:cubicBezTo>
                    <a:pt x="0" y="521"/>
                    <a:pt x="156" y="672"/>
                    <a:pt x="336" y="672"/>
                  </a:cubicBezTo>
                  <a:cubicBezTo>
                    <a:pt x="521" y="672"/>
                    <a:pt x="2552" y="521"/>
                    <a:pt x="2552" y="336"/>
                  </a:cubicBezTo>
                  <a:cubicBezTo>
                    <a:pt x="2552" y="147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3554959" y="3098485"/>
              <a:ext cx="161293" cy="21298"/>
            </a:xfrm>
            <a:custGeom>
              <a:avLst/>
              <a:gdLst/>
              <a:ahLst/>
              <a:cxnLst/>
              <a:rect l="l" t="t" r="r" b="b"/>
              <a:pathLst>
                <a:path w="2552" h="337" extrusionOk="0">
                  <a:moveTo>
                    <a:pt x="336" y="0"/>
                  </a:moveTo>
                  <a:cubicBezTo>
                    <a:pt x="151" y="0"/>
                    <a:pt x="0" y="152"/>
                    <a:pt x="0" y="336"/>
                  </a:cubicBezTo>
                  <a:lnTo>
                    <a:pt x="2552" y="336"/>
                  </a:lnTo>
                  <a:cubicBezTo>
                    <a:pt x="2552" y="152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3597621" y="3112263"/>
              <a:ext cx="86271" cy="14157"/>
            </a:xfrm>
            <a:custGeom>
              <a:avLst/>
              <a:gdLst/>
              <a:ahLst/>
              <a:cxnLst/>
              <a:rect l="l" t="t" r="r" b="b"/>
              <a:pathLst>
                <a:path w="1365" h="224" extrusionOk="0">
                  <a:moveTo>
                    <a:pt x="212" y="0"/>
                  </a:moveTo>
                  <a:cubicBezTo>
                    <a:pt x="97" y="0"/>
                    <a:pt x="1" y="46"/>
                    <a:pt x="1" y="114"/>
                  </a:cubicBezTo>
                  <a:cubicBezTo>
                    <a:pt x="1" y="178"/>
                    <a:pt x="97" y="223"/>
                    <a:pt x="212" y="223"/>
                  </a:cubicBezTo>
                  <a:cubicBezTo>
                    <a:pt x="217" y="223"/>
                    <a:pt x="222" y="223"/>
                    <a:pt x="227" y="223"/>
                  </a:cubicBezTo>
                  <a:lnTo>
                    <a:pt x="1344" y="148"/>
                  </a:lnTo>
                  <a:cubicBezTo>
                    <a:pt x="1356" y="148"/>
                    <a:pt x="1365" y="135"/>
                    <a:pt x="1365" y="114"/>
                  </a:cubicBezTo>
                  <a:cubicBezTo>
                    <a:pt x="1365" y="93"/>
                    <a:pt x="1356" y="76"/>
                    <a:pt x="1344" y="76"/>
                  </a:cubicBezTo>
                  <a:lnTo>
                    <a:pt x="227" y="1"/>
                  </a:lnTo>
                  <a:cubicBezTo>
                    <a:pt x="222" y="0"/>
                    <a:pt x="217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3555971" y="3098991"/>
              <a:ext cx="41208" cy="41206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24" y="1"/>
                  </a:moveTo>
                  <a:cubicBezTo>
                    <a:pt x="144" y="1"/>
                    <a:pt x="1" y="148"/>
                    <a:pt x="1" y="328"/>
                  </a:cubicBezTo>
                  <a:cubicBezTo>
                    <a:pt x="1" y="509"/>
                    <a:pt x="144" y="651"/>
                    <a:pt x="324" y="651"/>
                  </a:cubicBezTo>
                  <a:cubicBezTo>
                    <a:pt x="505" y="651"/>
                    <a:pt x="651" y="509"/>
                    <a:pt x="651" y="328"/>
                  </a:cubicBezTo>
                  <a:cubicBezTo>
                    <a:pt x="651" y="148"/>
                    <a:pt x="505" y="1"/>
                    <a:pt x="3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"/>
            <p:cNvSpPr/>
            <p:nvPr/>
          </p:nvSpPr>
          <p:spPr>
            <a:xfrm>
              <a:off x="3569243" y="3112263"/>
              <a:ext cx="14663" cy="14662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14" y="1"/>
                  </a:moveTo>
                  <a:cubicBezTo>
                    <a:pt x="51" y="1"/>
                    <a:pt x="1" y="55"/>
                    <a:pt x="1" y="118"/>
                  </a:cubicBezTo>
                  <a:cubicBezTo>
                    <a:pt x="1" y="181"/>
                    <a:pt x="51" y="231"/>
                    <a:pt x="114" y="231"/>
                  </a:cubicBezTo>
                  <a:cubicBezTo>
                    <a:pt x="177" y="231"/>
                    <a:pt x="232" y="181"/>
                    <a:pt x="232" y="118"/>
                  </a:cubicBezTo>
                  <a:cubicBezTo>
                    <a:pt x="232" y="55"/>
                    <a:pt x="17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"/>
            <p:cNvSpPr/>
            <p:nvPr/>
          </p:nvSpPr>
          <p:spPr>
            <a:xfrm>
              <a:off x="3558625" y="3180962"/>
              <a:ext cx="36405" cy="59977"/>
            </a:xfrm>
            <a:custGeom>
              <a:avLst/>
              <a:gdLst/>
              <a:ahLst/>
              <a:cxnLst/>
              <a:rect l="l" t="t" r="r" b="b"/>
              <a:pathLst>
                <a:path w="576" h="949" extrusionOk="0">
                  <a:moveTo>
                    <a:pt x="290" y="1"/>
                  </a:moveTo>
                  <a:lnTo>
                    <a:pt x="47" y="504"/>
                  </a:lnTo>
                  <a:cubicBezTo>
                    <a:pt x="39" y="525"/>
                    <a:pt x="26" y="542"/>
                    <a:pt x="22" y="563"/>
                  </a:cubicBezTo>
                  <a:lnTo>
                    <a:pt x="18" y="571"/>
                  </a:lnTo>
                  <a:cubicBezTo>
                    <a:pt x="5" y="596"/>
                    <a:pt x="1" y="630"/>
                    <a:pt x="1" y="659"/>
                  </a:cubicBezTo>
                  <a:cubicBezTo>
                    <a:pt x="1" y="819"/>
                    <a:pt x="131" y="949"/>
                    <a:pt x="290" y="949"/>
                  </a:cubicBezTo>
                  <a:cubicBezTo>
                    <a:pt x="446" y="949"/>
                    <a:pt x="576" y="819"/>
                    <a:pt x="576" y="659"/>
                  </a:cubicBezTo>
                  <a:cubicBezTo>
                    <a:pt x="572" y="634"/>
                    <a:pt x="567" y="605"/>
                    <a:pt x="555" y="580"/>
                  </a:cubicBezTo>
                  <a:lnTo>
                    <a:pt x="555" y="567"/>
                  </a:lnTo>
                  <a:cubicBezTo>
                    <a:pt x="551" y="546"/>
                    <a:pt x="538" y="525"/>
                    <a:pt x="530" y="508"/>
                  </a:cubicBezTo>
                  <a:lnTo>
                    <a:pt x="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4963532" y="4080304"/>
              <a:ext cx="610852" cy="466290"/>
            </a:xfrm>
            <a:custGeom>
              <a:avLst/>
              <a:gdLst/>
              <a:ahLst/>
              <a:cxnLst/>
              <a:rect l="l" t="t" r="r" b="b"/>
              <a:pathLst>
                <a:path w="9665" h="7378" extrusionOk="0">
                  <a:moveTo>
                    <a:pt x="4834" y="0"/>
                  </a:moveTo>
                  <a:cubicBezTo>
                    <a:pt x="3517" y="0"/>
                    <a:pt x="2363" y="693"/>
                    <a:pt x="1712" y="1734"/>
                  </a:cubicBezTo>
                  <a:lnTo>
                    <a:pt x="0" y="1734"/>
                  </a:lnTo>
                  <a:lnTo>
                    <a:pt x="0" y="5645"/>
                  </a:lnTo>
                  <a:lnTo>
                    <a:pt x="1712" y="5645"/>
                  </a:lnTo>
                  <a:cubicBezTo>
                    <a:pt x="2363" y="6685"/>
                    <a:pt x="3517" y="7378"/>
                    <a:pt x="4834" y="7378"/>
                  </a:cubicBezTo>
                  <a:cubicBezTo>
                    <a:pt x="6148" y="7378"/>
                    <a:pt x="7302" y="6685"/>
                    <a:pt x="7952" y="5645"/>
                  </a:cubicBezTo>
                  <a:lnTo>
                    <a:pt x="9664" y="5645"/>
                  </a:lnTo>
                  <a:lnTo>
                    <a:pt x="9664" y="1734"/>
                  </a:lnTo>
                  <a:lnTo>
                    <a:pt x="7952" y="1734"/>
                  </a:lnTo>
                  <a:cubicBezTo>
                    <a:pt x="7302" y="693"/>
                    <a:pt x="6148" y="0"/>
                    <a:pt x="4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"/>
            <p:cNvSpPr/>
            <p:nvPr/>
          </p:nvSpPr>
          <p:spPr>
            <a:xfrm>
              <a:off x="5218614" y="3984050"/>
              <a:ext cx="100366" cy="96317"/>
            </a:xfrm>
            <a:custGeom>
              <a:avLst/>
              <a:gdLst/>
              <a:ahLst/>
              <a:cxnLst/>
              <a:rect l="l" t="t" r="r" b="b"/>
              <a:pathLst>
                <a:path w="1588" h="1524" extrusionOk="0">
                  <a:moveTo>
                    <a:pt x="1" y="0"/>
                  </a:moveTo>
                  <a:lnTo>
                    <a:pt x="1" y="1523"/>
                  </a:lnTo>
                  <a:lnTo>
                    <a:pt x="1587" y="1523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20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"/>
            <p:cNvSpPr/>
            <p:nvPr/>
          </p:nvSpPr>
          <p:spPr>
            <a:xfrm>
              <a:off x="5213873" y="3997828"/>
              <a:ext cx="109846" cy="82286"/>
            </a:xfrm>
            <a:custGeom>
              <a:avLst/>
              <a:gdLst/>
              <a:ahLst/>
              <a:cxnLst/>
              <a:rect l="l" t="t" r="r" b="b"/>
              <a:pathLst>
                <a:path w="1738" h="1302" extrusionOk="0">
                  <a:moveTo>
                    <a:pt x="0" y="0"/>
                  </a:moveTo>
                  <a:lnTo>
                    <a:pt x="0" y="1301"/>
                  </a:lnTo>
                  <a:lnTo>
                    <a:pt x="1738" y="1301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5192891" y="4065705"/>
              <a:ext cx="152065" cy="14410"/>
            </a:xfrm>
            <a:custGeom>
              <a:avLst/>
              <a:gdLst/>
              <a:ahLst/>
              <a:cxnLst/>
              <a:rect l="l" t="t" r="r" b="b"/>
              <a:pathLst>
                <a:path w="2406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405" y="227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"/>
            <p:cNvSpPr/>
            <p:nvPr/>
          </p:nvSpPr>
          <p:spPr>
            <a:xfrm>
              <a:off x="5149155" y="4080052"/>
              <a:ext cx="239537" cy="34002"/>
            </a:xfrm>
            <a:custGeom>
              <a:avLst/>
              <a:gdLst/>
              <a:ahLst/>
              <a:cxnLst/>
              <a:rect l="l" t="t" r="r" b="b"/>
              <a:pathLst>
                <a:path w="3790" h="538" extrusionOk="0">
                  <a:moveTo>
                    <a:pt x="1" y="0"/>
                  </a:moveTo>
                  <a:lnTo>
                    <a:pt x="1" y="537"/>
                  </a:lnTo>
                  <a:lnTo>
                    <a:pt x="3790" y="537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"/>
            <p:cNvSpPr/>
            <p:nvPr/>
          </p:nvSpPr>
          <p:spPr>
            <a:xfrm>
              <a:off x="5205088" y="3992266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1"/>
                  </a:lnTo>
                  <a:lnTo>
                    <a:pt x="18" y="365"/>
                  </a:lnTo>
                  <a:lnTo>
                    <a:pt x="2015" y="181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597D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"/>
            <p:cNvSpPr/>
            <p:nvPr/>
          </p:nvSpPr>
          <p:spPr>
            <a:xfrm>
              <a:off x="5205088" y="4015334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5"/>
                  </a:lnTo>
                  <a:lnTo>
                    <a:pt x="18" y="365"/>
                  </a:lnTo>
                  <a:lnTo>
                    <a:pt x="2015" y="185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"/>
            <p:cNvSpPr/>
            <p:nvPr/>
          </p:nvSpPr>
          <p:spPr>
            <a:xfrm>
              <a:off x="5205088" y="4038655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1"/>
                  </a:moveTo>
                  <a:lnTo>
                    <a:pt x="1" y="181"/>
                  </a:lnTo>
                  <a:lnTo>
                    <a:pt x="18" y="366"/>
                  </a:lnTo>
                  <a:lnTo>
                    <a:pt x="2015" y="181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"/>
            <p:cNvSpPr/>
            <p:nvPr/>
          </p:nvSpPr>
          <p:spPr>
            <a:xfrm>
              <a:off x="4906208" y="4179466"/>
              <a:ext cx="56819" cy="268221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1" y="1"/>
                  </a:moveTo>
                  <a:lnTo>
                    <a:pt x="1" y="4243"/>
                  </a:lnTo>
                  <a:lnTo>
                    <a:pt x="899" y="424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3B5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"/>
            <p:cNvSpPr/>
            <p:nvPr/>
          </p:nvSpPr>
          <p:spPr>
            <a:xfrm>
              <a:off x="4906208" y="4330642"/>
              <a:ext cx="56819" cy="117046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1" y="1"/>
                  </a:moveTo>
                  <a:lnTo>
                    <a:pt x="1" y="1851"/>
                  </a:lnTo>
                  <a:lnTo>
                    <a:pt x="899" y="1851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"/>
            <p:cNvSpPr/>
            <p:nvPr/>
          </p:nvSpPr>
          <p:spPr>
            <a:xfrm>
              <a:off x="4894832" y="4202850"/>
              <a:ext cx="12008" cy="220947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0" y="0"/>
                  </a:moveTo>
                  <a:lnTo>
                    <a:pt x="0" y="3496"/>
                  </a:lnTo>
                  <a:lnTo>
                    <a:pt x="189" y="349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"/>
            <p:cNvSpPr/>
            <p:nvPr/>
          </p:nvSpPr>
          <p:spPr>
            <a:xfrm>
              <a:off x="5574312" y="4179466"/>
              <a:ext cx="56819" cy="268221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0" y="1"/>
                  </a:moveTo>
                  <a:lnTo>
                    <a:pt x="0" y="4243"/>
                  </a:lnTo>
                  <a:lnTo>
                    <a:pt x="898" y="4243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"/>
            <p:cNvSpPr/>
            <p:nvPr/>
          </p:nvSpPr>
          <p:spPr>
            <a:xfrm>
              <a:off x="5574312" y="4330642"/>
              <a:ext cx="56819" cy="117046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0" y="1"/>
                  </a:moveTo>
                  <a:lnTo>
                    <a:pt x="0" y="1851"/>
                  </a:lnTo>
                  <a:lnTo>
                    <a:pt x="898" y="1851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"/>
            <p:cNvSpPr/>
            <p:nvPr/>
          </p:nvSpPr>
          <p:spPr>
            <a:xfrm>
              <a:off x="5630498" y="4202850"/>
              <a:ext cx="12008" cy="220947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1" y="0"/>
                  </a:moveTo>
                  <a:lnTo>
                    <a:pt x="1" y="3496"/>
                  </a:lnTo>
                  <a:lnTo>
                    <a:pt x="190" y="349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"/>
            <p:cNvSpPr/>
            <p:nvPr/>
          </p:nvSpPr>
          <p:spPr>
            <a:xfrm>
              <a:off x="5118629" y="3770243"/>
              <a:ext cx="299769" cy="273782"/>
            </a:xfrm>
            <a:custGeom>
              <a:avLst/>
              <a:gdLst/>
              <a:ahLst/>
              <a:cxnLst/>
              <a:rect l="l" t="t" r="r" b="b"/>
              <a:pathLst>
                <a:path w="4743" h="4332" extrusionOk="0">
                  <a:moveTo>
                    <a:pt x="2367" y="1"/>
                  </a:moveTo>
                  <a:cubicBezTo>
                    <a:pt x="1370" y="1"/>
                    <a:pt x="474" y="690"/>
                    <a:pt x="253" y="1705"/>
                  </a:cubicBezTo>
                  <a:cubicBezTo>
                    <a:pt x="1" y="2875"/>
                    <a:pt x="740" y="4029"/>
                    <a:pt x="1910" y="4281"/>
                  </a:cubicBezTo>
                  <a:cubicBezTo>
                    <a:pt x="2066" y="4315"/>
                    <a:pt x="2222" y="4332"/>
                    <a:pt x="2376" y="4332"/>
                  </a:cubicBezTo>
                  <a:cubicBezTo>
                    <a:pt x="3370" y="4332"/>
                    <a:pt x="4265" y="3642"/>
                    <a:pt x="4487" y="2628"/>
                  </a:cubicBezTo>
                  <a:cubicBezTo>
                    <a:pt x="4743" y="1461"/>
                    <a:pt x="4000" y="307"/>
                    <a:pt x="2833" y="51"/>
                  </a:cubicBezTo>
                  <a:cubicBezTo>
                    <a:pt x="2677" y="17"/>
                    <a:pt x="2521" y="1"/>
                    <a:pt x="23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5"/>
            <p:cNvSpPr/>
            <p:nvPr/>
          </p:nvSpPr>
          <p:spPr>
            <a:xfrm>
              <a:off x="5152315" y="3791225"/>
              <a:ext cx="232712" cy="232639"/>
            </a:xfrm>
            <a:custGeom>
              <a:avLst/>
              <a:gdLst/>
              <a:ahLst/>
              <a:cxnLst/>
              <a:rect l="l" t="t" r="r" b="b"/>
              <a:pathLst>
                <a:path w="3682" h="3681" extrusionOk="0">
                  <a:moveTo>
                    <a:pt x="1847" y="0"/>
                  </a:moveTo>
                  <a:cubicBezTo>
                    <a:pt x="1844" y="0"/>
                    <a:pt x="1841" y="0"/>
                    <a:pt x="1839" y="0"/>
                  </a:cubicBezTo>
                  <a:cubicBezTo>
                    <a:pt x="1205" y="0"/>
                    <a:pt x="643" y="323"/>
                    <a:pt x="316" y="814"/>
                  </a:cubicBezTo>
                  <a:cubicBezTo>
                    <a:pt x="114" y="1108"/>
                    <a:pt x="1" y="1465"/>
                    <a:pt x="1" y="1843"/>
                  </a:cubicBezTo>
                  <a:cubicBezTo>
                    <a:pt x="1" y="2141"/>
                    <a:pt x="72" y="2426"/>
                    <a:pt x="198" y="2678"/>
                  </a:cubicBezTo>
                  <a:cubicBezTo>
                    <a:pt x="412" y="3093"/>
                    <a:pt x="777" y="3416"/>
                    <a:pt x="1222" y="3576"/>
                  </a:cubicBezTo>
                  <a:cubicBezTo>
                    <a:pt x="1415" y="3643"/>
                    <a:pt x="1625" y="3681"/>
                    <a:pt x="1839" y="3681"/>
                  </a:cubicBezTo>
                  <a:cubicBezTo>
                    <a:pt x="2502" y="3681"/>
                    <a:pt x="3085" y="3328"/>
                    <a:pt x="3408" y="2799"/>
                  </a:cubicBezTo>
                  <a:cubicBezTo>
                    <a:pt x="3580" y="2518"/>
                    <a:pt x="3681" y="2191"/>
                    <a:pt x="3681" y="1838"/>
                  </a:cubicBezTo>
                  <a:cubicBezTo>
                    <a:pt x="3681" y="821"/>
                    <a:pt x="2863" y="0"/>
                    <a:pt x="1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5"/>
            <p:cNvSpPr/>
            <p:nvPr/>
          </p:nvSpPr>
          <p:spPr>
            <a:xfrm>
              <a:off x="5158951" y="3798367"/>
              <a:ext cx="219439" cy="218862"/>
            </a:xfrm>
            <a:custGeom>
              <a:avLst/>
              <a:gdLst/>
              <a:ahLst/>
              <a:cxnLst/>
              <a:rect l="l" t="t" r="r" b="b"/>
              <a:pathLst>
                <a:path w="3472" h="3463" extrusionOk="0">
                  <a:moveTo>
                    <a:pt x="1749" y="1"/>
                  </a:moveTo>
                  <a:cubicBezTo>
                    <a:pt x="1744" y="1"/>
                    <a:pt x="1739" y="1"/>
                    <a:pt x="1734" y="1"/>
                  </a:cubicBezTo>
                  <a:cubicBezTo>
                    <a:pt x="1134" y="1"/>
                    <a:pt x="601" y="303"/>
                    <a:pt x="295" y="764"/>
                  </a:cubicBezTo>
                  <a:cubicBezTo>
                    <a:pt x="110" y="1037"/>
                    <a:pt x="1" y="1373"/>
                    <a:pt x="1" y="1730"/>
                  </a:cubicBezTo>
                  <a:cubicBezTo>
                    <a:pt x="1" y="2015"/>
                    <a:pt x="68" y="2279"/>
                    <a:pt x="190" y="2518"/>
                  </a:cubicBezTo>
                  <a:cubicBezTo>
                    <a:pt x="387" y="2905"/>
                    <a:pt x="735" y="3215"/>
                    <a:pt x="1155" y="3362"/>
                  </a:cubicBezTo>
                  <a:cubicBezTo>
                    <a:pt x="1335" y="3425"/>
                    <a:pt x="1532" y="3463"/>
                    <a:pt x="1734" y="3463"/>
                  </a:cubicBezTo>
                  <a:cubicBezTo>
                    <a:pt x="2359" y="3463"/>
                    <a:pt x="2909" y="3131"/>
                    <a:pt x="3215" y="2632"/>
                  </a:cubicBezTo>
                  <a:cubicBezTo>
                    <a:pt x="3379" y="2363"/>
                    <a:pt x="3471" y="2057"/>
                    <a:pt x="3471" y="1725"/>
                  </a:cubicBezTo>
                  <a:cubicBezTo>
                    <a:pt x="3471" y="774"/>
                    <a:pt x="2703" y="1"/>
                    <a:pt x="17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"/>
            <p:cNvSpPr/>
            <p:nvPr/>
          </p:nvSpPr>
          <p:spPr>
            <a:xfrm>
              <a:off x="5159204" y="3797861"/>
              <a:ext cx="209643" cy="173737"/>
            </a:xfrm>
            <a:custGeom>
              <a:avLst/>
              <a:gdLst/>
              <a:ahLst/>
              <a:cxnLst/>
              <a:rect l="l" t="t" r="r" b="b"/>
              <a:pathLst>
                <a:path w="3317" h="2749" extrusionOk="0">
                  <a:moveTo>
                    <a:pt x="1738" y="0"/>
                  </a:moveTo>
                  <a:cubicBezTo>
                    <a:pt x="1138" y="0"/>
                    <a:pt x="609" y="307"/>
                    <a:pt x="295" y="768"/>
                  </a:cubicBezTo>
                  <a:cubicBezTo>
                    <a:pt x="110" y="1045"/>
                    <a:pt x="1" y="1377"/>
                    <a:pt x="1" y="1733"/>
                  </a:cubicBezTo>
                  <a:cubicBezTo>
                    <a:pt x="1" y="2015"/>
                    <a:pt x="68" y="2283"/>
                    <a:pt x="190" y="2518"/>
                  </a:cubicBezTo>
                  <a:cubicBezTo>
                    <a:pt x="232" y="2598"/>
                    <a:pt x="278" y="2678"/>
                    <a:pt x="333" y="2749"/>
                  </a:cubicBezTo>
                  <a:cubicBezTo>
                    <a:pt x="232" y="2535"/>
                    <a:pt x="177" y="2296"/>
                    <a:pt x="177" y="2036"/>
                  </a:cubicBezTo>
                  <a:cubicBezTo>
                    <a:pt x="177" y="1679"/>
                    <a:pt x="291" y="1343"/>
                    <a:pt x="471" y="1070"/>
                  </a:cubicBezTo>
                  <a:cubicBezTo>
                    <a:pt x="782" y="609"/>
                    <a:pt x="1310" y="307"/>
                    <a:pt x="1915" y="307"/>
                  </a:cubicBezTo>
                  <a:cubicBezTo>
                    <a:pt x="2494" y="307"/>
                    <a:pt x="3001" y="584"/>
                    <a:pt x="3316" y="1020"/>
                  </a:cubicBezTo>
                  <a:cubicBezTo>
                    <a:pt x="3043" y="420"/>
                    <a:pt x="2439" y="0"/>
                    <a:pt x="1738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"/>
            <p:cNvSpPr/>
            <p:nvPr/>
          </p:nvSpPr>
          <p:spPr>
            <a:xfrm>
              <a:off x="5167168" y="3805256"/>
              <a:ext cx="204018" cy="204262"/>
            </a:xfrm>
            <a:custGeom>
              <a:avLst/>
              <a:gdLst/>
              <a:ahLst/>
              <a:cxnLst/>
              <a:rect l="l" t="t" r="r" b="b"/>
              <a:pathLst>
                <a:path w="3228" h="3232" extrusionOk="0">
                  <a:moveTo>
                    <a:pt x="1478" y="0"/>
                  </a:moveTo>
                  <a:cubicBezTo>
                    <a:pt x="1475" y="0"/>
                    <a:pt x="1472" y="1"/>
                    <a:pt x="1470" y="1"/>
                  </a:cubicBezTo>
                  <a:cubicBezTo>
                    <a:pt x="1428" y="1"/>
                    <a:pt x="1394" y="39"/>
                    <a:pt x="1402" y="81"/>
                  </a:cubicBezTo>
                  <a:cubicBezTo>
                    <a:pt x="1407" y="122"/>
                    <a:pt x="1436" y="148"/>
                    <a:pt x="1474" y="148"/>
                  </a:cubicBezTo>
                  <a:lnTo>
                    <a:pt x="1478" y="148"/>
                  </a:lnTo>
                  <a:cubicBezTo>
                    <a:pt x="1520" y="148"/>
                    <a:pt x="1554" y="110"/>
                    <a:pt x="1549" y="68"/>
                  </a:cubicBezTo>
                  <a:cubicBezTo>
                    <a:pt x="1549" y="29"/>
                    <a:pt x="1516" y="0"/>
                    <a:pt x="1478" y="0"/>
                  </a:cubicBezTo>
                  <a:close/>
                  <a:moveTo>
                    <a:pt x="1976" y="39"/>
                  </a:moveTo>
                  <a:cubicBezTo>
                    <a:pt x="1946" y="39"/>
                    <a:pt x="1917" y="59"/>
                    <a:pt x="1910" y="93"/>
                  </a:cubicBezTo>
                  <a:cubicBezTo>
                    <a:pt x="1898" y="131"/>
                    <a:pt x="1927" y="173"/>
                    <a:pt x="1961" y="185"/>
                  </a:cubicBezTo>
                  <a:cubicBezTo>
                    <a:pt x="1973" y="190"/>
                    <a:pt x="1977" y="190"/>
                    <a:pt x="1977" y="190"/>
                  </a:cubicBezTo>
                  <a:cubicBezTo>
                    <a:pt x="2015" y="190"/>
                    <a:pt x="2040" y="164"/>
                    <a:pt x="2049" y="131"/>
                  </a:cubicBezTo>
                  <a:cubicBezTo>
                    <a:pt x="2061" y="93"/>
                    <a:pt x="2040" y="51"/>
                    <a:pt x="1998" y="43"/>
                  </a:cubicBezTo>
                  <a:cubicBezTo>
                    <a:pt x="1991" y="40"/>
                    <a:pt x="1983" y="39"/>
                    <a:pt x="1976" y="39"/>
                  </a:cubicBezTo>
                  <a:close/>
                  <a:moveTo>
                    <a:pt x="979" y="124"/>
                  </a:moveTo>
                  <a:cubicBezTo>
                    <a:pt x="969" y="124"/>
                    <a:pt x="959" y="126"/>
                    <a:pt x="949" y="131"/>
                  </a:cubicBezTo>
                  <a:cubicBezTo>
                    <a:pt x="911" y="152"/>
                    <a:pt x="895" y="194"/>
                    <a:pt x="911" y="232"/>
                  </a:cubicBezTo>
                  <a:cubicBezTo>
                    <a:pt x="924" y="257"/>
                    <a:pt x="953" y="274"/>
                    <a:pt x="983" y="274"/>
                  </a:cubicBezTo>
                  <a:cubicBezTo>
                    <a:pt x="991" y="274"/>
                    <a:pt x="1004" y="274"/>
                    <a:pt x="1012" y="269"/>
                  </a:cubicBezTo>
                  <a:cubicBezTo>
                    <a:pt x="1050" y="248"/>
                    <a:pt x="1067" y="206"/>
                    <a:pt x="1050" y="169"/>
                  </a:cubicBezTo>
                  <a:cubicBezTo>
                    <a:pt x="1035" y="141"/>
                    <a:pt x="1008" y="124"/>
                    <a:pt x="979" y="124"/>
                  </a:cubicBezTo>
                  <a:close/>
                  <a:moveTo>
                    <a:pt x="2453" y="246"/>
                  </a:moveTo>
                  <a:cubicBezTo>
                    <a:pt x="2427" y="246"/>
                    <a:pt x="2402" y="258"/>
                    <a:pt x="2389" y="278"/>
                  </a:cubicBezTo>
                  <a:cubicBezTo>
                    <a:pt x="2363" y="311"/>
                    <a:pt x="2376" y="357"/>
                    <a:pt x="2410" y="378"/>
                  </a:cubicBezTo>
                  <a:cubicBezTo>
                    <a:pt x="2422" y="387"/>
                    <a:pt x="2435" y="387"/>
                    <a:pt x="2452" y="391"/>
                  </a:cubicBezTo>
                  <a:cubicBezTo>
                    <a:pt x="2477" y="391"/>
                    <a:pt x="2498" y="383"/>
                    <a:pt x="2515" y="362"/>
                  </a:cubicBezTo>
                  <a:cubicBezTo>
                    <a:pt x="2535" y="324"/>
                    <a:pt x="2523" y="278"/>
                    <a:pt x="2494" y="257"/>
                  </a:cubicBezTo>
                  <a:cubicBezTo>
                    <a:pt x="2481" y="250"/>
                    <a:pt x="2467" y="246"/>
                    <a:pt x="2453" y="246"/>
                  </a:cubicBezTo>
                  <a:close/>
                  <a:moveTo>
                    <a:pt x="562" y="406"/>
                  </a:moveTo>
                  <a:cubicBezTo>
                    <a:pt x="544" y="406"/>
                    <a:pt x="525" y="413"/>
                    <a:pt x="509" y="425"/>
                  </a:cubicBezTo>
                  <a:cubicBezTo>
                    <a:pt x="479" y="450"/>
                    <a:pt x="479" y="500"/>
                    <a:pt x="504" y="530"/>
                  </a:cubicBezTo>
                  <a:cubicBezTo>
                    <a:pt x="513" y="546"/>
                    <a:pt x="534" y="555"/>
                    <a:pt x="555" y="555"/>
                  </a:cubicBezTo>
                  <a:cubicBezTo>
                    <a:pt x="576" y="555"/>
                    <a:pt x="593" y="551"/>
                    <a:pt x="609" y="534"/>
                  </a:cubicBezTo>
                  <a:cubicBezTo>
                    <a:pt x="639" y="509"/>
                    <a:pt x="639" y="462"/>
                    <a:pt x="614" y="429"/>
                  </a:cubicBezTo>
                  <a:cubicBezTo>
                    <a:pt x="600" y="414"/>
                    <a:pt x="582" y="406"/>
                    <a:pt x="562" y="406"/>
                  </a:cubicBezTo>
                  <a:close/>
                  <a:moveTo>
                    <a:pt x="2826" y="587"/>
                  </a:moveTo>
                  <a:cubicBezTo>
                    <a:pt x="2810" y="587"/>
                    <a:pt x="2793" y="592"/>
                    <a:pt x="2779" y="605"/>
                  </a:cubicBezTo>
                  <a:cubicBezTo>
                    <a:pt x="2750" y="630"/>
                    <a:pt x="2745" y="676"/>
                    <a:pt x="2770" y="710"/>
                  </a:cubicBezTo>
                  <a:cubicBezTo>
                    <a:pt x="2779" y="723"/>
                    <a:pt x="2808" y="735"/>
                    <a:pt x="2829" y="735"/>
                  </a:cubicBezTo>
                  <a:cubicBezTo>
                    <a:pt x="2842" y="735"/>
                    <a:pt x="2859" y="731"/>
                    <a:pt x="2875" y="718"/>
                  </a:cubicBezTo>
                  <a:cubicBezTo>
                    <a:pt x="2905" y="693"/>
                    <a:pt x="2913" y="647"/>
                    <a:pt x="2884" y="613"/>
                  </a:cubicBezTo>
                  <a:cubicBezTo>
                    <a:pt x="2869" y="597"/>
                    <a:pt x="2848" y="587"/>
                    <a:pt x="2826" y="587"/>
                  </a:cubicBezTo>
                  <a:close/>
                  <a:moveTo>
                    <a:pt x="244" y="812"/>
                  </a:moveTo>
                  <a:cubicBezTo>
                    <a:pt x="217" y="812"/>
                    <a:pt x="192" y="825"/>
                    <a:pt x="177" y="848"/>
                  </a:cubicBezTo>
                  <a:cubicBezTo>
                    <a:pt x="165" y="886"/>
                    <a:pt x="173" y="928"/>
                    <a:pt x="211" y="949"/>
                  </a:cubicBezTo>
                  <a:cubicBezTo>
                    <a:pt x="219" y="953"/>
                    <a:pt x="232" y="953"/>
                    <a:pt x="248" y="953"/>
                  </a:cubicBezTo>
                  <a:cubicBezTo>
                    <a:pt x="274" y="953"/>
                    <a:pt x="295" y="945"/>
                    <a:pt x="311" y="920"/>
                  </a:cubicBezTo>
                  <a:cubicBezTo>
                    <a:pt x="324" y="882"/>
                    <a:pt x="316" y="840"/>
                    <a:pt x="278" y="819"/>
                  </a:cubicBezTo>
                  <a:cubicBezTo>
                    <a:pt x="267" y="814"/>
                    <a:pt x="255" y="812"/>
                    <a:pt x="244" y="812"/>
                  </a:cubicBezTo>
                  <a:close/>
                  <a:moveTo>
                    <a:pt x="3070" y="1034"/>
                  </a:moveTo>
                  <a:cubicBezTo>
                    <a:pt x="3062" y="1034"/>
                    <a:pt x="3055" y="1035"/>
                    <a:pt x="3047" y="1037"/>
                  </a:cubicBezTo>
                  <a:cubicBezTo>
                    <a:pt x="3005" y="1054"/>
                    <a:pt x="2984" y="1096"/>
                    <a:pt x="3001" y="1134"/>
                  </a:cubicBezTo>
                  <a:cubicBezTo>
                    <a:pt x="3010" y="1163"/>
                    <a:pt x="3039" y="1180"/>
                    <a:pt x="3068" y="1184"/>
                  </a:cubicBezTo>
                  <a:cubicBezTo>
                    <a:pt x="3081" y="1184"/>
                    <a:pt x="3085" y="1184"/>
                    <a:pt x="3094" y="1180"/>
                  </a:cubicBezTo>
                  <a:cubicBezTo>
                    <a:pt x="3136" y="1163"/>
                    <a:pt x="3157" y="1121"/>
                    <a:pt x="3144" y="1088"/>
                  </a:cubicBezTo>
                  <a:cubicBezTo>
                    <a:pt x="3130" y="1054"/>
                    <a:pt x="3101" y="1034"/>
                    <a:pt x="3070" y="1034"/>
                  </a:cubicBezTo>
                  <a:close/>
                  <a:moveTo>
                    <a:pt x="80" y="1289"/>
                  </a:moveTo>
                  <a:cubicBezTo>
                    <a:pt x="42" y="1289"/>
                    <a:pt x="9" y="1313"/>
                    <a:pt x="5" y="1352"/>
                  </a:cubicBezTo>
                  <a:cubicBezTo>
                    <a:pt x="1" y="1390"/>
                    <a:pt x="26" y="1432"/>
                    <a:pt x="68" y="1436"/>
                  </a:cubicBezTo>
                  <a:lnTo>
                    <a:pt x="81" y="1436"/>
                  </a:lnTo>
                  <a:cubicBezTo>
                    <a:pt x="114" y="1436"/>
                    <a:pt x="148" y="1411"/>
                    <a:pt x="152" y="1373"/>
                  </a:cubicBezTo>
                  <a:cubicBezTo>
                    <a:pt x="156" y="1339"/>
                    <a:pt x="131" y="1297"/>
                    <a:pt x="89" y="1289"/>
                  </a:cubicBezTo>
                  <a:cubicBezTo>
                    <a:pt x="86" y="1289"/>
                    <a:pt x="83" y="1289"/>
                    <a:pt x="80" y="1289"/>
                  </a:cubicBezTo>
                  <a:close/>
                  <a:moveTo>
                    <a:pt x="3152" y="1537"/>
                  </a:moveTo>
                  <a:cubicBezTo>
                    <a:pt x="3110" y="1537"/>
                    <a:pt x="3081" y="1570"/>
                    <a:pt x="3081" y="1612"/>
                  </a:cubicBezTo>
                  <a:lnTo>
                    <a:pt x="3081" y="1616"/>
                  </a:lnTo>
                  <a:cubicBezTo>
                    <a:pt x="3081" y="1658"/>
                    <a:pt x="3115" y="1688"/>
                    <a:pt x="3152" y="1696"/>
                  </a:cubicBezTo>
                  <a:cubicBezTo>
                    <a:pt x="3194" y="1696"/>
                    <a:pt x="3228" y="1663"/>
                    <a:pt x="3228" y="1621"/>
                  </a:cubicBezTo>
                  <a:lnTo>
                    <a:pt x="3228" y="1616"/>
                  </a:lnTo>
                  <a:lnTo>
                    <a:pt x="3228" y="1612"/>
                  </a:lnTo>
                  <a:cubicBezTo>
                    <a:pt x="3228" y="1570"/>
                    <a:pt x="3194" y="1537"/>
                    <a:pt x="3152" y="1537"/>
                  </a:cubicBezTo>
                  <a:close/>
                  <a:moveTo>
                    <a:pt x="77" y="1805"/>
                  </a:moveTo>
                  <a:cubicBezTo>
                    <a:pt x="74" y="1805"/>
                    <a:pt x="71" y="1805"/>
                    <a:pt x="68" y="1805"/>
                  </a:cubicBezTo>
                  <a:cubicBezTo>
                    <a:pt x="26" y="1809"/>
                    <a:pt x="1" y="1847"/>
                    <a:pt x="5" y="1889"/>
                  </a:cubicBezTo>
                  <a:cubicBezTo>
                    <a:pt x="18" y="1919"/>
                    <a:pt x="43" y="1948"/>
                    <a:pt x="81" y="1952"/>
                  </a:cubicBezTo>
                  <a:lnTo>
                    <a:pt x="89" y="1952"/>
                  </a:lnTo>
                  <a:cubicBezTo>
                    <a:pt x="131" y="1948"/>
                    <a:pt x="156" y="1910"/>
                    <a:pt x="152" y="1868"/>
                  </a:cubicBezTo>
                  <a:cubicBezTo>
                    <a:pt x="148" y="1829"/>
                    <a:pt x="115" y="1805"/>
                    <a:pt x="77" y="1805"/>
                  </a:cubicBezTo>
                  <a:close/>
                  <a:moveTo>
                    <a:pt x="3078" y="2043"/>
                  </a:moveTo>
                  <a:cubicBezTo>
                    <a:pt x="3048" y="2043"/>
                    <a:pt x="3016" y="2063"/>
                    <a:pt x="3001" y="2095"/>
                  </a:cubicBezTo>
                  <a:cubicBezTo>
                    <a:pt x="2989" y="2128"/>
                    <a:pt x="3010" y="2170"/>
                    <a:pt x="3047" y="2187"/>
                  </a:cubicBezTo>
                  <a:cubicBezTo>
                    <a:pt x="3060" y="2191"/>
                    <a:pt x="3064" y="2191"/>
                    <a:pt x="3073" y="2191"/>
                  </a:cubicBezTo>
                  <a:cubicBezTo>
                    <a:pt x="3102" y="2191"/>
                    <a:pt x="3131" y="2170"/>
                    <a:pt x="3144" y="2141"/>
                  </a:cubicBezTo>
                  <a:cubicBezTo>
                    <a:pt x="3152" y="2103"/>
                    <a:pt x="3131" y="2061"/>
                    <a:pt x="3094" y="2044"/>
                  </a:cubicBezTo>
                  <a:cubicBezTo>
                    <a:pt x="3089" y="2043"/>
                    <a:pt x="3084" y="2043"/>
                    <a:pt x="3078" y="2043"/>
                  </a:cubicBezTo>
                  <a:close/>
                  <a:moveTo>
                    <a:pt x="250" y="2283"/>
                  </a:moveTo>
                  <a:cubicBezTo>
                    <a:pt x="238" y="2283"/>
                    <a:pt x="226" y="2286"/>
                    <a:pt x="215" y="2292"/>
                  </a:cubicBezTo>
                  <a:cubicBezTo>
                    <a:pt x="177" y="2313"/>
                    <a:pt x="165" y="2355"/>
                    <a:pt x="186" y="2393"/>
                  </a:cubicBezTo>
                  <a:cubicBezTo>
                    <a:pt x="194" y="2418"/>
                    <a:pt x="219" y="2430"/>
                    <a:pt x="248" y="2435"/>
                  </a:cubicBezTo>
                  <a:cubicBezTo>
                    <a:pt x="257" y="2435"/>
                    <a:pt x="274" y="2426"/>
                    <a:pt x="282" y="2422"/>
                  </a:cubicBezTo>
                  <a:cubicBezTo>
                    <a:pt x="320" y="2401"/>
                    <a:pt x="337" y="2359"/>
                    <a:pt x="316" y="2321"/>
                  </a:cubicBezTo>
                  <a:cubicBezTo>
                    <a:pt x="301" y="2298"/>
                    <a:pt x="276" y="2283"/>
                    <a:pt x="250" y="2283"/>
                  </a:cubicBezTo>
                  <a:close/>
                  <a:moveTo>
                    <a:pt x="2828" y="2490"/>
                  </a:moveTo>
                  <a:cubicBezTo>
                    <a:pt x="2806" y="2490"/>
                    <a:pt x="2785" y="2499"/>
                    <a:pt x="2770" y="2519"/>
                  </a:cubicBezTo>
                  <a:cubicBezTo>
                    <a:pt x="2750" y="2548"/>
                    <a:pt x="2754" y="2598"/>
                    <a:pt x="2787" y="2624"/>
                  </a:cubicBezTo>
                  <a:cubicBezTo>
                    <a:pt x="2796" y="2640"/>
                    <a:pt x="2812" y="2640"/>
                    <a:pt x="2829" y="2640"/>
                  </a:cubicBezTo>
                  <a:cubicBezTo>
                    <a:pt x="2850" y="2640"/>
                    <a:pt x="2867" y="2632"/>
                    <a:pt x="2884" y="2611"/>
                  </a:cubicBezTo>
                  <a:cubicBezTo>
                    <a:pt x="2913" y="2582"/>
                    <a:pt x="2905" y="2535"/>
                    <a:pt x="2875" y="2506"/>
                  </a:cubicBezTo>
                  <a:cubicBezTo>
                    <a:pt x="2861" y="2495"/>
                    <a:pt x="2844" y="2490"/>
                    <a:pt x="2828" y="2490"/>
                  </a:cubicBezTo>
                  <a:close/>
                  <a:moveTo>
                    <a:pt x="556" y="2682"/>
                  </a:moveTo>
                  <a:cubicBezTo>
                    <a:pt x="536" y="2682"/>
                    <a:pt x="517" y="2690"/>
                    <a:pt x="504" y="2707"/>
                  </a:cubicBezTo>
                  <a:cubicBezTo>
                    <a:pt x="479" y="2737"/>
                    <a:pt x="479" y="2787"/>
                    <a:pt x="509" y="2812"/>
                  </a:cubicBezTo>
                  <a:cubicBezTo>
                    <a:pt x="525" y="2829"/>
                    <a:pt x="542" y="2833"/>
                    <a:pt x="563" y="2833"/>
                  </a:cubicBezTo>
                  <a:cubicBezTo>
                    <a:pt x="576" y="2833"/>
                    <a:pt x="597" y="2821"/>
                    <a:pt x="614" y="2808"/>
                  </a:cubicBezTo>
                  <a:cubicBezTo>
                    <a:pt x="639" y="2775"/>
                    <a:pt x="639" y="2728"/>
                    <a:pt x="609" y="2703"/>
                  </a:cubicBezTo>
                  <a:cubicBezTo>
                    <a:pt x="593" y="2689"/>
                    <a:pt x="574" y="2682"/>
                    <a:pt x="556" y="2682"/>
                  </a:cubicBezTo>
                  <a:close/>
                  <a:moveTo>
                    <a:pt x="2452" y="2839"/>
                  </a:moveTo>
                  <a:cubicBezTo>
                    <a:pt x="2438" y="2839"/>
                    <a:pt x="2425" y="2842"/>
                    <a:pt x="2414" y="2850"/>
                  </a:cubicBezTo>
                  <a:cubicBezTo>
                    <a:pt x="2380" y="2875"/>
                    <a:pt x="2372" y="2921"/>
                    <a:pt x="2393" y="2955"/>
                  </a:cubicBezTo>
                  <a:cubicBezTo>
                    <a:pt x="2410" y="2976"/>
                    <a:pt x="2431" y="2984"/>
                    <a:pt x="2456" y="2984"/>
                  </a:cubicBezTo>
                  <a:cubicBezTo>
                    <a:pt x="2473" y="2984"/>
                    <a:pt x="2485" y="2984"/>
                    <a:pt x="2498" y="2976"/>
                  </a:cubicBezTo>
                  <a:cubicBezTo>
                    <a:pt x="2527" y="2947"/>
                    <a:pt x="2540" y="2900"/>
                    <a:pt x="2519" y="2871"/>
                  </a:cubicBezTo>
                  <a:cubicBezTo>
                    <a:pt x="2503" y="2850"/>
                    <a:pt x="2477" y="2839"/>
                    <a:pt x="2452" y="2839"/>
                  </a:cubicBezTo>
                  <a:close/>
                  <a:moveTo>
                    <a:pt x="983" y="2969"/>
                  </a:moveTo>
                  <a:cubicBezTo>
                    <a:pt x="954" y="2969"/>
                    <a:pt x="929" y="2985"/>
                    <a:pt x="920" y="3010"/>
                  </a:cubicBezTo>
                  <a:cubicBezTo>
                    <a:pt x="903" y="3047"/>
                    <a:pt x="920" y="3089"/>
                    <a:pt x="953" y="3106"/>
                  </a:cubicBezTo>
                  <a:cubicBezTo>
                    <a:pt x="966" y="3106"/>
                    <a:pt x="974" y="3110"/>
                    <a:pt x="987" y="3114"/>
                  </a:cubicBezTo>
                  <a:cubicBezTo>
                    <a:pt x="1016" y="3114"/>
                    <a:pt x="1046" y="3102"/>
                    <a:pt x="1054" y="3073"/>
                  </a:cubicBezTo>
                  <a:cubicBezTo>
                    <a:pt x="1071" y="3031"/>
                    <a:pt x="1054" y="2989"/>
                    <a:pt x="1016" y="2976"/>
                  </a:cubicBezTo>
                  <a:cubicBezTo>
                    <a:pt x="1005" y="2972"/>
                    <a:pt x="994" y="2969"/>
                    <a:pt x="983" y="2969"/>
                  </a:cubicBezTo>
                  <a:close/>
                  <a:moveTo>
                    <a:pt x="1982" y="3046"/>
                  </a:moveTo>
                  <a:cubicBezTo>
                    <a:pt x="1978" y="3046"/>
                    <a:pt x="1973" y="3046"/>
                    <a:pt x="1969" y="3047"/>
                  </a:cubicBezTo>
                  <a:cubicBezTo>
                    <a:pt x="1931" y="3060"/>
                    <a:pt x="1906" y="3102"/>
                    <a:pt x="1914" y="3135"/>
                  </a:cubicBezTo>
                  <a:cubicBezTo>
                    <a:pt x="1927" y="3169"/>
                    <a:pt x="1956" y="3190"/>
                    <a:pt x="1982" y="3190"/>
                  </a:cubicBezTo>
                  <a:lnTo>
                    <a:pt x="2003" y="3190"/>
                  </a:lnTo>
                  <a:cubicBezTo>
                    <a:pt x="2040" y="3177"/>
                    <a:pt x="2065" y="3144"/>
                    <a:pt x="2057" y="3102"/>
                  </a:cubicBezTo>
                  <a:cubicBezTo>
                    <a:pt x="2046" y="3069"/>
                    <a:pt x="2013" y="3046"/>
                    <a:pt x="1982" y="3046"/>
                  </a:cubicBezTo>
                  <a:close/>
                  <a:moveTo>
                    <a:pt x="1478" y="3085"/>
                  </a:moveTo>
                  <a:cubicBezTo>
                    <a:pt x="1440" y="3085"/>
                    <a:pt x="1411" y="3113"/>
                    <a:pt x="1407" y="3152"/>
                  </a:cubicBezTo>
                  <a:cubicBezTo>
                    <a:pt x="1402" y="3194"/>
                    <a:pt x="1432" y="3228"/>
                    <a:pt x="1474" y="3232"/>
                  </a:cubicBezTo>
                  <a:lnTo>
                    <a:pt x="1478" y="3232"/>
                  </a:lnTo>
                  <a:cubicBezTo>
                    <a:pt x="1516" y="3232"/>
                    <a:pt x="1549" y="3198"/>
                    <a:pt x="1554" y="3165"/>
                  </a:cubicBezTo>
                  <a:cubicBezTo>
                    <a:pt x="1558" y="3123"/>
                    <a:pt x="1528" y="3089"/>
                    <a:pt x="1486" y="3085"/>
                  </a:cubicBezTo>
                  <a:cubicBezTo>
                    <a:pt x="1484" y="3085"/>
                    <a:pt x="1481" y="3085"/>
                    <a:pt x="1478" y="30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"/>
            <p:cNvSpPr/>
            <p:nvPr/>
          </p:nvSpPr>
          <p:spPr>
            <a:xfrm>
              <a:off x="5297679" y="3855690"/>
              <a:ext cx="44368" cy="51761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66" y="0"/>
                  </a:moveTo>
                  <a:lnTo>
                    <a:pt x="0" y="361"/>
                  </a:lnTo>
                  <a:cubicBezTo>
                    <a:pt x="122" y="483"/>
                    <a:pt x="189" y="646"/>
                    <a:pt x="189" y="818"/>
                  </a:cubicBezTo>
                  <a:lnTo>
                    <a:pt x="701" y="818"/>
                  </a:lnTo>
                  <a:cubicBezTo>
                    <a:pt x="701" y="508"/>
                    <a:pt x="580" y="218"/>
                    <a:pt x="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"/>
            <p:cNvSpPr/>
            <p:nvPr/>
          </p:nvSpPr>
          <p:spPr>
            <a:xfrm>
              <a:off x="5268480" y="3834455"/>
              <a:ext cx="51826" cy="44050"/>
            </a:xfrm>
            <a:custGeom>
              <a:avLst/>
              <a:gdLst/>
              <a:ahLst/>
              <a:cxnLst/>
              <a:rect l="l" t="t" r="r" b="b"/>
              <a:pathLst>
                <a:path w="820" h="697" extrusionOk="0">
                  <a:moveTo>
                    <a:pt x="1" y="0"/>
                  </a:moveTo>
                  <a:lnTo>
                    <a:pt x="1" y="508"/>
                  </a:lnTo>
                  <a:cubicBezTo>
                    <a:pt x="177" y="508"/>
                    <a:pt x="337" y="575"/>
                    <a:pt x="458" y="697"/>
                  </a:cubicBezTo>
                  <a:lnTo>
                    <a:pt x="819" y="340"/>
                  </a:lnTo>
                  <a:cubicBezTo>
                    <a:pt x="601" y="122"/>
                    <a:pt x="31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"/>
            <p:cNvSpPr/>
            <p:nvPr/>
          </p:nvSpPr>
          <p:spPr>
            <a:xfrm>
              <a:off x="5216781" y="3834202"/>
              <a:ext cx="51763" cy="44303"/>
            </a:xfrm>
            <a:custGeom>
              <a:avLst/>
              <a:gdLst/>
              <a:ahLst/>
              <a:cxnLst/>
              <a:rect l="l" t="t" r="r" b="b"/>
              <a:pathLst>
                <a:path w="819" h="701" extrusionOk="0">
                  <a:moveTo>
                    <a:pt x="819" y="0"/>
                  </a:moveTo>
                  <a:cubicBezTo>
                    <a:pt x="508" y="0"/>
                    <a:pt x="223" y="118"/>
                    <a:pt x="1" y="340"/>
                  </a:cubicBezTo>
                  <a:lnTo>
                    <a:pt x="366" y="701"/>
                  </a:lnTo>
                  <a:cubicBezTo>
                    <a:pt x="492" y="579"/>
                    <a:pt x="647" y="512"/>
                    <a:pt x="819" y="508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"/>
            <p:cNvSpPr/>
            <p:nvPr/>
          </p:nvSpPr>
          <p:spPr>
            <a:xfrm>
              <a:off x="5195545" y="3855690"/>
              <a:ext cx="44368" cy="51761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37" y="0"/>
                  </a:moveTo>
                  <a:cubicBezTo>
                    <a:pt x="123" y="218"/>
                    <a:pt x="1" y="508"/>
                    <a:pt x="1" y="818"/>
                  </a:cubicBezTo>
                  <a:lnTo>
                    <a:pt x="513" y="818"/>
                  </a:lnTo>
                  <a:cubicBezTo>
                    <a:pt x="513" y="646"/>
                    <a:pt x="580" y="483"/>
                    <a:pt x="702" y="361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"/>
            <p:cNvSpPr/>
            <p:nvPr/>
          </p:nvSpPr>
          <p:spPr>
            <a:xfrm>
              <a:off x="5185749" y="3877747"/>
              <a:ext cx="80710" cy="31094"/>
            </a:xfrm>
            <a:custGeom>
              <a:avLst/>
              <a:gdLst/>
              <a:ahLst/>
              <a:cxnLst/>
              <a:rect l="l" t="t" r="r" b="b"/>
              <a:pathLst>
                <a:path w="1277" h="492" extrusionOk="0">
                  <a:moveTo>
                    <a:pt x="50" y="1"/>
                  </a:moveTo>
                  <a:cubicBezTo>
                    <a:pt x="36" y="1"/>
                    <a:pt x="25" y="11"/>
                    <a:pt x="22" y="25"/>
                  </a:cubicBezTo>
                  <a:lnTo>
                    <a:pt x="5" y="71"/>
                  </a:lnTo>
                  <a:cubicBezTo>
                    <a:pt x="1" y="88"/>
                    <a:pt x="9" y="108"/>
                    <a:pt x="26" y="113"/>
                  </a:cubicBezTo>
                  <a:lnTo>
                    <a:pt x="1209" y="490"/>
                  </a:lnTo>
                  <a:cubicBezTo>
                    <a:pt x="1212" y="491"/>
                    <a:pt x="1215" y="491"/>
                    <a:pt x="1218" y="491"/>
                  </a:cubicBezTo>
                  <a:cubicBezTo>
                    <a:pt x="1233" y="491"/>
                    <a:pt x="1248" y="483"/>
                    <a:pt x="1255" y="469"/>
                  </a:cubicBezTo>
                  <a:lnTo>
                    <a:pt x="1268" y="423"/>
                  </a:lnTo>
                  <a:cubicBezTo>
                    <a:pt x="1276" y="406"/>
                    <a:pt x="1264" y="385"/>
                    <a:pt x="1247" y="381"/>
                  </a:cubicBezTo>
                  <a:lnTo>
                    <a:pt x="64" y="4"/>
                  </a:lnTo>
                  <a:cubicBezTo>
                    <a:pt x="59" y="2"/>
                    <a:pt x="55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"/>
            <p:cNvSpPr/>
            <p:nvPr/>
          </p:nvSpPr>
          <p:spPr>
            <a:xfrm>
              <a:off x="5259252" y="3898856"/>
              <a:ext cx="19150" cy="16811"/>
            </a:xfrm>
            <a:custGeom>
              <a:avLst/>
              <a:gdLst/>
              <a:ahLst/>
              <a:cxnLst/>
              <a:rect l="l" t="t" r="r" b="b"/>
              <a:pathLst>
                <a:path w="303" h="266" extrusionOk="0">
                  <a:moveTo>
                    <a:pt x="152" y="1"/>
                  </a:moveTo>
                  <a:cubicBezTo>
                    <a:pt x="99" y="1"/>
                    <a:pt x="49" y="30"/>
                    <a:pt x="29" y="81"/>
                  </a:cubicBezTo>
                  <a:cubicBezTo>
                    <a:pt x="0" y="152"/>
                    <a:pt x="34" y="228"/>
                    <a:pt x="101" y="257"/>
                  </a:cubicBezTo>
                  <a:cubicBezTo>
                    <a:pt x="116" y="263"/>
                    <a:pt x="132" y="265"/>
                    <a:pt x="147" y="265"/>
                  </a:cubicBezTo>
                  <a:cubicBezTo>
                    <a:pt x="201" y="265"/>
                    <a:pt x="253" y="234"/>
                    <a:pt x="273" y="182"/>
                  </a:cubicBezTo>
                  <a:cubicBezTo>
                    <a:pt x="302" y="114"/>
                    <a:pt x="264" y="35"/>
                    <a:pt x="201" y="9"/>
                  </a:cubicBezTo>
                  <a:cubicBezTo>
                    <a:pt x="185" y="3"/>
                    <a:pt x="169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"/>
            <p:cNvSpPr/>
            <p:nvPr/>
          </p:nvSpPr>
          <p:spPr>
            <a:xfrm>
              <a:off x="5146248" y="4191158"/>
              <a:ext cx="244594" cy="244584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935" y="0"/>
                  </a:moveTo>
                  <a:cubicBezTo>
                    <a:pt x="869" y="0"/>
                    <a:pt x="0" y="865"/>
                    <a:pt x="0" y="1935"/>
                  </a:cubicBezTo>
                  <a:cubicBezTo>
                    <a:pt x="0" y="3005"/>
                    <a:pt x="869" y="3870"/>
                    <a:pt x="1935" y="3870"/>
                  </a:cubicBezTo>
                  <a:cubicBezTo>
                    <a:pt x="3005" y="3870"/>
                    <a:pt x="3869" y="3005"/>
                    <a:pt x="3869" y="1935"/>
                  </a:cubicBezTo>
                  <a:cubicBezTo>
                    <a:pt x="3869" y="865"/>
                    <a:pt x="3005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"/>
            <p:cNvSpPr/>
            <p:nvPr/>
          </p:nvSpPr>
          <p:spPr>
            <a:xfrm>
              <a:off x="5156866" y="4216375"/>
              <a:ext cx="223863" cy="193898"/>
            </a:xfrm>
            <a:custGeom>
              <a:avLst/>
              <a:gdLst/>
              <a:ahLst/>
              <a:cxnLst/>
              <a:rect l="l" t="t" r="r" b="b"/>
              <a:pathLst>
                <a:path w="3542" h="3068" extrusionOk="0">
                  <a:moveTo>
                    <a:pt x="886" y="0"/>
                  </a:moveTo>
                  <a:lnTo>
                    <a:pt x="0" y="1536"/>
                  </a:lnTo>
                  <a:lnTo>
                    <a:pt x="886" y="3068"/>
                  </a:lnTo>
                  <a:lnTo>
                    <a:pt x="2657" y="3068"/>
                  </a:lnTo>
                  <a:lnTo>
                    <a:pt x="3542" y="1536"/>
                  </a:lnTo>
                  <a:lnTo>
                    <a:pt x="2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"/>
            <p:cNvSpPr/>
            <p:nvPr/>
          </p:nvSpPr>
          <p:spPr>
            <a:xfrm>
              <a:off x="5173045" y="4218208"/>
              <a:ext cx="190492" cy="190485"/>
            </a:xfrm>
            <a:custGeom>
              <a:avLst/>
              <a:gdLst/>
              <a:ahLst/>
              <a:cxnLst/>
              <a:rect l="l" t="t" r="r" b="b"/>
              <a:pathLst>
                <a:path w="3014" h="3014" extrusionOk="0">
                  <a:moveTo>
                    <a:pt x="1507" y="1"/>
                  </a:moveTo>
                  <a:cubicBezTo>
                    <a:pt x="676" y="1"/>
                    <a:pt x="0" y="676"/>
                    <a:pt x="0" y="1507"/>
                  </a:cubicBezTo>
                  <a:cubicBezTo>
                    <a:pt x="0" y="2338"/>
                    <a:pt x="676" y="3014"/>
                    <a:pt x="1507" y="3014"/>
                  </a:cubicBezTo>
                  <a:cubicBezTo>
                    <a:pt x="2338" y="3014"/>
                    <a:pt x="3013" y="2338"/>
                    <a:pt x="3013" y="1507"/>
                  </a:cubicBezTo>
                  <a:cubicBezTo>
                    <a:pt x="3013" y="676"/>
                    <a:pt x="2338" y="1"/>
                    <a:pt x="15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"/>
            <p:cNvSpPr/>
            <p:nvPr/>
          </p:nvSpPr>
          <p:spPr>
            <a:xfrm>
              <a:off x="5200854" y="4246079"/>
              <a:ext cx="134811" cy="134742"/>
            </a:xfrm>
            <a:custGeom>
              <a:avLst/>
              <a:gdLst/>
              <a:ahLst/>
              <a:cxnLst/>
              <a:rect l="l" t="t" r="r" b="b"/>
              <a:pathLst>
                <a:path w="2133" h="2132" extrusionOk="0">
                  <a:moveTo>
                    <a:pt x="1067" y="0"/>
                  </a:moveTo>
                  <a:cubicBezTo>
                    <a:pt x="479" y="0"/>
                    <a:pt x="1" y="479"/>
                    <a:pt x="1" y="1066"/>
                  </a:cubicBezTo>
                  <a:cubicBezTo>
                    <a:pt x="1" y="1654"/>
                    <a:pt x="479" y="2132"/>
                    <a:pt x="1067" y="2132"/>
                  </a:cubicBezTo>
                  <a:cubicBezTo>
                    <a:pt x="1654" y="2132"/>
                    <a:pt x="2133" y="1654"/>
                    <a:pt x="2133" y="1066"/>
                  </a:cubicBezTo>
                  <a:cubicBezTo>
                    <a:pt x="2133" y="479"/>
                    <a:pt x="1654" y="0"/>
                    <a:pt x="1067" y="0"/>
                  </a:cubicBezTo>
                  <a:close/>
                </a:path>
              </a:pathLst>
            </a:custGeom>
            <a:solidFill>
              <a:srgbClr val="C03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"/>
            <p:cNvSpPr/>
            <p:nvPr/>
          </p:nvSpPr>
          <p:spPr>
            <a:xfrm>
              <a:off x="5066677" y="4111589"/>
              <a:ext cx="403990" cy="403722"/>
            </a:xfrm>
            <a:custGeom>
              <a:avLst/>
              <a:gdLst/>
              <a:ahLst/>
              <a:cxnLst/>
              <a:rect l="l" t="t" r="r" b="b"/>
              <a:pathLst>
                <a:path w="6392" h="6388" extrusionOk="0">
                  <a:moveTo>
                    <a:pt x="3194" y="781"/>
                  </a:moveTo>
                  <a:cubicBezTo>
                    <a:pt x="4528" y="781"/>
                    <a:pt x="5607" y="1864"/>
                    <a:pt x="5607" y="3194"/>
                  </a:cubicBezTo>
                  <a:cubicBezTo>
                    <a:pt x="5607" y="4528"/>
                    <a:pt x="4528" y="5607"/>
                    <a:pt x="3194" y="5607"/>
                  </a:cubicBezTo>
                  <a:cubicBezTo>
                    <a:pt x="1864" y="5607"/>
                    <a:pt x="781" y="4528"/>
                    <a:pt x="781" y="3194"/>
                  </a:cubicBezTo>
                  <a:cubicBezTo>
                    <a:pt x="781" y="1864"/>
                    <a:pt x="1864" y="781"/>
                    <a:pt x="3194" y="781"/>
                  </a:cubicBezTo>
                  <a:close/>
                  <a:moveTo>
                    <a:pt x="3194" y="1"/>
                  </a:moveTo>
                  <a:cubicBezTo>
                    <a:pt x="1431" y="1"/>
                    <a:pt x="0" y="1432"/>
                    <a:pt x="0" y="3194"/>
                  </a:cubicBezTo>
                  <a:cubicBezTo>
                    <a:pt x="0" y="4957"/>
                    <a:pt x="1431" y="6387"/>
                    <a:pt x="3194" y="6387"/>
                  </a:cubicBezTo>
                  <a:cubicBezTo>
                    <a:pt x="4956" y="6387"/>
                    <a:pt x="6392" y="4957"/>
                    <a:pt x="6392" y="3194"/>
                  </a:cubicBezTo>
                  <a:cubicBezTo>
                    <a:pt x="6392" y="1432"/>
                    <a:pt x="4965" y="1"/>
                    <a:pt x="3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"/>
            <p:cNvSpPr/>
            <p:nvPr/>
          </p:nvSpPr>
          <p:spPr>
            <a:xfrm>
              <a:off x="5200096" y="4244752"/>
              <a:ext cx="137149" cy="137397"/>
            </a:xfrm>
            <a:custGeom>
              <a:avLst/>
              <a:gdLst/>
              <a:ahLst/>
              <a:cxnLst/>
              <a:rect l="l" t="t" r="r" b="b"/>
              <a:pathLst>
                <a:path w="2170" h="2174" extrusionOk="0">
                  <a:moveTo>
                    <a:pt x="1083" y="0"/>
                  </a:moveTo>
                  <a:cubicBezTo>
                    <a:pt x="483" y="0"/>
                    <a:pt x="0" y="491"/>
                    <a:pt x="0" y="1087"/>
                  </a:cubicBezTo>
                  <a:cubicBezTo>
                    <a:pt x="0" y="1691"/>
                    <a:pt x="487" y="2174"/>
                    <a:pt x="1083" y="2174"/>
                  </a:cubicBezTo>
                  <a:cubicBezTo>
                    <a:pt x="1687" y="2174"/>
                    <a:pt x="2170" y="1687"/>
                    <a:pt x="2170" y="1087"/>
                  </a:cubicBezTo>
                  <a:cubicBezTo>
                    <a:pt x="2170" y="491"/>
                    <a:pt x="1683" y="0"/>
                    <a:pt x="1083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"/>
            <p:cNvSpPr/>
            <p:nvPr/>
          </p:nvSpPr>
          <p:spPr>
            <a:xfrm>
              <a:off x="5296099" y="4286907"/>
              <a:ext cx="163189" cy="53088"/>
            </a:xfrm>
            <a:custGeom>
              <a:avLst/>
              <a:gdLst/>
              <a:ahLst/>
              <a:cxnLst/>
              <a:rect l="l" t="t" r="r" b="b"/>
              <a:pathLst>
                <a:path w="2582" h="840" extrusionOk="0">
                  <a:moveTo>
                    <a:pt x="1293" y="0"/>
                  </a:moveTo>
                  <a:cubicBezTo>
                    <a:pt x="579" y="0"/>
                    <a:pt x="0" y="189"/>
                    <a:pt x="0" y="420"/>
                  </a:cubicBezTo>
                  <a:cubicBezTo>
                    <a:pt x="0" y="651"/>
                    <a:pt x="579" y="840"/>
                    <a:pt x="1293" y="840"/>
                  </a:cubicBezTo>
                  <a:cubicBezTo>
                    <a:pt x="2002" y="840"/>
                    <a:pt x="2581" y="651"/>
                    <a:pt x="2581" y="420"/>
                  </a:cubicBezTo>
                  <a:cubicBezTo>
                    <a:pt x="2581" y="189"/>
                    <a:pt x="2002" y="0"/>
                    <a:pt x="1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"/>
            <p:cNvSpPr/>
            <p:nvPr/>
          </p:nvSpPr>
          <p:spPr>
            <a:xfrm>
              <a:off x="5240102" y="4135226"/>
              <a:ext cx="57135" cy="138724"/>
            </a:xfrm>
            <a:custGeom>
              <a:avLst/>
              <a:gdLst/>
              <a:ahLst/>
              <a:cxnLst/>
              <a:rect l="l" t="t" r="r" b="b"/>
              <a:pathLst>
                <a:path w="904" h="2195" extrusionOk="0">
                  <a:moveTo>
                    <a:pt x="232" y="0"/>
                  </a:moveTo>
                  <a:cubicBezTo>
                    <a:pt x="1" y="713"/>
                    <a:pt x="1" y="1481"/>
                    <a:pt x="232" y="2195"/>
                  </a:cubicBezTo>
                  <a:lnTo>
                    <a:pt x="672" y="2195"/>
                  </a:lnTo>
                  <a:cubicBezTo>
                    <a:pt x="903" y="1481"/>
                    <a:pt x="903" y="713"/>
                    <a:pt x="672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"/>
            <p:cNvSpPr/>
            <p:nvPr/>
          </p:nvSpPr>
          <p:spPr>
            <a:xfrm>
              <a:off x="5090251" y="4288676"/>
              <a:ext cx="139046" cy="49802"/>
            </a:xfrm>
            <a:custGeom>
              <a:avLst/>
              <a:gdLst/>
              <a:ahLst/>
              <a:cxnLst/>
              <a:rect l="l" t="t" r="r" b="b"/>
              <a:pathLst>
                <a:path w="2200" h="788" extrusionOk="0">
                  <a:moveTo>
                    <a:pt x="1100" y="1"/>
                  </a:moveTo>
                  <a:cubicBezTo>
                    <a:pt x="729" y="1"/>
                    <a:pt x="358" y="58"/>
                    <a:pt x="1" y="174"/>
                  </a:cubicBezTo>
                  <a:lnTo>
                    <a:pt x="1" y="614"/>
                  </a:lnTo>
                  <a:cubicBezTo>
                    <a:pt x="358" y="730"/>
                    <a:pt x="729" y="788"/>
                    <a:pt x="1100" y="788"/>
                  </a:cubicBezTo>
                  <a:cubicBezTo>
                    <a:pt x="1472" y="788"/>
                    <a:pt x="1843" y="730"/>
                    <a:pt x="2200" y="614"/>
                  </a:cubicBezTo>
                  <a:lnTo>
                    <a:pt x="2200" y="174"/>
                  </a:lnTo>
                  <a:cubicBezTo>
                    <a:pt x="1843" y="58"/>
                    <a:pt x="1472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"/>
            <p:cNvSpPr/>
            <p:nvPr/>
          </p:nvSpPr>
          <p:spPr>
            <a:xfrm>
              <a:off x="5240418" y="4352951"/>
              <a:ext cx="57072" cy="139040"/>
            </a:xfrm>
            <a:custGeom>
              <a:avLst/>
              <a:gdLst/>
              <a:ahLst/>
              <a:cxnLst/>
              <a:rect l="l" t="t" r="r" b="b"/>
              <a:pathLst>
                <a:path w="903" h="2200" extrusionOk="0">
                  <a:moveTo>
                    <a:pt x="231" y="0"/>
                  </a:moveTo>
                  <a:cubicBezTo>
                    <a:pt x="0" y="714"/>
                    <a:pt x="0" y="1486"/>
                    <a:pt x="231" y="2199"/>
                  </a:cubicBezTo>
                  <a:lnTo>
                    <a:pt x="671" y="2199"/>
                  </a:lnTo>
                  <a:cubicBezTo>
                    <a:pt x="902" y="1486"/>
                    <a:pt x="902" y="714"/>
                    <a:pt x="671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"/>
            <p:cNvSpPr/>
            <p:nvPr/>
          </p:nvSpPr>
          <p:spPr>
            <a:xfrm>
              <a:off x="5066930" y="4311555"/>
              <a:ext cx="403990" cy="203504"/>
            </a:xfrm>
            <a:custGeom>
              <a:avLst/>
              <a:gdLst/>
              <a:ahLst/>
              <a:cxnLst/>
              <a:rect l="l" t="t" r="r" b="b"/>
              <a:pathLst>
                <a:path w="6392" h="3220" extrusionOk="0">
                  <a:moveTo>
                    <a:pt x="2158" y="349"/>
                  </a:moveTo>
                  <a:cubicBezTo>
                    <a:pt x="2262" y="693"/>
                    <a:pt x="2531" y="953"/>
                    <a:pt x="2871" y="1062"/>
                  </a:cubicBezTo>
                  <a:cubicBezTo>
                    <a:pt x="2783" y="1511"/>
                    <a:pt x="2783" y="1973"/>
                    <a:pt x="2867" y="2418"/>
                  </a:cubicBezTo>
                  <a:cubicBezTo>
                    <a:pt x="1797" y="2271"/>
                    <a:pt x="953" y="1427"/>
                    <a:pt x="802" y="357"/>
                  </a:cubicBezTo>
                  <a:lnTo>
                    <a:pt x="802" y="357"/>
                  </a:lnTo>
                  <a:cubicBezTo>
                    <a:pt x="1021" y="398"/>
                    <a:pt x="1243" y="419"/>
                    <a:pt x="1465" y="419"/>
                  </a:cubicBezTo>
                  <a:cubicBezTo>
                    <a:pt x="1698" y="419"/>
                    <a:pt x="1930" y="396"/>
                    <a:pt x="2158" y="349"/>
                  </a:cubicBezTo>
                  <a:close/>
                  <a:moveTo>
                    <a:pt x="4231" y="349"/>
                  </a:moveTo>
                  <a:cubicBezTo>
                    <a:pt x="4458" y="396"/>
                    <a:pt x="4690" y="419"/>
                    <a:pt x="4922" y="419"/>
                  </a:cubicBezTo>
                  <a:cubicBezTo>
                    <a:pt x="5144" y="419"/>
                    <a:pt x="5365" y="398"/>
                    <a:pt x="5582" y="357"/>
                  </a:cubicBezTo>
                  <a:lnTo>
                    <a:pt x="5582" y="357"/>
                  </a:lnTo>
                  <a:cubicBezTo>
                    <a:pt x="5435" y="1427"/>
                    <a:pt x="4591" y="2271"/>
                    <a:pt x="3521" y="2418"/>
                  </a:cubicBezTo>
                  <a:cubicBezTo>
                    <a:pt x="3605" y="1973"/>
                    <a:pt x="3605" y="1511"/>
                    <a:pt x="3517" y="1062"/>
                  </a:cubicBezTo>
                  <a:cubicBezTo>
                    <a:pt x="3857" y="957"/>
                    <a:pt x="4121" y="693"/>
                    <a:pt x="4231" y="349"/>
                  </a:cubicBezTo>
                  <a:close/>
                  <a:moveTo>
                    <a:pt x="1" y="1"/>
                  </a:moveTo>
                  <a:lnTo>
                    <a:pt x="1" y="26"/>
                  </a:lnTo>
                  <a:cubicBezTo>
                    <a:pt x="1" y="1788"/>
                    <a:pt x="1436" y="3219"/>
                    <a:pt x="3198" y="3219"/>
                  </a:cubicBezTo>
                  <a:cubicBezTo>
                    <a:pt x="4961" y="3219"/>
                    <a:pt x="6392" y="1788"/>
                    <a:pt x="6392" y="26"/>
                  </a:cubicBezTo>
                  <a:lnTo>
                    <a:pt x="63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"/>
            <p:cNvSpPr/>
            <p:nvPr/>
          </p:nvSpPr>
          <p:spPr>
            <a:xfrm>
              <a:off x="5223922" y="4268895"/>
              <a:ext cx="88926" cy="88859"/>
            </a:xfrm>
            <a:custGeom>
              <a:avLst/>
              <a:gdLst/>
              <a:ahLst/>
              <a:cxnLst/>
              <a:rect l="l" t="t" r="r" b="b"/>
              <a:pathLst>
                <a:path w="1407" h="1406" extrusionOk="0">
                  <a:moveTo>
                    <a:pt x="702" y="0"/>
                  </a:moveTo>
                  <a:cubicBezTo>
                    <a:pt x="311" y="0"/>
                    <a:pt x="1" y="315"/>
                    <a:pt x="1" y="705"/>
                  </a:cubicBezTo>
                  <a:cubicBezTo>
                    <a:pt x="1" y="1095"/>
                    <a:pt x="311" y="1406"/>
                    <a:pt x="702" y="1406"/>
                  </a:cubicBezTo>
                  <a:cubicBezTo>
                    <a:pt x="1092" y="1406"/>
                    <a:pt x="1407" y="1095"/>
                    <a:pt x="1407" y="705"/>
                  </a:cubicBezTo>
                  <a:cubicBezTo>
                    <a:pt x="1407" y="315"/>
                    <a:pt x="1092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"/>
            <p:cNvSpPr/>
            <p:nvPr/>
          </p:nvSpPr>
          <p:spPr>
            <a:xfrm>
              <a:off x="5236436" y="4281598"/>
              <a:ext cx="63708" cy="6370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0"/>
                  </a:moveTo>
                  <a:cubicBezTo>
                    <a:pt x="227" y="0"/>
                    <a:pt x="0" y="227"/>
                    <a:pt x="0" y="504"/>
                  </a:cubicBezTo>
                  <a:cubicBezTo>
                    <a:pt x="0" y="781"/>
                    <a:pt x="227" y="1008"/>
                    <a:pt x="504" y="1008"/>
                  </a:cubicBezTo>
                  <a:cubicBezTo>
                    <a:pt x="781" y="1008"/>
                    <a:pt x="1007" y="781"/>
                    <a:pt x="1007" y="504"/>
                  </a:cubicBezTo>
                  <a:cubicBezTo>
                    <a:pt x="1007" y="227"/>
                    <a:pt x="781" y="0"/>
                    <a:pt x="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5"/>
          <p:cNvGrpSpPr/>
          <p:nvPr/>
        </p:nvGrpSpPr>
        <p:grpSpPr>
          <a:xfrm>
            <a:off x="8304791" y="761018"/>
            <a:ext cx="2711937" cy="3183804"/>
            <a:chOff x="8316374" y="626713"/>
            <a:chExt cx="2826407" cy="3318191"/>
          </a:xfrm>
        </p:grpSpPr>
        <p:sp>
          <p:nvSpPr>
            <p:cNvPr id="650" name="Google Shape;650;p5"/>
            <p:cNvSpPr/>
            <p:nvPr/>
          </p:nvSpPr>
          <p:spPr>
            <a:xfrm rot="5400000" flipH="1">
              <a:off x="8626044" y="1300879"/>
              <a:ext cx="2513879" cy="2519594"/>
            </a:xfrm>
            <a:custGeom>
              <a:avLst/>
              <a:gdLst/>
              <a:ahLst/>
              <a:cxnLst/>
              <a:rect l="l" t="t" r="r" b="b"/>
              <a:pathLst>
                <a:path w="39775" h="39867" extrusionOk="0">
                  <a:moveTo>
                    <a:pt x="18994" y="1"/>
                  </a:moveTo>
                  <a:lnTo>
                    <a:pt x="18994" y="7000"/>
                  </a:lnTo>
                  <a:cubicBezTo>
                    <a:pt x="18994" y="7936"/>
                    <a:pt x="18234" y="8696"/>
                    <a:pt x="17298" y="8696"/>
                  </a:cubicBezTo>
                  <a:lnTo>
                    <a:pt x="5087" y="8696"/>
                  </a:lnTo>
                  <a:cubicBezTo>
                    <a:pt x="2280" y="8696"/>
                    <a:pt x="1" y="10978"/>
                    <a:pt x="1" y="13786"/>
                  </a:cubicBezTo>
                  <a:lnTo>
                    <a:pt x="1" y="34776"/>
                  </a:lnTo>
                  <a:cubicBezTo>
                    <a:pt x="1" y="37583"/>
                    <a:pt x="2280" y="39866"/>
                    <a:pt x="5087" y="39866"/>
                  </a:cubicBezTo>
                  <a:lnTo>
                    <a:pt x="39774" y="39866"/>
                  </a:lnTo>
                  <a:lnTo>
                    <a:pt x="39774" y="36471"/>
                  </a:lnTo>
                  <a:lnTo>
                    <a:pt x="39774" y="36467"/>
                  </a:lnTo>
                  <a:lnTo>
                    <a:pt x="5087" y="36467"/>
                  </a:lnTo>
                  <a:cubicBezTo>
                    <a:pt x="4151" y="36467"/>
                    <a:pt x="3392" y="35703"/>
                    <a:pt x="3392" y="34772"/>
                  </a:cubicBezTo>
                  <a:lnTo>
                    <a:pt x="3392" y="13777"/>
                  </a:lnTo>
                  <a:cubicBezTo>
                    <a:pt x="3392" y="12846"/>
                    <a:pt x="4151" y="12086"/>
                    <a:pt x="5087" y="12086"/>
                  </a:cubicBezTo>
                  <a:lnTo>
                    <a:pt x="17298" y="12086"/>
                  </a:lnTo>
                  <a:cubicBezTo>
                    <a:pt x="20106" y="12086"/>
                    <a:pt x="22389" y="9803"/>
                    <a:pt x="22389" y="6996"/>
                  </a:cubicBezTo>
                  <a:lnTo>
                    <a:pt x="223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"/>
            <p:cNvSpPr/>
            <p:nvPr/>
          </p:nvSpPr>
          <p:spPr>
            <a:xfrm rot="5400000" flipH="1">
              <a:off x="8733233" y="1301131"/>
              <a:ext cx="2406941" cy="2412154"/>
            </a:xfrm>
            <a:custGeom>
              <a:avLst/>
              <a:gdLst/>
              <a:ahLst/>
              <a:cxnLst/>
              <a:rect l="l" t="t" r="r" b="b"/>
              <a:pathLst>
                <a:path w="38083" h="38167" extrusionOk="0">
                  <a:moveTo>
                    <a:pt x="19001" y="1"/>
                  </a:moveTo>
                  <a:lnTo>
                    <a:pt x="19001" y="6992"/>
                  </a:lnTo>
                  <a:cubicBezTo>
                    <a:pt x="19001" y="8863"/>
                    <a:pt x="17478" y="10382"/>
                    <a:pt x="15606" y="10382"/>
                  </a:cubicBezTo>
                  <a:lnTo>
                    <a:pt x="3395" y="10382"/>
                  </a:lnTo>
                  <a:cubicBezTo>
                    <a:pt x="1523" y="10382"/>
                    <a:pt x="0" y="11906"/>
                    <a:pt x="0" y="13777"/>
                  </a:cubicBezTo>
                  <a:lnTo>
                    <a:pt x="0" y="34772"/>
                  </a:lnTo>
                  <a:cubicBezTo>
                    <a:pt x="0" y="36643"/>
                    <a:pt x="1523" y="38167"/>
                    <a:pt x="3395" y="38167"/>
                  </a:cubicBezTo>
                  <a:lnTo>
                    <a:pt x="38082" y="38167"/>
                  </a:lnTo>
                  <a:lnTo>
                    <a:pt x="38082" y="36471"/>
                  </a:lnTo>
                  <a:lnTo>
                    <a:pt x="38082" y="36467"/>
                  </a:lnTo>
                  <a:lnTo>
                    <a:pt x="3395" y="36467"/>
                  </a:lnTo>
                  <a:cubicBezTo>
                    <a:pt x="2459" y="36467"/>
                    <a:pt x="1700" y="35703"/>
                    <a:pt x="1700" y="34772"/>
                  </a:cubicBezTo>
                  <a:lnTo>
                    <a:pt x="1700" y="13777"/>
                  </a:lnTo>
                  <a:cubicBezTo>
                    <a:pt x="1700" y="12846"/>
                    <a:pt x="2459" y="12086"/>
                    <a:pt x="3395" y="12086"/>
                  </a:cubicBezTo>
                  <a:lnTo>
                    <a:pt x="15606" y="12086"/>
                  </a:lnTo>
                  <a:cubicBezTo>
                    <a:pt x="18414" y="12086"/>
                    <a:pt x="20697" y="9803"/>
                    <a:pt x="20697" y="6996"/>
                  </a:cubicBezTo>
                  <a:lnTo>
                    <a:pt x="206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"/>
            <p:cNvSpPr/>
            <p:nvPr/>
          </p:nvSpPr>
          <p:spPr>
            <a:xfrm rot="5400000" flipH="1">
              <a:off x="9252548" y="3418914"/>
              <a:ext cx="214636" cy="583778"/>
            </a:xfrm>
            <a:custGeom>
              <a:avLst/>
              <a:gdLst/>
              <a:ahLst/>
              <a:cxnLst/>
              <a:rect l="l" t="t" r="r" b="b"/>
              <a:pathLst>
                <a:path w="3396" h="9237" extrusionOk="0">
                  <a:moveTo>
                    <a:pt x="3395" y="1"/>
                  </a:moveTo>
                  <a:cubicBezTo>
                    <a:pt x="3046" y="628"/>
                    <a:pt x="2355" y="942"/>
                    <a:pt x="1663" y="942"/>
                  </a:cubicBezTo>
                  <a:cubicBezTo>
                    <a:pt x="1017" y="942"/>
                    <a:pt x="371" y="669"/>
                    <a:pt x="1" y="122"/>
                  </a:cubicBezTo>
                  <a:lnTo>
                    <a:pt x="1" y="9082"/>
                  </a:lnTo>
                  <a:cubicBezTo>
                    <a:pt x="389" y="8567"/>
                    <a:pt x="998" y="8213"/>
                    <a:pt x="1637" y="8213"/>
                  </a:cubicBezTo>
                  <a:cubicBezTo>
                    <a:pt x="2082" y="8213"/>
                    <a:pt x="2541" y="8384"/>
                    <a:pt x="2951" y="8792"/>
                  </a:cubicBezTo>
                  <a:lnTo>
                    <a:pt x="3395" y="9237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"/>
            <p:cNvSpPr/>
            <p:nvPr/>
          </p:nvSpPr>
          <p:spPr>
            <a:xfrm rot="5400000" flipH="1">
              <a:off x="9817971" y="3422359"/>
              <a:ext cx="209832" cy="576890"/>
            </a:xfrm>
            <a:custGeom>
              <a:avLst/>
              <a:gdLst/>
              <a:ahLst/>
              <a:cxnLst/>
              <a:rect l="l" t="t" r="r" b="b"/>
              <a:pathLst>
                <a:path w="3320" h="9128" extrusionOk="0">
                  <a:moveTo>
                    <a:pt x="0" y="0"/>
                  </a:moveTo>
                  <a:lnTo>
                    <a:pt x="0" y="9127"/>
                  </a:lnTo>
                  <a:lnTo>
                    <a:pt x="3320" y="9127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"/>
            <p:cNvSpPr/>
            <p:nvPr/>
          </p:nvSpPr>
          <p:spPr>
            <a:xfrm rot="5400000" flipH="1">
              <a:off x="9774995" y="3476205"/>
              <a:ext cx="209579" cy="468944"/>
            </a:xfrm>
            <a:custGeom>
              <a:avLst/>
              <a:gdLst/>
              <a:ahLst/>
              <a:cxnLst/>
              <a:rect l="l" t="t" r="r" b="b"/>
              <a:pathLst>
                <a:path w="3316" h="7420" extrusionOk="0">
                  <a:moveTo>
                    <a:pt x="1658" y="0"/>
                  </a:moveTo>
                  <a:cubicBezTo>
                    <a:pt x="1062" y="0"/>
                    <a:pt x="500" y="143"/>
                    <a:pt x="1" y="395"/>
                  </a:cubicBezTo>
                  <a:lnTo>
                    <a:pt x="1" y="7025"/>
                  </a:lnTo>
                  <a:cubicBezTo>
                    <a:pt x="500" y="7277"/>
                    <a:pt x="1062" y="7419"/>
                    <a:pt x="1658" y="7419"/>
                  </a:cubicBezTo>
                  <a:cubicBezTo>
                    <a:pt x="2258" y="7419"/>
                    <a:pt x="2820" y="7277"/>
                    <a:pt x="3316" y="7025"/>
                  </a:cubicBezTo>
                  <a:lnTo>
                    <a:pt x="3316" y="395"/>
                  </a:lnTo>
                  <a:cubicBezTo>
                    <a:pt x="2820" y="143"/>
                    <a:pt x="2254" y="0"/>
                    <a:pt x="1658" y="0"/>
                  </a:cubicBez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"/>
            <p:cNvSpPr/>
            <p:nvPr/>
          </p:nvSpPr>
          <p:spPr>
            <a:xfrm rot="5400000" flipH="1">
              <a:off x="9870240" y="3474880"/>
              <a:ext cx="104790" cy="576890"/>
            </a:xfrm>
            <a:custGeom>
              <a:avLst/>
              <a:gdLst/>
              <a:ahLst/>
              <a:cxnLst/>
              <a:rect l="l" t="t" r="r" b="b"/>
              <a:pathLst>
                <a:path w="1658" h="9128" extrusionOk="0">
                  <a:moveTo>
                    <a:pt x="0" y="1"/>
                  </a:moveTo>
                  <a:lnTo>
                    <a:pt x="0" y="9128"/>
                  </a:lnTo>
                  <a:lnTo>
                    <a:pt x="1658" y="9128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"/>
            <p:cNvSpPr/>
            <p:nvPr/>
          </p:nvSpPr>
          <p:spPr>
            <a:xfrm rot="5400000" flipH="1">
              <a:off x="10099369" y="3677781"/>
              <a:ext cx="245099" cy="65791"/>
            </a:xfrm>
            <a:custGeom>
              <a:avLst/>
              <a:gdLst/>
              <a:ahLst/>
              <a:cxnLst/>
              <a:rect l="l" t="t" r="r" b="b"/>
              <a:pathLst>
                <a:path w="3878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"/>
            <p:cNvSpPr/>
            <p:nvPr/>
          </p:nvSpPr>
          <p:spPr>
            <a:xfrm rot="5400000" flipH="1">
              <a:off x="10173221" y="3751633"/>
              <a:ext cx="97395" cy="65791"/>
            </a:xfrm>
            <a:custGeom>
              <a:avLst/>
              <a:gdLst/>
              <a:ahLst/>
              <a:cxnLst/>
              <a:rect l="l" t="t" r="r" b="b"/>
              <a:pathLst>
                <a:path w="1541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1540" y="1041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"/>
            <p:cNvSpPr/>
            <p:nvPr/>
          </p:nvSpPr>
          <p:spPr>
            <a:xfrm rot="5400000" flipH="1">
              <a:off x="10136878" y="3700438"/>
              <a:ext cx="256792" cy="21046"/>
            </a:xfrm>
            <a:custGeom>
              <a:avLst/>
              <a:gdLst/>
              <a:ahLst/>
              <a:cxnLst/>
              <a:rect l="l" t="t" r="r" b="b"/>
              <a:pathLst>
                <a:path w="4063" h="333" extrusionOk="0">
                  <a:moveTo>
                    <a:pt x="1" y="1"/>
                  </a:moveTo>
                  <a:lnTo>
                    <a:pt x="1" y="332"/>
                  </a:lnTo>
                  <a:lnTo>
                    <a:pt x="4063" y="332"/>
                  </a:lnTo>
                  <a:lnTo>
                    <a:pt x="40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"/>
            <p:cNvSpPr/>
            <p:nvPr/>
          </p:nvSpPr>
          <p:spPr>
            <a:xfrm rot="5400000" flipH="1">
              <a:off x="10214175" y="3777735"/>
              <a:ext cx="102198" cy="21046"/>
            </a:xfrm>
            <a:custGeom>
              <a:avLst/>
              <a:gdLst/>
              <a:ahLst/>
              <a:cxnLst/>
              <a:rect l="l" t="t" r="r" b="b"/>
              <a:pathLst>
                <a:path w="161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616" y="332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"/>
            <p:cNvSpPr/>
            <p:nvPr/>
          </p:nvSpPr>
          <p:spPr>
            <a:xfrm rot="5400000" flipH="1">
              <a:off x="9478772" y="3677749"/>
              <a:ext cx="245099" cy="65854"/>
            </a:xfrm>
            <a:custGeom>
              <a:avLst/>
              <a:gdLst/>
              <a:ahLst/>
              <a:cxnLst/>
              <a:rect l="l" t="t" r="r" b="b"/>
              <a:pathLst>
                <a:path w="387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"/>
            <p:cNvSpPr/>
            <p:nvPr/>
          </p:nvSpPr>
          <p:spPr>
            <a:xfrm rot="5400000" flipH="1">
              <a:off x="9547979" y="3746956"/>
              <a:ext cx="106686" cy="65854"/>
            </a:xfrm>
            <a:custGeom>
              <a:avLst/>
              <a:gdLst/>
              <a:ahLst/>
              <a:cxnLst/>
              <a:rect l="l" t="t" r="r" b="b"/>
              <a:pathLst>
                <a:path w="168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1687" y="1041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"/>
            <p:cNvSpPr/>
            <p:nvPr/>
          </p:nvSpPr>
          <p:spPr>
            <a:xfrm rot="5400000" flipH="1">
              <a:off x="9428906" y="3703472"/>
              <a:ext cx="267157" cy="13588"/>
            </a:xfrm>
            <a:custGeom>
              <a:avLst/>
              <a:gdLst/>
              <a:ahLst/>
              <a:cxnLst/>
              <a:rect l="l" t="t" r="r" b="b"/>
              <a:pathLst>
                <a:path w="4227" h="215" extrusionOk="0">
                  <a:moveTo>
                    <a:pt x="0" y="1"/>
                  </a:moveTo>
                  <a:lnTo>
                    <a:pt x="0" y="215"/>
                  </a:lnTo>
                  <a:lnTo>
                    <a:pt x="4226" y="215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"/>
            <p:cNvSpPr/>
            <p:nvPr/>
          </p:nvSpPr>
          <p:spPr>
            <a:xfrm rot="5400000" flipH="1">
              <a:off x="9688280" y="3476203"/>
              <a:ext cx="468710" cy="468691"/>
            </a:xfrm>
            <a:custGeom>
              <a:avLst/>
              <a:gdLst/>
              <a:ahLst/>
              <a:cxnLst/>
              <a:rect l="l" t="t" r="r" b="b"/>
              <a:pathLst>
                <a:path w="7416" h="7416" extrusionOk="0">
                  <a:moveTo>
                    <a:pt x="3706" y="1"/>
                  </a:moveTo>
                  <a:cubicBezTo>
                    <a:pt x="1658" y="1"/>
                    <a:pt x="1" y="1662"/>
                    <a:pt x="1" y="3710"/>
                  </a:cubicBezTo>
                  <a:cubicBezTo>
                    <a:pt x="1" y="5758"/>
                    <a:pt x="1658" y="7416"/>
                    <a:pt x="3706" y="7416"/>
                  </a:cubicBezTo>
                  <a:cubicBezTo>
                    <a:pt x="5754" y="7416"/>
                    <a:pt x="7416" y="5758"/>
                    <a:pt x="7416" y="3710"/>
                  </a:cubicBezTo>
                  <a:cubicBezTo>
                    <a:pt x="7416" y="1662"/>
                    <a:pt x="5754" y="1"/>
                    <a:pt x="37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"/>
            <p:cNvSpPr/>
            <p:nvPr/>
          </p:nvSpPr>
          <p:spPr>
            <a:xfrm rot="5400000" flipH="1">
              <a:off x="9701552" y="3489475"/>
              <a:ext cx="442165" cy="442147"/>
            </a:xfrm>
            <a:custGeom>
              <a:avLst/>
              <a:gdLst/>
              <a:ahLst/>
              <a:cxnLst/>
              <a:rect l="l" t="t" r="r" b="b"/>
              <a:pathLst>
                <a:path w="6996" h="6996" extrusionOk="0">
                  <a:moveTo>
                    <a:pt x="3496" y="0"/>
                  </a:moveTo>
                  <a:cubicBezTo>
                    <a:pt x="1566" y="0"/>
                    <a:pt x="0" y="1566"/>
                    <a:pt x="0" y="3500"/>
                  </a:cubicBezTo>
                  <a:cubicBezTo>
                    <a:pt x="0" y="5430"/>
                    <a:pt x="1566" y="6996"/>
                    <a:pt x="3496" y="6996"/>
                  </a:cubicBezTo>
                  <a:cubicBezTo>
                    <a:pt x="5431" y="6996"/>
                    <a:pt x="6996" y="5430"/>
                    <a:pt x="6996" y="3500"/>
                  </a:cubicBezTo>
                  <a:cubicBezTo>
                    <a:pt x="6996" y="1566"/>
                    <a:pt x="5431" y="0"/>
                    <a:pt x="3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"/>
            <p:cNvSpPr/>
            <p:nvPr/>
          </p:nvSpPr>
          <p:spPr>
            <a:xfrm rot="5400000" flipH="1">
              <a:off x="9733058" y="3521802"/>
              <a:ext cx="378836" cy="378252"/>
            </a:xfrm>
            <a:custGeom>
              <a:avLst/>
              <a:gdLst/>
              <a:ahLst/>
              <a:cxnLst/>
              <a:rect l="l" t="t" r="r" b="b"/>
              <a:pathLst>
                <a:path w="5994" h="5985" extrusionOk="0">
                  <a:moveTo>
                    <a:pt x="3005" y="0"/>
                  </a:moveTo>
                  <a:cubicBezTo>
                    <a:pt x="3002" y="0"/>
                    <a:pt x="2999" y="0"/>
                    <a:pt x="2997" y="0"/>
                  </a:cubicBezTo>
                  <a:cubicBezTo>
                    <a:pt x="1960" y="0"/>
                    <a:pt x="1050" y="525"/>
                    <a:pt x="513" y="1322"/>
                  </a:cubicBezTo>
                  <a:cubicBezTo>
                    <a:pt x="190" y="1800"/>
                    <a:pt x="1" y="2371"/>
                    <a:pt x="1" y="2992"/>
                  </a:cubicBezTo>
                  <a:cubicBezTo>
                    <a:pt x="1" y="3479"/>
                    <a:pt x="118" y="3941"/>
                    <a:pt x="328" y="4348"/>
                  </a:cubicBezTo>
                  <a:cubicBezTo>
                    <a:pt x="672" y="5027"/>
                    <a:pt x="1268" y="5556"/>
                    <a:pt x="1990" y="5812"/>
                  </a:cubicBezTo>
                  <a:cubicBezTo>
                    <a:pt x="2304" y="5921"/>
                    <a:pt x="2644" y="5984"/>
                    <a:pt x="2997" y="5984"/>
                  </a:cubicBezTo>
                  <a:cubicBezTo>
                    <a:pt x="4080" y="5984"/>
                    <a:pt x="5028" y="5413"/>
                    <a:pt x="5552" y="4553"/>
                  </a:cubicBezTo>
                  <a:cubicBezTo>
                    <a:pt x="5829" y="4096"/>
                    <a:pt x="5993" y="3563"/>
                    <a:pt x="5993" y="2992"/>
                  </a:cubicBezTo>
                  <a:cubicBezTo>
                    <a:pt x="5993" y="1341"/>
                    <a:pt x="4659" y="0"/>
                    <a:pt x="3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"/>
            <p:cNvSpPr/>
            <p:nvPr/>
          </p:nvSpPr>
          <p:spPr>
            <a:xfrm rot="5400000" flipH="1">
              <a:off x="9777394" y="3565569"/>
              <a:ext cx="341357" cy="327060"/>
            </a:xfrm>
            <a:custGeom>
              <a:avLst/>
              <a:gdLst/>
              <a:ahLst/>
              <a:cxnLst/>
              <a:rect l="l" t="t" r="r" b="b"/>
              <a:pathLst>
                <a:path w="5401" h="5175" extrusionOk="0">
                  <a:moveTo>
                    <a:pt x="2992" y="0"/>
                  </a:moveTo>
                  <a:cubicBezTo>
                    <a:pt x="1960" y="0"/>
                    <a:pt x="1049" y="525"/>
                    <a:pt x="508" y="1322"/>
                  </a:cubicBezTo>
                  <a:cubicBezTo>
                    <a:pt x="189" y="1800"/>
                    <a:pt x="0" y="2371"/>
                    <a:pt x="0" y="2992"/>
                  </a:cubicBezTo>
                  <a:cubicBezTo>
                    <a:pt x="0" y="3479"/>
                    <a:pt x="113" y="3941"/>
                    <a:pt x="323" y="4352"/>
                  </a:cubicBezTo>
                  <a:cubicBezTo>
                    <a:pt x="483" y="4658"/>
                    <a:pt x="697" y="4939"/>
                    <a:pt x="948" y="5174"/>
                  </a:cubicBezTo>
                  <a:cubicBezTo>
                    <a:pt x="848" y="5044"/>
                    <a:pt x="760" y="4902"/>
                    <a:pt x="684" y="4755"/>
                  </a:cubicBezTo>
                  <a:cubicBezTo>
                    <a:pt x="474" y="4343"/>
                    <a:pt x="361" y="3882"/>
                    <a:pt x="361" y="3395"/>
                  </a:cubicBezTo>
                  <a:cubicBezTo>
                    <a:pt x="361" y="2778"/>
                    <a:pt x="550" y="2203"/>
                    <a:pt x="869" y="1729"/>
                  </a:cubicBezTo>
                  <a:cubicBezTo>
                    <a:pt x="1410" y="932"/>
                    <a:pt x="2316" y="407"/>
                    <a:pt x="3357" y="407"/>
                  </a:cubicBezTo>
                  <a:cubicBezTo>
                    <a:pt x="4146" y="407"/>
                    <a:pt x="4868" y="714"/>
                    <a:pt x="5401" y="1217"/>
                  </a:cubicBezTo>
                  <a:cubicBezTo>
                    <a:pt x="4855" y="479"/>
                    <a:pt x="3978" y="0"/>
                    <a:pt x="2992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5"/>
            <p:cNvSpPr/>
            <p:nvPr/>
          </p:nvSpPr>
          <p:spPr>
            <a:xfrm rot="5400000" flipH="1">
              <a:off x="9743834" y="3531251"/>
              <a:ext cx="357600" cy="358344"/>
            </a:xfrm>
            <a:custGeom>
              <a:avLst/>
              <a:gdLst/>
              <a:ahLst/>
              <a:cxnLst/>
              <a:rect l="l" t="t" r="r" b="b"/>
              <a:pathLst>
                <a:path w="5658" h="5670" extrusionOk="0">
                  <a:moveTo>
                    <a:pt x="2972" y="0"/>
                  </a:moveTo>
                  <a:lnTo>
                    <a:pt x="2951" y="382"/>
                  </a:lnTo>
                  <a:cubicBezTo>
                    <a:pt x="2972" y="382"/>
                    <a:pt x="2989" y="386"/>
                    <a:pt x="3010" y="386"/>
                  </a:cubicBezTo>
                  <a:lnTo>
                    <a:pt x="3043" y="5"/>
                  </a:lnTo>
                  <a:cubicBezTo>
                    <a:pt x="3022" y="0"/>
                    <a:pt x="2993" y="0"/>
                    <a:pt x="2972" y="0"/>
                  </a:cubicBezTo>
                  <a:close/>
                  <a:moveTo>
                    <a:pt x="2426" y="26"/>
                  </a:moveTo>
                  <a:cubicBezTo>
                    <a:pt x="2405" y="30"/>
                    <a:pt x="2380" y="30"/>
                    <a:pt x="2359" y="34"/>
                  </a:cubicBezTo>
                  <a:lnTo>
                    <a:pt x="2422" y="412"/>
                  </a:lnTo>
                  <a:cubicBezTo>
                    <a:pt x="2439" y="412"/>
                    <a:pt x="2460" y="407"/>
                    <a:pt x="2481" y="403"/>
                  </a:cubicBezTo>
                  <a:lnTo>
                    <a:pt x="2426" y="26"/>
                  </a:lnTo>
                  <a:close/>
                  <a:moveTo>
                    <a:pt x="3572" y="105"/>
                  </a:moveTo>
                  <a:lnTo>
                    <a:pt x="3471" y="470"/>
                  </a:lnTo>
                  <a:cubicBezTo>
                    <a:pt x="3492" y="475"/>
                    <a:pt x="3509" y="483"/>
                    <a:pt x="3530" y="487"/>
                  </a:cubicBezTo>
                  <a:lnTo>
                    <a:pt x="3639" y="126"/>
                  </a:lnTo>
                  <a:cubicBezTo>
                    <a:pt x="3614" y="114"/>
                    <a:pt x="3593" y="110"/>
                    <a:pt x="3572" y="105"/>
                  </a:cubicBezTo>
                  <a:close/>
                  <a:moveTo>
                    <a:pt x="1831" y="177"/>
                  </a:moveTo>
                  <a:cubicBezTo>
                    <a:pt x="1810" y="189"/>
                    <a:pt x="1789" y="193"/>
                    <a:pt x="1768" y="202"/>
                  </a:cubicBezTo>
                  <a:lnTo>
                    <a:pt x="1910" y="559"/>
                  </a:lnTo>
                  <a:cubicBezTo>
                    <a:pt x="1931" y="550"/>
                    <a:pt x="1944" y="546"/>
                    <a:pt x="1965" y="533"/>
                  </a:cubicBezTo>
                  <a:lnTo>
                    <a:pt x="1831" y="177"/>
                  </a:lnTo>
                  <a:close/>
                  <a:moveTo>
                    <a:pt x="4143" y="328"/>
                  </a:moveTo>
                  <a:lnTo>
                    <a:pt x="3966" y="663"/>
                  </a:lnTo>
                  <a:cubicBezTo>
                    <a:pt x="3979" y="672"/>
                    <a:pt x="4000" y="680"/>
                    <a:pt x="4017" y="693"/>
                  </a:cubicBezTo>
                  <a:lnTo>
                    <a:pt x="4201" y="361"/>
                  </a:lnTo>
                  <a:cubicBezTo>
                    <a:pt x="4185" y="349"/>
                    <a:pt x="4164" y="340"/>
                    <a:pt x="4143" y="328"/>
                  </a:cubicBezTo>
                  <a:close/>
                  <a:moveTo>
                    <a:pt x="1285" y="454"/>
                  </a:moveTo>
                  <a:cubicBezTo>
                    <a:pt x="1264" y="466"/>
                    <a:pt x="1247" y="483"/>
                    <a:pt x="1226" y="491"/>
                  </a:cubicBezTo>
                  <a:lnTo>
                    <a:pt x="1440" y="806"/>
                  </a:lnTo>
                  <a:cubicBezTo>
                    <a:pt x="1457" y="798"/>
                    <a:pt x="1474" y="785"/>
                    <a:pt x="1495" y="777"/>
                  </a:cubicBezTo>
                  <a:lnTo>
                    <a:pt x="1285" y="454"/>
                  </a:lnTo>
                  <a:close/>
                  <a:moveTo>
                    <a:pt x="4655" y="672"/>
                  </a:moveTo>
                  <a:lnTo>
                    <a:pt x="4411" y="966"/>
                  </a:lnTo>
                  <a:cubicBezTo>
                    <a:pt x="4420" y="974"/>
                    <a:pt x="4436" y="991"/>
                    <a:pt x="4453" y="999"/>
                  </a:cubicBezTo>
                  <a:lnTo>
                    <a:pt x="4709" y="718"/>
                  </a:lnTo>
                  <a:cubicBezTo>
                    <a:pt x="4692" y="701"/>
                    <a:pt x="4671" y="684"/>
                    <a:pt x="4655" y="672"/>
                  </a:cubicBezTo>
                  <a:close/>
                  <a:moveTo>
                    <a:pt x="807" y="844"/>
                  </a:moveTo>
                  <a:lnTo>
                    <a:pt x="760" y="890"/>
                  </a:lnTo>
                  <a:lnTo>
                    <a:pt x="1037" y="1154"/>
                  </a:lnTo>
                  <a:cubicBezTo>
                    <a:pt x="1054" y="1138"/>
                    <a:pt x="1063" y="1121"/>
                    <a:pt x="1079" y="1108"/>
                  </a:cubicBezTo>
                  <a:lnTo>
                    <a:pt x="807" y="844"/>
                  </a:lnTo>
                  <a:close/>
                  <a:moveTo>
                    <a:pt x="5079" y="1108"/>
                  </a:moveTo>
                  <a:lnTo>
                    <a:pt x="4772" y="1343"/>
                  </a:lnTo>
                  <a:cubicBezTo>
                    <a:pt x="4789" y="1356"/>
                    <a:pt x="4797" y="1373"/>
                    <a:pt x="4810" y="1389"/>
                  </a:cubicBezTo>
                  <a:lnTo>
                    <a:pt x="5120" y="1163"/>
                  </a:lnTo>
                  <a:cubicBezTo>
                    <a:pt x="5104" y="1146"/>
                    <a:pt x="5091" y="1125"/>
                    <a:pt x="5079" y="1108"/>
                  </a:cubicBezTo>
                  <a:close/>
                  <a:moveTo>
                    <a:pt x="429" y="1322"/>
                  </a:moveTo>
                  <a:cubicBezTo>
                    <a:pt x="412" y="1343"/>
                    <a:pt x="404" y="1356"/>
                    <a:pt x="391" y="1377"/>
                  </a:cubicBezTo>
                  <a:lnTo>
                    <a:pt x="718" y="1578"/>
                  </a:lnTo>
                  <a:cubicBezTo>
                    <a:pt x="727" y="1557"/>
                    <a:pt x="739" y="1540"/>
                    <a:pt x="756" y="1524"/>
                  </a:cubicBezTo>
                  <a:lnTo>
                    <a:pt x="429" y="1322"/>
                  </a:lnTo>
                  <a:close/>
                  <a:moveTo>
                    <a:pt x="5393" y="1637"/>
                  </a:moveTo>
                  <a:lnTo>
                    <a:pt x="5045" y="1796"/>
                  </a:lnTo>
                  <a:cubicBezTo>
                    <a:pt x="5058" y="1813"/>
                    <a:pt x="5062" y="1834"/>
                    <a:pt x="5070" y="1851"/>
                  </a:cubicBezTo>
                  <a:lnTo>
                    <a:pt x="5418" y="1700"/>
                  </a:lnTo>
                  <a:cubicBezTo>
                    <a:pt x="5414" y="1679"/>
                    <a:pt x="5402" y="1658"/>
                    <a:pt x="5393" y="1637"/>
                  </a:cubicBezTo>
                  <a:close/>
                  <a:moveTo>
                    <a:pt x="156" y="1872"/>
                  </a:moveTo>
                  <a:cubicBezTo>
                    <a:pt x="152" y="1893"/>
                    <a:pt x="139" y="1914"/>
                    <a:pt x="135" y="1935"/>
                  </a:cubicBezTo>
                  <a:lnTo>
                    <a:pt x="496" y="2057"/>
                  </a:lnTo>
                  <a:cubicBezTo>
                    <a:pt x="504" y="2040"/>
                    <a:pt x="509" y="2019"/>
                    <a:pt x="517" y="2002"/>
                  </a:cubicBezTo>
                  <a:lnTo>
                    <a:pt x="156" y="1872"/>
                  </a:lnTo>
                  <a:close/>
                  <a:moveTo>
                    <a:pt x="5590" y="2212"/>
                  </a:moveTo>
                  <a:lnTo>
                    <a:pt x="5217" y="2296"/>
                  </a:lnTo>
                  <a:cubicBezTo>
                    <a:pt x="5225" y="2317"/>
                    <a:pt x="5225" y="2334"/>
                    <a:pt x="5230" y="2355"/>
                  </a:cubicBezTo>
                  <a:lnTo>
                    <a:pt x="5607" y="2279"/>
                  </a:lnTo>
                  <a:cubicBezTo>
                    <a:pt x="5603" y="2254"/>
                    <a:pt x="5595" y="2233"/>
                    <a:pt x="5590" y="2212"/>
                  </a:cubicBezTo>
                  <a:close/>
                  <a:moveTo>
                    <a:pt x="14" y="2464"/>
                  </a:moveTo>
                  <a:cubicBezTo>
                    <a:pt x="9" y="2485"/>
                    <a:pt x="5" y="2510"/>
                    <a:pt x="5" y="2531"/>
                  </a:cubicBezTo>
                  <a:lnTo>
                    <a:pt x="383" y="2573"/>
                  </a:lnTo>
                  <a:cubicBezTo>
                    <a:pt x="387" y="2552"/>
                    <a:pt x="387" y="2539"/>
                    <a:pt x="391" y="2510"/>
                  </a:cubicBezTo>
                  <a:lnTo>
                    <a:pt x="14" y="2464"/>
                  </a:lnTo>
                  <a:close/>
                  <a:moveTo>
                    <a:pt x="5658" y="2825"/>
                  </a:moveTo>
                  <a:lnTo>
                    <a:pt x="5276" y="2837"/>
                  </a:lnTo>
                  <a:lnTo>
                    <a:pt x="5276" y="2896"/>
                  </a:lnTo>
                  <a:lnTo>
                    <a:pt x="5658" y="2904"/>
                  </a:lnTo>
                  <a:lnTo>
                    <a:pt x="5658" y="2837"/>
                  </a:lnTo>
                  <a:lnTo>
                    <a:pt x="5658" y="2825"/>
                  </a:lnTo>
                  <a:close/>
                  <a:moveTo>
                    <a:pt x="383" y="3047"/>
                  </a:moveTo>
                  <a:lnTo>
                    <a:pt x="1" y="3076"/>
                  </a:lnTo>
                  <a:cubicBezTo>
                    <a:pt x="1" y="3097"/>
                    <a:pt x="5" y="3127"/>
                    <a:pt x="5" y="3148"/>
                  </a:cubicBezTo>
                  <a:lnTo>
                    <a:pt x="387" y="3106"/>
                  </a:lnTo>
                  <a:cubicBezTo>
                    <a:pt x="387" y="3085"/>
                    <a:pt x="383" y="3068"/>
                    <a:pt x="383" y="3047"/>
                  </a:cubicBezTo>
                  <a:close/>
                  <a:moveTo>
                    <a:pt x="5225" y="3366"/>
                  </a:moveTo>
                  <a:cubicBezTo>
                    <a:pt x="5217" y="3387"/>
                    <a:pt x="5213" y="3404"/>
                    <a:pt x="5209" y="3425"/>
                  </a:cubicBezTo>
                  <a:lnTo>
                    <a:pt x="5582" y="3513"/>
                  </a:lnTo>
                  <a:cubicBezTo>
                    <a:pt x="5586" y="3488"/>
                    <a:pt x="5590" y="3467"/>
                    <a:pt x="5595" y="3450"/>
                  </a:cubicBezTo>
                  <a:lnTo>
                    <a:pt x="5225" y="3366"/>
                  </a:lnTo>
                  <a:close/>
                  <a:moveTo>
                    <a:pt x="483" y="3567"/>
                  </a:moveTo>
                  <a:lnTo>
                    <a:pt x="114" y="3681"/>
                  </a:lnTo>
                  <a:cubicBezTo>
                    <a:pt x="118" y="3702"/>
                    <a:pt x="131" y="3723"/>
                    <a:pt x="135" y="3744"/>
                  </a:cubicBezTo>
                  <a:lnTo>
                    <a:pt x="504" y="3622"/>
                  </a:lnTo>
                  <a:lnTo>
                    <a:pt x="483" y="3567"/>
                  </a:lnTo>
                  <a:close/>
                  <a:moveTo>
                    <a:pt x="5058" y="3865"/>
                  </a:moveTo>
                  <a:cubicBezTo>
                    <a:pt x="5045" y="3882"/>
                    <a:pt x="5041" y="3903"/>
                    <a:pt x="5028" y="3916"/>
                  </a:cubicBezTo>
                  <a:lnTo>
                    <a:pt x="5372" y="4083"/>
                  </a:lnTo>
                  <a:cubicBezTo>
                    <a:pt x="5381" y="4071"/>
                    <a:pt x="5393" y="4050"/>
                    <a:pt x="5402" y="4029"/>
                  </a:cubicBezTo>
                  <a:lnTo>
                    <a:pt x="5058" y="3865"/>
                  </a:lnTo>
                  <a:close/>
                  <a:moveTo>
                    <a:pt x="693" y="4054"/>
                  </a:moveTo>
                  <a:lnTo>
                    <a:pt x="362" y="4243"/>
                  </a:lnTo>
                  <a:cubicBezTo>
                    <a:pt x="379" y="4264"/>
                    <a:pt x="387" y="4281"/>
                    <a:pt x="400" y="4302"/>
                  </a:cubicBezTo>
                  <a:lnTo>
                    <a:pt x="723" y="4104"/>
                  </a:lnTo>
                  <a:cubicBezTo>
                    <a:pt x="714" y="4083"/>
                    <a:pt x="702" y="4071"/>
                    <a:pt x="693" y="4054"/>
                  </a:cubicBezTo>
                  <a:close/>
                  <a:moveTo>
                    <a:pt x="4776" y="4314"/>
                  </a:moveTo>
                  <a:cubicBezTo>
                    <a:pt x="4768" y="4331"/>
                    <a:pt x="4751" y="4348"/>
                    <a:pt x="4743" y="4365"/>
                  </a:cubicBezTo>
                  <a:lnTo>
                    <a:pt x="5041" y="4604"/>
                  </a:lnTo>
                  <a:cubicBezTo>
                    <a:pt x="5058" y="4587"/>
                    <a:pt x="5066" y="4566"/>
                    <a:pt x="5083" y="4545"/>
                  </a:cubicBezTo>
                  <a:lnTo>
                    <a:pt x="4776" y="4314"/>
                  </a:lnTo>
                  <a:close/>
                  <a:moveTo>
                    <a:pt x="1008" y="4478"/>
                  </a:moveTo>
                  <a:lnTo>
                    <a:pt x="723" y="4734"/>
                  </a:lnTo>
                  <a:cubicBezTo>
                    <a:pt x="739" y="4755"/>
                    <a:pt x="756" y="4772"/>
                    <a:pt x="769" y="4788"/>
                  </a:cubicBezTo>
                  <a:lnTo>
                    <a:pt x="1050" y="4520"/>
                  </a:lnTo>
                  <a:cubicBezTo>
                    <a:pt x="1033" y="4507"/>
                    <a:pt x="1021" y="4495"/>
                    <a:pt x="1008" y="4478"/>
                  </a:cubicBezTo>
                  <a:close/>
                  <a:moveTo>
                    <a:pt x="4415" y="4705"/>
                  </a:moveTo>
                  <a:cubicBezTo>
                    <a:pt x="4399" y="4713"/>
                    <a:pt x="4386" y="4730"/>
                    <a:pt x="4369" y="4742"/>
                  </a:cubicBezTo>
                  <a:lnTo>
                    <a:pt x="4609" y="5040"/>
                  </a:lnTo>
                  <a:cubicBezTo>
                    <a:pt x="4625" y="5023"/>
                    <a:pt x="4646" y="5007"/>
                    <a:pt x="4663" y="4990"/>
                  </a:cubicBezTo>
                  <a:lnTo>
                    <a:pt x="4415" y="4705"/>
                  </a:lnTo>
                  <a:close/>
                  <a:moveTo>
                    <a:pt x="1398" y="4839"/>
                  </a:moveTo>
                  <a:lnTo>
                    <a:pt x="1180" y="5149"/>
                  </a:lnTo>
                  <a:cubicBezTo>
                    <a:pt x="1201" y="5162"/>
                    <a:pt x="1218" y="5175"/>
                    <a:pt x="1239" y="5187"/>
                  </a:cubicBezTo>
                  <a:lnTo>
                    <a:pt x="1449" y="4872"/>
                  </a:lnTo>
                  <a:lnTo>
                    <a:pt x="1398" y="4839"/>
                  </a:lnTo>
                  <a:close/>
                  <a:moveTo>
                    <a:pt x="3975" y="5002"/>
                  </a:moveTo>
                  <a:cubicBezTo>
                    <a:pt x="3958" y="5015"/>
                    <a:pt x="3937" y="5019"/>
                    <a:pt x="3920" y="5028"/>
                  </a:cubicBezTo>
                  <a:lnTo>
                    <a:pt x="4097" y="5372"/>
                  </a:lnTo>
                  <a:cubicBezTo>
                    <a:pt x="4118" y="5359"/>
                    <a:pt x="4134" y="5351"/>
                    <a:pt x="4155" y="5338"/>
                  </a:cubicBezTo>
                  <a:lnTo>
                    <a:pt x="3975" y="5002"/>
                  </a:lnTo>
                  <a:close/>
                  <a:moveTo>
                    <a:pt x="1868" y="5091"/>
                  </a:moveTo>
                  <a:lnTo>
                    <a:pt x="1713" y="5443"/>
                  </a:lnTo>
                  <a:cubicBezTo>
                    <a:pt x="1734" y="5456"/>
                    <a:pt x="1755" y="5460"/>
                    <a:pt x="1776" y="5468"/>
                  </a:cubicBezTo>
                  <a:lnTo>
                    <a:pt x="1919" y="5112"/>
                  </a:lnTo>
                  <a:cubicBezTo>
                    <a:pt x="1902" y="5107"/>
                    <a:pt x="1881" y="5095"/>
                    <a:pt x="1868" y="5091"/>
                  </a:cubicBezTo>
                  <a:close/>
                  <a:moveTo>
                    <a:pt x="3480" y="5196"/>
                  </a:moveTo>
                  <a:cubicBezTo>
                    <a:pt x="3459" y="5204"/>
                    <a:pt x="3446" y="5208"/>
                    <a:pt x="3425" y="5212"/>
                  </a:cubicBezTo>
                  <a:lnTo>
                    <a:pt x="3517" y="5586"/>
                  </a:lnTo>
                  <a:cubicBezTo>
                    <a:pt x="3538" y="5582"/>
                    <a:pt x="3559" y="5573"/>
                    <a:pt x="3580" y="5565"/>
                  </a:cubicBezTo>
                  <a:lnTo>
                    <a:pt x="3480" y="5196"/>
                  </a:lnTo>
                  <a:close/>
                  <a:moveTo>
                    <a:pt x="2376" y="5246"/>
                  </a:moveTo>
                  <a:lnTo>
                    <a:pt x="2301" y="5624"/>
                  </a:lnTo>
                  <a:cubicBezTo>
                    <a:pt x="2322" y="5628"/>
                    <a:pt x="2351" y="5628"/>
                    <a:pt x="2372" y="5632"/>
                  </a:cubicBezTo>
                  <a:lnTo>
                    <a:pt x="2435" y="5254"/>
                  </a:lnTo>
                  <a:cubicBezTo>
                    <a:pt x="2414" y="5250"/>
                    <a:pt x="2397" y="5250"/>
                    <a:pt x="2376" y="5246"/>
                  </a:cubicBezTo>
                  <a:close/>
                  <a:moveTo>
                    <a:pt x="2901" y="5288"/>
                  </a:moveTo>
                  <a:lnTo>
                    <a:pt x="2909" y="5670"/>
                  </a:lnTo>
                  <a:lnTo>
                    <a:pt x="2980" y="5670"/>
                  </a:lnTo>
                  <a:lnTo>
                    <a:pt x="2959" y="52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5"/>
            <p:cNvSpPr/>
            <p:nvPr/>
          </p:nvSpPr>
          <p:spPr>
            <a:xfrm rot="5400000" flipH="1">
              <a:off x="9827513" y="3628958"/>
              <a:ext cx="161293" cy="4247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1" y="0"/>
                    <a:pt x="0" y="151"/>
                    <a:pt x="0" y="336"/>
                  </a:cubicBezTo>
                  <a:cubicBezTo>
                    <a:pt x="0" y="516"/>
                    <a:pt x="151" y="671"/>
                    <a:pt x="336" y="671"/>
                  </a:cubicBezTo>
                  <a:cubicBezTo>
                    <a:pt x="520" y="671"/>
                    <a:pt x="2552" y="516"/>
                    <a:pt x="2552" y="336"/>
                  </a:cubicBezTo>
                  <a:cubicBezTo>
                    <a:pt x="2552" y="147"/>
                    <a:pt x="520" y="0"/>
                    <a:pt x="336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5"/>
            <p:cNvSpPr/>
            <p:nvPr/>
          </p:nvSpPr>
          <p:spPr>
            <a:xfrm rot="5400000" flipH="1">
              <a:off x="9841860" y="3630033"/>
              <a:ext cx="161293" cy="4247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6" y="0"/>
                    <a:pt x="0" y="152"/>
                    <a:pt x="0" y="336"/>
                  </a:cubicBezTo>
                  <a:cubicBezTo>
                    <a:pt x="0" y="521"/>
                    <a:pt x="156" y="672"/>
                    <a:pt x="336" y="672"/>
                  </a:cubicBezTo>
                  <a:cubicBezTo>
                    <a:pt x="521" y="672"/>
                    <a:pt x="2552" y="521"/>
                    <a:pt x="2552" y="336"/>
                  </a:cubicBezTo>
                  <a:cubicBezTo>
                    <a:pt x="2552" y="147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"/>
            <p:cNvSpPr/>
            <p:nvPr/>
          </p:nvSpPr>
          <p:spPr>
            <a:xfrm rot="5400000" flipH="1">
              <a:off x="9852446" y="3640871"/>
              <a:ext cx="161293" cy="21298"/>
            </a:xfrm>
            <a:custGeom>
              <a:avLst/>
              <a:gdLst/>
              <a:ahLst/>
              <a:cxnLst/>
              <a:rect l="l" t="t" r="r" b="b"/>
              <a:pathLst>
                <a:path w="2552" h="337" extrusionOk="0">
                  <a:moveTo>
                    <a:pt x="336" y="0"/>
                  </a:moveTo>
                  <a:cubicBezTo>
                    <a:pt x="151" y="0"/>
                    <a:pt x="0" y="152"/>
                    <a:pt x="0" y="336"/>
                  </a:cubicBezTo>
                  <a:lnTo>
                    <a:pt x="2552" y="336"/>
                  </a:lnTo>
                  <a:cubicBezTo>
                    <a:pt x="2552" y="152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"/>
            <p:cNvSpPr/>
            <p:nvPr/>
          </p:nvSpPr>
          <p:spPr>
            <a:xfrm rot="5400000" flipH="1">
              <a:off x="9879750" y="3639292"/>
              <a:ext cx="86271" cy="14157"/>
            </a:xfrm>
            <a:custGeom>
              <a:avLst/>
              <a:gdLst/>
              <a:ahLst/>
              <a:cxnLst/>
              <a:rect l="l" t="t" r="r" b="b"/>
              <a:pathLst>
                <a:path w="1365" h="224" extrusionOk="0">
                  <a:moveTo>
                    <a:pt x="212" y="0"/>
                  </a:moveTo>
                  <a:cubicBezTo>
                    <a:pt x="97" y="0"/>
                    <a:pt x="1" y="46"/>
                    <a:pt x="1" y="114"/>
                  </a:cubicBezTo>
                  <a:cubicBezTo>
                    <a:pt x="1" y="178"/>
                    <a:pt x="97" y="223"/>
                    <a:pt x="212" y="223"/>
                  </a:cubicBezTo>
                  <a:cubicBezTo>
                    <a:pt x="217" y="223"/>
                    <a:pt x="222" y="223"/>
                    <a:pt x="227" y="223"/>
                  </a:cubicBezTo>
                  <a:lnTo>
                    <a:pt x="1344" y="148"/>
                  </a:lnTo>
                  <a:cubicBezTo>
                    <a:pt x="1356" y="148"/>
                    <a:pt x="1365" y="135"/>
                    <a:pt x="1365" y="114"/>
                  </a:cubicBezTo>
                  <a:cubicBezTo>
                    <a:pt x="1365" y="93"/>
                    <a:pt x="1356" y="76"/>
                    <a:pt x="1344" y="76"/>
                  </a:cubicBezTo>
                  <a:lnTo>
                    <a:pt x="227" y="1"/>
                  </a:lnTo>
                  <a:cubicBezTo>
                    <a:pt x="222" y="0"/>
                    <a:pt x="217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"/>
            <p:cNvSpPr/>
            <p:nvPr/>
          </p:nvSpPr>
          <p:spPr>
            <a:xfrm rot="5400000" flipH="1">
              <a:off x="9902029" y="3689949"/>
              <a:ext cx="41208" cy="41206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24" y="1"/>
                  </a:moveTo>
                  <a:cubicBezTo>
                    <a:pt x="144" y="1"/>
                    <a:pt x="1" y="148"/>
                    <a:pt x="1" y="328"/>
                  </a:cubicBezTo>
                  <a:cubicBezTo>
                    <a:pt x="1" y="509"/>
                    <a:pt x="144" y="651"/>
                    <a:pt x="324" y="651"/>
                  </a:cubicBezTo>
                  <a:cubicBezTo>
                    <a:pt x="505" y="651"/>
                    <a:pt x="651" y="509"/>
                    <a:pt x="651" y="328"/>
                  </a:cubicBezTo>
                  <a:cubicBezTo>
                    <a:pt x="651" y="148"/>
                    <a:pt x="505" y="1"/>
                    <a:pt x="3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"/>
            <p:cNvSpPr/>
            <p:nvPr/>
          </p:nvSpPr>
          <p:spPr>
            <a:xfrm rot="5400000" flipH="1">
              <a:off x="9915301" y="3703221"/>
              <a:ext cx="14663" cy="14662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14" y="1"/>
                  </a:moveTo>
                  <a:cubicBezTo>
                    <a:pt x="51" y="1"/>
                    <a:pt x="1" y="55"/>
                    <a:pt x="1" y="118"/>
                  </a:cubicBezTo>
                  <a:cubicBezTo>
                    <a:pt x="1" y="181"/>
                    <a:pt x="51" y="231"/>
                    <a:pt x="114" y="231"/>
                  </a:cubicBezTo>
                  <a:cubicBezTo>
                    <a:pt x="177" y="231"/>
                    <a:pt x="232" y="181"/>
                    <a:pt x="232" y="118"/>
                  </a:cubicBezTo>
                  <a:cubicBezTo>
                    <a:pt x="232" y="55"/>
                    <a:pt x="17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"/>
            <p:cNvSpPr/>
            <p:nvPr/>
          </p:nvSpPr>
          <p:spPr>
            <a:xfrm rot="5400000" flipH="1">
              <a:off x="9813074" y="3680311"/>
              <a:ext cx="36405" cy="59977"/>
            </a:xfrm>
            <a:custGeom>
              <a:avLst/>
              <a:gdLst/>
              <a:ahLst/>
              <a:cxnLst/>
              <a:rect l="l" t="t" r="r" b="b"/>
              <a:pathLst>
                <a:path w="576" h="949" extrusionOk="0">
                  <a:moveTo>
                    <a:pt x="290" y="1"/>
                  </a:moveTo>
                  <a:lnTo>
                    <a:pt x="47" y="504"/>
                  </a:lnTo>
                  <a:cubicBezTo>
                    <a:pt x="39" y="525"/>
                    <a:pt x="26" y="542"/>
                    <a:pt x="22" y="563"/>
                  </a:cubicBezTo>
                  <a:lnTo>
                    <a:pt x="18" y="571"/>
                  </a:lnTo>
                  <a:cubicBezTo>
                    <a:pt x="5" y="596"/>
                    <a:pt x="1" y="630"/>
                    <a:pt x="1" y="659"/>
                  </a:cubicBezTo>
                  <a:cubicBezTo>
                    <a:pt x="1" y="819"/>
                    <a:pt x="131" y="949"/>
                    <a:pt x="290" y="949"/>
                  </a:cubicBezTo>
                  <a:cubicBezTo>
                    <a:pt x="446" y="949"/>
                    <a:pt x="576" y="819"/>
                    <a:pt x="576" y="659"/>
                  </a:cubicBezTo>
                  <a:cubicBezTo>
                    <a:pt x="572" y="634"/>
                    <a:pt x="567" y="605"/>
                    <a:pt x="555" y="580"/>
                  </a:cubicBezTo>
                  <a:lnTo>
                    <a:pt x="555" y="567"/>
                  </a:lnTo>
                  <a:cubicBezTo>
                    <a:pt x="551" y="546"/>
                    <a:pt x="538" y="525"/>
                    <a:pt x="530" y="508"/>
                  </a:cubicBezTo>
                  <a:lnTo>
                    <a:pt x="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5" name="Google Shape;675;p5"/>
            <p:cNvGrpSpPr/>
            <p:nvPr/>
          </p:nvGrpSpPr>
          <p:grpSpPr>
            <a:xfrm>
              <a:off x="8495633" y="1644620"/>
              <a:ext cx="466290" cy="747674"/>
              <a:chOff x="8495633" y="1644620"/>
              <a:chExt cx="466290" cy="747674"/>
            </a:xfrm>
          </p:grpSpPr>
          <p:sp>
            <p:nvSpPr>
              <p:cNvPr id="676" name="Google Shape;676;p5"/>
              <p:cNvSpPr/>
              <p:nvPr/>
            </p:nvSpPr>
            <p:spPr>
              <a:xfrm rot="5400000" flipH="1">
                <a:off x="8423351" y="1785024"/>
                <a:ext cx="610852" cy="466290"/>
              </a:xfrm>
              <a:custGeom>
                <a:avLst/>
                <a:gdLst/>
                <a:ahLst/>
                <a:cxnLst/>
                <a:rect l="l" t="t" r="r" b="b"/>
                <a:pathLst>
                  <a:path w="9665" h="7378" extrusionOk="0">
                    <a:moveTo>
                      <a:pt x="4834" y="0"/>
                    </a:moveTo>
                    <a:cubicBezTo>
                      <a:pt x="3517" y="0"/>
                      <a:pt x="2363" y="693"/>
                      <a:pt x="1712" y="1734"/>
                    </a:cubicBezTo>
                    <a:lnTo>
                      <a:pt x="0" y="1734"/>
                    </a:lnTo>
                    <a:lnTo>
                      <a:pt x="0" y="5645"/>
                    </a:lnTo>
                    <a:lnTo>
                      <a:pt x="1712" y="5645"/>
                    </a:lnTo>
                    <a:cubicBezTo>
                      <a:pt x="2363" y="6685"/>
                      <a:pt x="3517" y="7378"/>
                      <a:pt x="4834" y="7378"/>
                    </a:cubicBezTo>
                    <a:cubicBezTo>
                      <a:pt x="6148" y="7378"/>
                      <a:pt x="7302" y="6685"/>
                      <a:pt x="7952" y="5645"/>
                    </a:cubicBezTo>
                    <a:lnTo>
                      <a:pt x="9664" y="5645"/>
                    </a:lnTo>
                    <a:lnTo>
                      <a:pt x="9664" y="1734"/>
                    </a:lnTo>
                    <a:lnTo>
                      <a:pt x="7952" y="1734"/>
                    </a:lnTo>
                    <a:cubicBezTo>
                      <a:pt x="7302" y="693"/>
                      <a:pt x="6148" y="0"/>
                      <a:pt x="48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5"/>
              <p:cNvSpPr/>
              <p:nvPr/>
            </p:nvSpPr>
            <p:spPr>
              <a:xfrm rot="5400000" flipH="1">
                <a:off x="8700241" y="2218398"/>
                <a:ext cx="56819" cy="268221"/>
              </a:xfrm>
              <a:custGeom>
                <a:avLst/>
                <a:gdLst/>
                <a:ahLst/>
                <a:cxnLst/>
                <a:rect l="l" t="t" r="r" b="b"/>
                <a:pathLst>
                  <a:path w="899" h="4244" extrusionOk="0">
                    <a:moveTo>
                      <a:pt x="1" y="1"/>
                    </a:moveTo>
                    <a:lnTo>
                      <a:pt x="1" y="4243"/>
                    </a:lnTo>
                    <a:lnTo>
                      <a:pt x="899" y="4243"/>
                    </a:lnTo>
                    <a:lnTo>
                      <a:pt x="899" y="1"/>
                    </a:lnTo>
                    <a:close/>
                  </a:path>
                </a:pathLst>
              </a:custGeom>
              <a:solidFill>
                <a:srgbClr val="3B53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5"/>
              <p:cNvSpPr/>
              <p:nvPr/>
            </p:nvSpPr>
            <p:spPr>
              <a:xfrm rot="5400000" flipH="1">
                <a:off x="8624652" y="2293985"/>
                <a:ext cx="56819" cy="117046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852" extrusionOk="0">
                    <a:moveTo>
                      <a:pt x="1" y="1"/>
                    </a:moveTo>
                    <a:lnTo>
                      <a:pt x="1" y="1851"/>
                    </a:lnTo>
                    <a:lnTo>
                      <a:pt x="899" y="1851"/>
                    </a:lnTo>
                    <a:lnTo>
                      <a:pt x="899" y="1"/>
                    </a:lnTo>
                    <a:close/>
                  </a:path>
                </a:pathLst>
              </a:custGeom>
              <a:solidFill>
                <a:srgbClr val="2C3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5"/>
              <p:cNvSpPr/>
              <p:nvPr/>
            </p:nvSpPr>
            <p:spPr>
              <a:xfrm rot="5400000" flipH="1">
                <a:off x="8722899" y="2275817"/>
                <a:ext cx="12008" cy="220947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496" extrusionOk="0">
                    <a:moveTo>
                      <a:pt x="0" y="0"/>
                    </a:moveTo>
                    <a:lnTo>
                      <a:pt x="0" y="3496"/>
                    </a:lnTo>
                    <a:lnTo>
                      <a:pt x="189" y="3496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5"/>
              <p:cNvSpPr/>
              <p:nvPr/>
            </p:nvSpPr>
            <p:spPr>
              <a:xfrm rot="5400000" flipH="1">
                <a:off x="8700241" y="1550295"/>
                <a:ext cx="56819" cy="268221"/>
              </a:xfrm>
              <a:custGeom>
                <a:avLst/>
                <a:gdLst/>
                <a:ahLst/>
                <a:cxnLst/>
                <a:rect l="l" t="t" r="r" b="b"/>
                <a:pathLst>
                  <a:path w="899" h="4244" extrusionOk="0">
                    <a:moveTo>
                      <a:pt x="0" y="1"/>
                    </a:moveTo>
                    <a:lnTo>
                      <a:pt x="0" y="4243"/>
                    </a:lnTo>
                    <a:lnTo>
                      <a:pt x="898" y="4243"/>
                    </a:lnTo>
                    <a:lnTo>
                      <a:pt x="8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5"/>
              <p:cNvSpPr/>
              <p:nvPr/>
            </p:nvSpPr>
            <p:spPr>
              <a:xfrm rot="5400000" flipH="1">
                <a:off x="8624652" y="1625882"/>
                <a:ext cx="56819" cy="117046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852" extrusionOk="0">
                    <a:moveTo>
                      <a:pt x="0" y="1"/>
                    </a:moveTo>
                    <a:lnTo>
                      <a:pt x="0" y="1851"/>
                    </a:lnTo>
                    <a:lnTo>
                      <a:pt x="898" y="1851"/>
                    </a:lnTo>
                    <a:lnTo>
                      <a:pt x="8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5"/>
              <p:cNvSpPr/>
              <p:nvPr/>
            </p:nvSpPr>
            <p:spPr>
              <a:xfrm rot="5400000" flipH="1">
                <a:off x="8722899" y="1540151"/>
                <a:ext cx="12008" cy="220947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496" extrusionOk="0">
                    <a:moveTo>
                      <a:pt x="1" y="0"/>
                    </a:moveTo>
                    <a:lnTo>
                      <a:pt x="1" y="3496"/>
                    </a:lnTo>
                    <a:lnTo>
                      <a:pt x="190" y="3496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5"/>
              <p:cNvSpPr/>
              <p:nvPr/>
            </p:nvSpPr>
            <p:spPr>
              <a:xfrm rot="5400000" flipH="1">
                <a:off x="8606480" y="1896290"/>
                <a:ext cx="244594" cy="244584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870" extrusionOk="0">
                    <a:moveTo>
                      <a:pt x="1935" y="0"/>
                    </a:moveTo>
                    <a:cubicBezTo>
                      <a:pt x="869" y="0"/>
                      <a:pt x="0" y="865"/>
                      <a:pt x="0" y="1935"/>
                    </a:cubicBezTo>
                    <a:cubicBezTo>
                      <a:pt x="0" y="3005"/>
                      <a:pt x="869" y="3870"/>
                      <a:pt x="1935" y="3870"/>
                    </a:cubicBezTo>
                    <a:cubicBezTo>
                      <a:pt x="3005" y="3870"/>
                      <a:pt x="3869" y="3005"/>
                      <a:pt x="3869" y="1935"/>
                    </a:cubicBezTo>
                    <a:cubicBezTo>
                      <a:pt x="3869" y="865"/>
                      <a:pt x="3005" y="0"/>
                      <a:pt x="19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5"/>
              <p:cNvSpPr/>
              <p:nvPr/>
            </p:nvSpPr>
            <p:spPr>
              <a:xfrm rot="5400000" flipH="1">
                <a:off x="8616971" y="1921380"/>
                <a:ext cx="223863" cy="193898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3068" extrusionOk="0">
                    <a:moveTo>
                      <a:pt x="886" y="0"/>
                    </a:moveTo>
                    <a:lnTo>
                      <a:pt x="0" y="1536"/>
                    </a:lnTo>
                    <a:lnTo>
                      <a:pt x="886" y="3068"/>
                    </a:lnTo>
                    <a:lnTo>
                      <a:pt x="2657" y="3068"/>
                    </a:lnTo>
                    <a:lnTo>
                      <a:pt x="3542" y="1536"/>
                    </a:lnTo>
                    <a:lnTo>
                      <a:pt x="26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5"/>
              <p:cNvSpPr/>
              <p:nvPr/>
            </p:nvSpPr>
            <p:spPr>
              <a:xfrm rot="5400000" flipH="1">
                <a:off x="8633530" y="1923593"/>
                <a:ext cx="190492" cy="190485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3014" extrusionOk="0">
                    <a:moveTo>
                      <a:pt x="1507" y="1"/>
                    </a:moveTo>
                    <a:cubicBezTo>
                      <a:pt x="676" y="1"/>
                      <a:pt x="0" y="676"/>
                      <a:pt x="0" y="1507"/>
                    </a:cubicBezTo>
                    <a:cubicBezTo>
                      <a:pt x="0" y="2338"/>
                      <a:pt x="676" y="3014"/>
                      <a:pt x="1507" y="3014"/>
                    </a:cubicBezTo>
                    <a:cubicBezTo>
                      <a:pt x="2338" y="3014"/>
                      <a:pt x="3013" y="2338"/>
                      <a:pt x="3013" y="1507"/>
                    </a:cubicBezTo>
                    <a:cubicBezTo>
                      <a:pt x="3013" y="676"/>
                      <a:pt x="2338" y="1"/>
                      <a:pt x="150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5"/>
              <p:cNvSpPr/>
              <p:nvPr/>
            </p:nvSpPr>
            <p:spPr>
              <a:xfrm rot="5400000" flipH="1">
                <a:off x="8661371" y="1951496"/>
                <a:ext cx="134811" cy="134742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132" extrusionOk="0">
                    <a:moveTo>
                      <a:pt x="1067" y="0"/>
                    </a:moveTo>
                    <a:cubicBezTo>
                      <a:pt x="479" y="0"/>
                      <a:pt x="1" y="479"/>
                      <a:pt x="1" y="1066"/>
                    </a:cubicBezTo>
                    <a:cubicBezTo>
                      <a:pt x="1" y="1654"/>
                      <a:pt x="479" y="2132"/>
                      <a:pt x="1067" y="2132"/>
                    </a:cubicBezTo>
                    <a:cubicBezTo>
                      <a:pt x="1654" y="2132"/>
                      <a:pt x="2133" y="1654"/>
                      <a:pt x="2133" y="1066"/>
                    </a:cubicBezTo>
                    <a:cubicBezTo>
                      <a:pt x="2133" y="479"/>
                      <a:pt x="1654" y="0"/>
                      <a:pt x="1067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5"/>
              <p:cNvSpPr/>
              <p:nvPr/>
            </p:nvSpPr>
            <p:spPr>
              <a:xfrm rot="5400000" flipH="1">
                <a:off x="8526782" y="1816594"/>
                <a:ext cx="403990" cy="403722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6388" extrusionOk="0">
                    <a:moveTo>
                      <a:pt x="3194" y="781"/>
                    </a:moveTo>
                    <a:cubicBezTo>
                      <a:pt x="4528" y="781"/>
                      <a:pt x="5607" y="1864"/>
                      <a:pt x="5607" y="3194"/>
                    </a:cubicBezTo>
                    <a:cubicBezTo>
                      <a:pt x="5607" y="4528"/>
                      <a:pt x="4528" y="5607"/>
                      <a:pt x="3194" y="5607"/>
                    </a:cubicBezTo>
                    <a:cubicBezTo>
                      <a:pt x="1864" y="5607"/>
                      <a:pt x="781" y="4528"/>
                      <a:pt x="781" y="3194"/>
                    </a:cubicBezTo>
                    <a:cubicBezTo>
                      <a:pt x="781" y="1864"/>
                      <a:pt x="1864" y="781"/>
                      <a:pt x="3194" y="781"/>
                    </a:cubicBezTo>
                    <a:close/>
                    <a:moveTo>
                      <a:pt x="3194" y="1"/>
                    </a:moveTo>
                    <a:cubicBezTo>
                      <a:pt x="1431" y="1"/>
                      <a:pt x="0" y="1432"/>
                      <a:pt x="0" y="3194"/>
                    </a:cubicBezTo>
                    <a:cubicBezTo>
                      <a:pt x="0" y="4957"/>
                      <a:pt x="1431" y="6387"/>
                      <a:pt x="3194" y="6387"/>
                    </a:cubicBezTo>
                    <a:cubicBezTo>
                      <a:pt x="4956" y="6387"/>
                      <a:pt x="6392" y="4957"/>
                      <a:pt x="6392" y="3194"/>
                    </a:cubicBezTo>
                    <a:cubicBezTo>
                      <a:pt x="6392" y="1432"/>
                      <a:pt x="4965" y="1"/>
                      <a:pt x="31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5"/>
              <p:cNvSpPr/>
              <p:nvPr/>
            </p:nvSpPr>
            <p:spPr>
              <a:xfrm rot="5400000" flipH="1">
                <a:off x="8660201" y="1949758"/>
                <a:ext cx="137149" cy="137397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174" extrusionOk="0">
                    <a:moveTo>
                      <a:pt x="1083" y="0"/>
                    </a:moveTo>
                    <a:cubicBezTo>
                      <a:pt x="483" y="0"/>
                      <a:pt x="0" y="491"/>
                      <a:pt x="0" y="1087"/>
                    </a:cubicBezTo>
                    <a:cubicBezTo>
                      <a:pt x="0" y="1691"/>
                      <a:pt x="487" y="2174"/>
                      <a:pt x="1083" y="2174"/>
                    </a:cubicBezTo>
                    <a:cubicBezTo>
                      <a:pt x="1687" y="2174"/>
                      <a:pt x="2170" y="1687"/>
                      <a:pt x="2170" y="1087"/>
                    </a:cubicBezTo>
                    <a:cubicBezTo>
                      <a:pt x="2170" y="491"/>
                      <a:pt x="1683" y="0"/>
                      <a:pt x="1083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5"/>
              <p:cNvSpPr/>
              <p:nvPr/>
            </p:nvSpPr>
            <p:spPr>
              <a:xfrm rot="5400000" flipH="1">
                <a:off x="8647181" y="1882889"/>
                <a:ext cx="163189" cy="53088"/>
              </a:xfrm>
              <a:custGeom>
                <a:avLst/>
                <a:gdLst/>
                <a:ahLst/>
                <a:cxnLst/>
                <a:rect l="l" t="t" r="r" b="b"/>
                <a:pathLst>
                  <a:path w="2582" h="840" extrusionOk="0">
                    <a:moveTo>
                      <a:pt x="1293" y="0"/>
                    </a:moveTo>
                    <a:cubicBezTo>
                      <a:pt x="579" y="0"/>
                      <a:pt x="0" y="189"/>
                      <a:pt x="0" y="420"/>
                    </a:cubicBezTo>
                    <a:cubicBezTo>
                      <a:pt x="0" y="651"/>
                      <a:pt x="579" y="840"/>
                      <a:pt x="1293" y="840"/>
                    </a:cubicBezTo>
                    <a:cubicBezTo>
                      <a:pt x="2002" y="840"/>
                      <a:pt x="2581" y="651"/>
                      <a:pt x="2581" y="420"/>
                    </a:cubicBezTo>
                    <a:cubicBezTo>
                      <a:pt x="2581" y="189"/>
                      <a:pt x="2002" y="0"/>
                      <a:pt x="12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5"/>
              <p:cNvSpPr/>
              <p:nvPr/>
            </p:nvSpPr>
            <p:spPr>
              <a:xfrm rot="5400000" flipH="1">
                <a:off x="8809071" y="1949095"/>
                <a:ext cx="57135" cy="138724"/>
              </a:xfrm>
              <a:custGeom>
                <a:avLst/>
                <a:gdLst/>
                <a:ahLst/>
                <a:cxnLst/>
                <a:rect l="l" t="t" r="r" b="b"/>
                <a:pathLst>
                  <a:path w="904" h="2195" extrusionOk="0">
                    <a:moveTo>
                      <a:pt x="232" y="0"/>
                    </a:moveTo>
                    <a:cubicBezTo>
                      <a:pt x="1" y="713"/>
                      <a:pt x="1" y="1481"/>
                      <a:pt x="232" y="2195"/>
                    </a:cubicBezTo>
                    <a:lnTo>
                      <a:pt x="672" y="2195"/>
                    </a:lnTo>
                    <a:cubicBezTo>
                      <a:pt x="903" y="1481"/>
                      <a:pt x="903" y="713"/>
                      <a:pt x="672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5"/>
              <p:cNvSpPr/>
              <p:nvPr/>
            </p:nvSpPr>
            <p:spPr>
              <a:xfrm rot="5400000" flipH="1">
                <a:off x="8659127" y="2102452"/>
                <a:ext cx="139046" cy="49802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788" extrusionOk="0">
                    <a:moveTo>
                      <a:pt x="1100" y="1"/>
                    </a:moveTo>
                    <a:cubicBezTo>
                      <a:pt x="729" y="1"/>
                      <a:pt x="358" y="58"/>
                      <a:pt x="1" y="174"/>
                    </a:cubicBezTo>
                    <a:lnTo>
                      <a:pt x="1" y="614"/>
                    </a:lnTo>
                    <a:cubicBezTo>
                      <a:pt x="358" y="730"/>
                      <a:pt x="729" y="788"/>
                      <a:pt x="1100" y="788"/>
                    </a:cubicBezTo>
                    <a:cubicBezTo>
                      <a:pt x="1472" y="788"/>
                      <a:pt x="1843" y="730"/>
                      <a:pt x="2200" y="614"/>
                    </a:cubicBezTo>
                    <a:lnTo>
                      <a:pt x="2200" y="174"/>
                    </a:lnTo>
                    <a:cubicBezTo>
                      <a:pt x="1843" y="58"/>
                      <a:pt x="1472" y="1"/>
                      <a:pt x="11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5"/>
              <p:cNvSpPr/>
              <p:nvPr/>
            </p:nvSpPr>
            <p:spPr>
              <a:xfrm rot="5400000" flipH="1">
                <a:off x="8591219" y="1948653"/>
                <a:ext cx="57072" cy="13904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2200" extrusionOk="0">
                    <a:moveTo>
                      <a:pt x="231" y="0"/>
                    </a:moveTo>
                    <a:cubicBezTo>
                      <a:pt x="0" y="714"/>
                      <a:pt x="0" y="1486"/>
                      <a:pt x="231" y="2199"/>
                    </a:cubicBezTo>
                    <a:lnTo>
                      <a:pt x="671" y="2199"/>
                    </a:lnTo>
                    <a:cubicBezTo>
                      <a:pt x="902" y="1486"/>
                      <a:pt x="902" y="714"/>
                      <a:pt x="671" y="0"/>
                    </a:cubicBezTo>
                    <a:close/>
                  </a:path>
                </a:pathLst>
              </a:custGeom>
              <a:solidFill>
                <a:srgbClr val="E74C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5"/>
              <p:cNvSpPr/>
              <p:nvPr/>
            </p:nvSpPr>
            <p:spPr>
              <a:xfrm rot="5400000" flipH="1">
                <a:off x="8426924" y="1916450"/>
                <a:ext cx="403990" cy="203504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3220" extrusionOk="0">
                    <a:moveTo>
                      <a:pt x="2158" y="349"/>
                    </a:moveTo>
                    <a:cubicBezTo>
                      <a:pt x="2262" y="693"/>
                      <a:pt x="2531" y="953"/>
                      <a:pt x="2871" y="1062"/>
                    </a:cubicBezTo>
                    <a:cubicBezTo>
                      <a:pt x="2783" y="1511"/>
                      <a:pt x="2783" y="1973"/>
                      <a:pt x="2867" y="2418"/>
                    </a:cubicBezTo>
                    <a:cubicBezTo>
                      <a:pt x="1797" y="2271"/>
                      <a:pt x="953" y="1427"/>
                      <a:pt x="802" y="357"/>
                    </a:cubicBezTo>
                    <a:lnTo>
                      <a:pt x="802" y="357"/>
                    </a:lnTo>
                    <a:cubicBezTo>
                      <a:pt x="1021" y="398"/>
                      <a:pt x="1243" y="419"/>
                      <a:pt x="1465" y="419"/>
                    </a:cubicBezTo>
                    <a:cubicBezTo>
                      <a:pt x="1698" y="419"/>
                      <a:pt x="1930" y="396"/>
                      <a:pt x="2158" y="349"/>
                    </a:cubicBezTo>
                    <a:close/>
                    <a:moveTo>
                      <a:pt x="4231" y="349"/>
                    </a:moveTo>
                    <a:cubicBezTo>
                      <a:pt x="4458" y="396"/>
                      <a:pt x="4690" y="419"/>
                      <a:pt x="4922" y="419"/>
                    </a:cubicBezTo>
                    <a:cubicBezTo>
                      <a:pt x="5144" y="419"/>
                      <a:pt x="5365" y="398"/>
                      <a:pt x="5582" y="357"/>
                    </a:cubicBezTo>
                    <a:lnTo>
                      <a:pt x="5582" y="357"/>
                    </a:lnTo>
                    <a:cubicBezTo>
                      <a:pt x="5435" y="1427"/>
                      <a:pt x="4591" y="2271"/>
                      <a:pt x="3521" y="2418"/>
                    </a:cubicBezTo>
                    <a:cubicBezTo>
                      <a:pt x="3605" y="1973"/>
                      <a:pt x="3605" y="1511"/>
                      <a:pt x="3517" y="1062"/>
                    </a:cubicBezTo>
                    <a:cubicBezTo>
                      <a:pt x="3857" y="957"/>
                      <a:pt x="4121" y="693"/>
                      <a:pt x="4231" y="349"/>
                    </a:cubicBezTo>
                    <a:close/>
                    <a:moveTo>
                      <a:pt x="1" y="1"/>
                    </a:moveTo>
                    <a:lnTo>
                      <a:pt x="1" y="26"/>
                    </a:lnTo>
                    <a:cubicBezTo>
                      <a:pt x="1" y="1788"/>
                      <a:pt x="1436" y="3219"/>
                      <a:pt x="3198" y="3219"/>
                    </a:cubicBezTo>
                    <a:cubicBezTo>
                      <a:pt x="4961" y="3219"/>
                      <a:pt x="6392" y="1788"/>
                      <a:pt x="6392" y="26"/>
                    </a:cubicBezTo>
                    <a:lnTo>
                      <a:pt x="639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5"/>
              <p:cNvSpPr/>
              <p:nvPr/>
            </p:nvSpPr>
            <p:spPr>
              <a:xfrm rot="5400000" flipH="1">
                <a:off x="8684439" y="1974312"/>
                <a:ext cx="88926" cy="88859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1406" extrusionOk="0">
                    <a:moveTo>
                      <a:pt x="702" y="0"/>
                    </a:moveTo>
                    <a:cubicBezTo>
                      <a:pt x="311" y="0"/>
                      <a:pt x="1" y="315"/>
                      <a:pt x="1" y="705"/>
                    </a:cubicBezTo>
                    <a:cubicBezTo>
                      <a:pt x="1" y="1095"/>
                      <a:pt x="311" y="1406"/>
                      <a:pt x="702" y="1406"/>
                    </a:cubicBezTo>
                    <a:cubicBezTo>
                      <a:pt x="1092" y="1406"/>
                      <a:pt x="1407" y="1095"/>
                      <a:pt x="1407" y="705"/>
                    </a:cubicBezTo>
                    <a:cubicBezTo>
                      <a:pt x="1407" y="315"/>
                      <a:pt x="1092" y="0"/>
                      <a:pt x="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5"/>
              <p:cNvSpPr/>
              <p:nvPr/>
            </p:nvSpPr>
            <p:spPr>
              <a:xfrm rot="5400000" flipH="1">
                <a:off x="8696922" y="1986983"/>
                <a:ext cx="63708" cy="63706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1008" extrusionOk="0">
                    <a:moveTo>
                      <a:pt x="504" y="0"/>
                    </a:moveTo>
                    <a:cubicBezTo>
                      <a:pt x="227" y="0"/>
                      <a:pt x="0" y="227"/>
                      <a:pt x="0" y="504"/>
                    </a:cubicBezTo>
                    <a:cubicBezTo>
                      <a:pt x="0" y="781"/>
                      <a:pt x="227" y="1008"/>
                      <a:pt x="504" y="1008"/>
                    </a:cubicBezTo>
                    <a:cubicBezTo>
                      <a:pt x="781" y="1008"/>
                      <a:pt x="1007" y="781"/>
                      <a:pt x="1007" y="504"/>
                    </a:cubicBezTo>
                    <a:cubicBezTo>
                      <a:pt x="1007" y="227"/>
                      <a:pt x="781" y="0"/>
                      <a:pt x="5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6" name="Google Shape;696;p5"/>
            <p:cNvGrpSpPr/>
            <p:nvPr/>
          </p:nvGrpSpPr>
          <p:grpSpPr>
            <a:xfrm flipH="1">
              <a:off x="8316374" y="626713"/>
              <a:ext cx="576902" cy="702097"/>
              <a:chOff x="7659210" y="7265569"/>
              <a:chExt cx="556050" cy="676785"/>
            </a:xfrm>
          </p:grpSpPr>
          <p:sp>
            <p:nvSpPr>
              <p:cNvPr id="697" name="Google Shape;697;p5"/>
              <p:cNvSpPr/>
              <p:nvPr/>
            </p:nvSpPr>
            <p:spPr>
              <a:xfrm>
                <a:off x="7723026" y="7269563"/>
                <a:ext cx="189584" cy="601521"/>
              </a:xfrm>
              <a:custGeom>
                <a:avLst/>
                <a:gdLst/>
                <a:ahLst/>
                <a:cxnLst/>
                <a:rect l="l" t="t" r="r" b="b"/>
                <a:pathLst>
                  <a:path w="4177" h="13253" extrusionOk="0">
                    <a:moveTo>
                      <a:pt x="1" y="1"/>
                    </a:moveTo>
                    <a:lnTo>
                      <a:pt x="1" y="13253"/>
                    </a:lnTo>
                    <a:lnTo>
                      <a:pt x="4176" y="13253"/>
                    </a:lnTo>
                    <a:lnTo>
                      <a:pt x="41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5"/>
              <p:cNvSpPr/>
              <p:nvPr/>
            </p:nvSpPr>
            <p:spPr>
              <a:xfrm>
                <a:off x="7750077" y="7404231"/>
                <a:ext cx="453557" cy="453376"/>
              </a:xfrm>
              <a:custGeom>
                <a:avLst/>
                <a:gdLst/>
                <a:ahLst/>
                <a:cxnLst/>
                <a:rect l="l" t="t" r="r" b="b"/>
                <a:pathLst>
                  <a:path w="9993" h="9989" extrusionOk="0">
                    <a:moveTo>
                      <a:pt x="7038" y="1"/>
                    </a:moveTo>
                    <a:lnTo>
                      <a:pt x="1" y="7034"/>
                    </a:lnTo>
                    <a:lnTo>
                      <a:pt x="2955" y="9988"/>
                    </a:lnTo>
                    <a:lnTo>
                      <a:pt x="9992" y="2951"/>
                    </a:lnTo>
                    <a:lnTo>
                      <a:pt x="70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5"/>
              <p:cNvSpPr/>
              <p:nvPr/>
            </p:nvSpPr>
            <p:spPr>
              <a:xfrm>
                <a:off x="7878662" y="7471269"/>
                <a:ext cx="324974" cy="354703"/>
              </a:xfrm>
              <a:custGeom>
                <a:avLst/>
                <a:gdLst/>
                <a:ahLst/>
                <a:cxnLst/>
                <a:rect l="l" t="t" r="r" b="b"/>
                <a:pathLst>
                  <a:path w="7160" h="7815" extrusionOk="0">
                    <a:moveTo>
                      <a:pt x="5690" y="1"/>
                    </a:moveTo>
                    <a:lnTo>
                      <a:pt x="814" y="4877"/>
                    </a:lnTo>
                    <a:cubicBezTo>
                      <a:pt x="0" y="5691"/>
                      <a:pt x="0" y="7005"/>
                      <a:pt x="814" y="7814"/>
                    </a:cubicBezTo>
                    <a:lnTo>
                      <a:pt x="7159" y="1470"/>
                    </a:lnTo>
                    <a:lnTo>
                      <a:pt x="569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5"/>
              <p:cNvSpPr/>
              <p:nvPr/>
            </p:nvSpPr>
            <p:spPr>
              <a:xfrm>
                <a:off x="7723026" y="7269563"/>
                <a:ext cx="94724" cy="601521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13253" extrusionOk="0">
                    <a:moveTo>
                      <a:pt x="1" y="1"/>
                    </a:moveTo>
                    <a:lnTo>
                      <a:pt x="1" y="13253"/>
                    </a:lnTo>
                    <a:lnTo>
                      <a:pt x="2086" y="13253"/>
                    </a:lnTo>
                    <a:lnTo>
                      <a:pt x="208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5"/>
              <p:cNvSpPr/>
              <p:nvPr/>
            </p:nvSpPr>
            <p:spPr>
              <a:xfrm>
                <a:off x="8007384" y="7392430"/>
                <a:ext cx="207648" cy="207648"/>
              </a:xfrm>
              <a:custGeom>
                <a:avLst/>
                <a:gdLst/>
                <a:ahLst/>
                <a:cxnLst/>
                <a:rect l="l" t="t" r="r" b="b"/>
                <a:pathLst>
                  <a:path w="4575" h="4575" extrusionOk="0">
                    <a:moveTo>
                      <a:pt x="1109" y="0"/>
                    </a:moveTo>
                    <a:lnTo>
                      <a:pt x="1" y="1108"/>
                    </a:lnTo>
                    <a:lnTo>
                      <a:pt x="3467" y="4575"/>
                    </a:lnTo>
                    <a:lnTo>
                      <a:pt x="4575" y="3467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5"/>
              <p:cNvSpPr/>
              <p:nvPr/>
            </p:nvSpPr>
            <p:spPr>
              <a:xfrm>
                <a:off x="8095573" y="7480438"/>
                <a:ext cx="119687" cy="119823"/>
              </a:xfrm>
              <a:custGeom>
                <a:avLst/>
                <a:gdLst/>
                <a:ahLst/>
                <a:cxnLst/>
                <a:rect l="l" t="t" r="r" b="b"/>
                <a:pathLst>
                  <a:path w="2637" h="2640" extrusionOk="0">
                    <a:moveTo>
                      <a:pt x="1109" y="0"/>
                    </a:moveTo>
                    <a:lnTo>
                      <a:pt x="1" y="1112"/>
                    </a:lnTo>
                    <a:lnTo>
                      <a:pt x="1528" y="2640"/>
                    </a:lnTo>
                    <a:lnTo>
                      <a:pt x="2636" y="1532"/>
                    </a:lnTo>
                    <a:lnTo>
                      <a:pt x="1109" y="0"/>
                    </a:lnTo>
                    <a:close/>
                  </a:path>
                </a:pathLst>
              </a:custGeom>
              <a:solidFill>
                <a:srgbClr val="000000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5"/>
              <p:cNvSpPr/>
              <p:nvPr/>
            </p:nvSpPr>
            <p:spPr>
              <a:xfrm>
                <a:off x="7707231" y="7398149"/>
                <a:ext cx="221173" cy="59276"/>
              </a:xfrm>
              <a:custGeom>
                <a:avLst/>
                <a:gdLst/>
                <a:ahLst/>
                <a:cxnLst/>
                <a:rect l="l" t="t" r="r" b="b"/>
                <a:pathLst>
                  <a:path w="4873" h="1306" extrusionOk="0">
                    <a:moveTo>
                      <a:pt x="0" y="0"/>
                    </a:moveTo>
                    <a:lnTo>
                      <a:pt x="0" y="1305"/>
                    </a:lnTo>
                    <a:lnTo>
                      <a:pt x="4872" y="1305"/>
                    </a:lnTo>
                    <a:lnTo>
                      <a:pt x="48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5"/>
              <p:cNvSpPr/>
              <p:nvPr/>
            </p:nvSpPr>
            <p:spPr>
              <a:xfrm>
                <a:off x="7721528" y="7379267"/>
                <a:ext cx="192579" cy="18927"/>
              </a:xfrm>
              <a:custGeom>
                <a:avLst/>
                <a:gdLst/>
                <a:ahLst/>
                <a:cxnLst/>
                <a:rect l="l" t="t" r="r" b="b"/>
                <a:pathLst>
                  <a:path w="4243" h="417" extrusionOk="0">
                    <a:moveTo>
                      <a:pt x="0" y="1"/>
                    </a:moveTo>
                    <a:lnTo>
                      <a:pt x="0" y="416"/>
                    </a:lnTo>
                    <a:lnTo>
                      <a:pt x="4243" y="416"/>
                    </a:lnTo>
                    <a:lnTo>
                      <a:pt x="42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5"/>
              <p:cNvSpPr/>
              <p:nvPr/>
            </p:nvSpPr>
            <p:spPr>
              <a:xfrm>
                <a:off x="7659210" y="7265569"/>
                <a:ext cx="317395" cy="113968"/>
              </a:xfrm>
              <a:custGeom>
                <a:avLst/>
                <a:gdLst/>
                <a:ahLst/>
                <a:cxnLst/>
                <a:rect l="l" t="t" r="r" b="b"/>
                <a:pathLst>
                  <a:path w="6993" h="2511" extrusionOk="0">
                    <a:moveTo>
                      <a:pt x="1092" y="1"/>
                    </a:moveTo>
                    <a:lnTo>
                      <a:pt x="1" y="273"/>
                    </a:lnTo>
                    <a:lnTo>
                      <a:pt x="1" y="2242"/>
                    </a:lnTo>
                    <a:lnTo>
                      <a:pt x="1092" y="2510"/>
                    </a:lnTo>
                    <a:lnTo>
                      <a:pt x="5901" y="2510"/>
                    </a:lnTo>
                    <a:lnTo>
                      <a:pt x="6170" y="2439"/>
                    </a:lnTo>
                    <a:lnTo>
                      <a:pt x="6992" y="2242"/>
                    </a:lnTo>
                    <a:lnTo>
                      <a:pt x="6992" y="273"/>
                    </a:lnTo>
                    <a:lnTo>
                      <a:pt x="6170" y="68"/>
                    </a:lnTo>
                    <a:lnTo>
                      <a:pt x="59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5"/>
              <p:cNvSpPr/>
              <p:nvPr/>
            </p:nvSpPr>
            <p:spPr>
              <a:xfrm>
                <a:off x="7747989" y="7267975"/>
                <a:ext cx="140020" cy="109202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2406" extrusionOk="0">
                    <a:moveTo>
                      <a:pt x="1541" y="0"/>
                    </a:moveTo>
                    <a:cubicBezTo>
                      <a:pt x="1021" y="0"/>
                      <a:pt x="502" y="82"/>
                      <a:pt x="0" y="246"/>
                    </a:cubicBezTo>
                    <a:lnTo>
                      <a:pt x="0" y="2163"/>
                    </a:lnTo>
                    <a:cubicBezTo>
                      <a:pt x="502" y="2325"/>
                      <a:pt x="1022" y="2406"/>
                      <a:pt x="1543" y="2406"/>
                    </a:cubicBezTo>
                    <a:cubicBezTo>
                      <a:pt x="2063" y="2406"/>
                      <a:pt x="2583" y="2325"/>
                      <a:pt x="3085" y="2163"/>
                    </a:cubicBezTo>
                    <a:lnTo>
                      <a:pt x="3085" y="246"/>
                    </a:lnTo>
                    <a:cubicBezTo>
                      <a:pt x="2581" y="82"/>
                      <a:pt x="2061" y="0"/>
                      <a:pt x="154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5"/>
              <p:cNvSpPr/>
              <p:nvPr/>
            </p:nvSpPr>
            <p:spPr>
              <a:xfrm>
                <a:off x="7887785" y="7268610"/>
                <a:ext cx="88823" cy="107478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2368" extrusionOk="0">
                    <a:moveTo>
                      <a:pt x="1134" y="1"/>
                    </a:moveTo>
                    <a:cubicBezTo>
                      <a:pt x="748" y="34"/>
                      <a:pt x="366" y="106"/>
                      <a:pt x="1" y="227"/>
                    </a:cubicBezTo>
                    <a:lnTo>
                      <a:pt x="1" y="2141"/>
                    </a:lnTo>
                    <a:cubicBezTo>
                      <a:pt x="366" y="2263"/>
                      <a:pt x="748" y="2342"/>
                      <a:pt x="1134" y="2368"/>
                    </a:cubicBezTo>
                    <a:lnTo>
                      <a:pt x="1956" y="2162"/>
                    </a:lnTo>
                    <a:lnTo>
                      <a:pt x="1956" y="206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5"/>
              <p:cNvSpPr/>
              <p:nvPr/>
            </p:nvSpPr>
            <p:spPr>
              <a:xfrm>
                <a:off x="7659210" y="7268610"/>
                <a:ext cx="88823" cy="107478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2368" extrusionOk="0">
                    <a:moveTo>
                      <a:pt x="823" y="1"/>
                    </a:moveTo>
                    <a:lnTo>
                      <a:pt x="1" y="206"/>
                    </a:lnTo>
                    <a:lnTo>
                      <a:pt x="1" y="2162"/>
                    </a:lnTo>
                    <a:lnTo>
                      <a:pt x="823" y="2368"/>
                    </a:lnTo>
                    <a:cubicBezTo>
                      <a:pt x="1205" y="2342"/>
                      <a:pt x="1587" y="2263"/>
                      <a:pt x="1956" y="2141"/>
                    </a:cubicBezTo>
                    <a:lnTo>
                      <a:pt x="1956" y="227"/>
                    </a:lnTo>
                    <a:cubicBezTo>
                      <a:pt x="1587" y="106"/>
                      <a:pt x="1205" y="34"/>
                      <a:pt x="82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5"/>
              <p:cNvSpPr/>
              <p:nvPr/>
            </p:nvSpPr>
            <p:spPr>
              <a:xfrm>
                <a:off x="7707231" y="7871050"/>
                <a:ext cx="221173" cy="59321"/>
              </a:xfrm>
              <a:custGeom>
                <a:avLst/>
                <a:gdLst/>
                <a:ahLst/>
                <a:cxnLst/>
                <a:rect l="l" t="t" r="r" b="b"/>
                <a:pathLst>
                  <a:path w="4873" h="1307" extrusionOk="0">
                    <a:moveTo>
                      <a:pt x="0" y="1"/>
                    </a:moveTo>
                    <a:lnTo>
                      <a:pt x="0" y="1306"/>
                    </a:lnTo>
                    <a:lnTo>
                      <a:pt x="4872" y="1306"/>
                    </a:lnTo>
                    <a:lnTo>
                      <a:pt x="48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5"/>
              <p:cNvSpPr/>
              <p:nvPr/>
            </p:nvSpPr>
            <p:spPr>
              <a:xfrm>
                <a:off x="7707231" y="7871050"/>
                <a:ext cx="96403" cy="59321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1307" extrusionOk="0">
                    <a:moveTo>
                      <a:pt x="0" y="1"/>
                    </a:moveTo>
                    <a:lnTo>
                      <a:pt x="0" y="1306"/>
                    </a:lnTo>
                    <a:lnTo>
                      <a:pt x="2124" y="1306"/>
                    </a:lnTo>
                    <a:lnTo>
                      <a:pt x="2124" y="1"/>
                    </a:lnTo>
                    <a:close/>
                  </a:path>
                </a:pathLst>
              </a:custGeom>
              <a:solidFill>
                <a:srgbClr val="000000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5"/>
              <p:cNvSpPr/>
              <p:nvPr/>
            </p:nvSpPr>
            <p:spPr>
              <a:xfrm>
                <a:off x="7727020" y="7929918"/>
                <a:ext cx="182322" cy="12436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274" extrusionOk="0">
                    <a:moveTo>
                      <a:pt x="1" y="1"/>
                    </a:moveTo>
                    <a:lnTo>
                      <a:pt x="1" y="273"/>
                    </a:lnTo>
                    <a:lnTo>
                      <a:pt x="4017" y="273"/>
                    </a:lnTo>
                    <a:lnTo>
                      <a:pt x="401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5"/>
              <p:cNvSpPr/>
              <p:nvPr/>
            </p:nvSpPr>
            <p:spPr>
              <a:xfrm>
                <a:off x="7748177" y="7267975"/>
                <a:ext cx="140020" cy="109202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2406" extrusionOk="0">
                    <a:moveTo>
                      <a:pt x="1541" y="0"/>
                    </a:moveTo>
                    <a:cubicBezTo>
                      <a:pt x="1021" y="0"/>
                      <a:pt x="502" y="82"/>
                      <a:pt x="0" y="246"/>
                    </a:cubicBezTo>
                    <a:lnTo>
                      <a:pt x="0" y="2163"/>
                    </a:lnTo>
                    <a:cubicBezTo>
                      <a:pt x="502" y="2325"/>
                      <a:pt x="1022" y="2406"/>
                      <a:pt x="1543" y="2406"/>
                    </a:cubicBezTo>
                    <a:cubicBezTo>
                      <a:pt x="2063" y="2406"/>
                      <a:pt x="2583" y="2325"/>
                      <a:pt x="3085" y="2163"/>
                    </a:cubicBezTo>
                    <a:lnTo>
                      <a:pt x="3085" y="246"/>
                    </a:lnTo>
                    <a:cubicBezTo>
                      <a:pt x="2581" y="82"/>
                      <a:pt x="2061" y="0"/>
                      <a:pt x="1541" y="0"/>
                    </a:cubicBezTo>
                    <a:close/>
                  </a:path>
                </a:pathLst>
              </a:custGeom>
              <a:solidFill>
                <a:srgbClr val="F39C12">
                  <a:alpha val="42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5"/>
              <p:cNvSpPr/>
              <p:nvPr/>
            </p:nvSpPr>
            <p:spPr>
              <a:xfrm>
                <a:off x="7659210" y="7268610"/>
                <a:ext cx="88823" cy="107478"/>
              </a:xfrm>
              <a:custGeom>
                <a:avLst/>
                <a:gdLst/>
                <a:ahLst/>
                <a:cxnLst/>
                <a:rect l="l" t="t" r="r" b="b"/>
                <a:pathLst>
                  <a:path w="1957" h="2368" extrusionOk="0">
                    <a:moveTo>
                      <a:pt x="823" y="1"/>
                    </a:moveTo>
                    <a:lnTo>
                      <a:pt x="1" y="206"/>
                    </a:lnTo>
                    <a:lnTo>
                      <a:pt x="1" y="2162"/>
                    </a:lnTo>
                    <a:lnTo>
                      <a:pt x="823" y="2368"/>
                    </a:lnTo>
                    <a:cubicBezTo>
                      <a:pt x="1205" y="2342"/>
                      <a:pt x="1587" y="2263"/>
                      <a:pt x="1956" y="2141"/>
                    </a:cubicBezTo>
                    <a:lnTo>
                      <a:pt x="1956" y="227"/>
                    </a:lnTo>
                    <a:cubicBezTo>
                      <a:pt x="1587" y="106"/>
                      <a:pt x="1205" y="34"/>
                      <a:pt x="823" y="1"/>
                    </a:cubicBezTo>
                    <a:close/>
                  </a:path>
                </a:pathLst>
              </a:custGeom>
              <a:solidFill>
                <a:srgbClr val="000000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5"/>
              <p:cNvSpPr/>
              <p:nvPr/>
            </p:nvSpPr>
            <p:spPr>
              <a:xfrm>
                <a:off x="7707226" y="7398150"/>
                <a:ext cx="88920" cy="59276"/>
              </a:xfrm>
              <a:custGeom>
                <a:avLst/>
                <a:gdLst/>
                <a:ahLst/>
                <a:cxnLst/>
                <a:rect l="l" t="t" r="r" b="b"/>
                <a:pathLst>
                  <a:path w="4873" h="1306" extrusionOk="0">
                    <a:moveTo>
                      <a:pt x="0" y="0"/>
                    </a:moveTo>
                    <a:lnTo>
                      <a:pt x="0" y="1305"/>
                    </a:lnTo>
                    <a:lnTo>
                      <a:pt x="4872" y="1305"/>
                    </a:lnTo>
                    <a:lnTo>
                      <a:pt x="4872" y="0"/>
                    </a:lnTo>
                    <a:close/>
                  </a:path>
                </a:pathLst>
              </a:custGeom>
              <a:solidFill>
                <a:srgbClr val="000000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5" name="Google Shape;715;p5"/>
          <p:cNvGrpSpPr/>
          <p:nvPr/>
        </p:nvGrpSpPr>
        <p:grpSpPr>
          <a:xfrm rot="10800000">
            <a:off x="-872925" y="3194249"/>
            <a:ext cx="1406618" cy="1409849"/>
            <a:chOff x="6633675" y="1434550"/>
            <a:chExt cx="1044725" cy="1047125"/>
          </a:xfrm>
        </p:grpSpPr>
        <p:sp>
          <p:nvSpPr>
            <p:cNvPr id="716" name="Google Shape;716;p5"/>
            <p:cNvSpPr/>
            <p:nvPr/>
          </p:nvSpPr>
          <p:spPr>
            <a:xfrm>
              <a:off x="6684025" y="1434550"/>
              <a:ext cx="994375" cy="996675"/>
            </a:xfrm>
            <a:custGeom>
              <a:avLst/>
              <a:gdLst/>
              <a:ahLst/>
              <a:cxnLst/>
              <a:rect l="l" t="t" r="r" b="b"/>
              <a:pathLst>
                <a:path w="39775" h="39867" extrusionOk="0">
                  <a:moveTo>
                    <a:pt x="18994" y="1"/>
                  </a:moveTo>
                  <a:lnTo>
                    <a:pt x="18994" y="7000"/>
                  </a:lnTo>
                  <a:cubicBezTo>
                    <a:pt x="18994" y="7936"/>
                    <a:pt x="18234" y="8696"/>
                    <a:pt x="17298" y="8696"/>
                  </a:cubicBezTo>
                  <a:lnTo>
                    <a:pt x="5087" y="8696"/>
                  </a:lnTo>
                  <a:cubicBezTo>
                    <a:pt x="2280" y="8696"/>
                    <a:pt x="1" y="10978"/>
                    <a:pt x="1" y="13786"/>
                  </a:cubicBezTo>
                  <a:lnTo>
                    <a:pt x="1" y="34776"/>
                  </a:lnTo>
                  <a:cubicBezTo>
                    <a:pt x="1" y="37583"/>
                    <a:pt x="2280" y="39866"/>
                    <a:pt x="5087" y="39866"/>
                  </a:cubicBezTo>
                  <a:lnTo>
                    <a:pt x="39774" y="39866"/>
                  </a:lnTo>
                  <a:lnTo>
                    <a:pt x="39774" y="36471"/>
                  </a:lnTo>
                  <a:lnTo>
                    <a:pt x="39774" y="36467"/>
                  </a:lnTo>
                  <a:lnTo>
                    <a:pt x="5087" y="36467"/>
                  </a:lnTo>
                  <a:cubicBezTo>
                    <a:pt x="4151" y="36467"/>
                    <a:pt x="3392" y="35703"/>
                    <a:pt x="3392" y="34772"/>
                  </a:cubicBezTo>
                  <a:lnTo>
                    <a:pt x="3392" y="13777"/>
                  </a:lnTo>
                  <a:cubicBezTo>
                    <a:pt x="3392" y="12846"/>
                    <a:pt x="4151" y="12086"/>
                    <a:pt x="5087" y="12086"/>
                  </a:cubicBezTo>
                  <a:lnTo>
                    <a:pt x="17298" y="12086"/>
                  </a:lnTo>
                  <a:cubicBezTo>
                    <a:pt x="20106" y="12086"/>
                    <a:pt x="22389" y="9803"/>
                    <a:pt x="22389" y="6996"/>
                  </a:cubicBezTo>
                  <a:lnTo>
                    <a:pt x="223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726325" y="1434550"/>
              <a:ext cx="952075" cy="954175"/>
            </a:xfrm>
            <a:custGeom>
              <a:avLst/>
              <a:gdLst/>
              <a:ahLst/>
              <a:cxnLst/>
              <a:rect l="l" t="t" r="r" b="b"/>
              <a:pathLst>
                <a:path w="38083" h="38167" extrusionOk="0">
                  <a:moveTo>
                    <a:pt x="19001" y="1"/>
                  </a:moveTo>
                  <a:lnTo>
                    <a:pt x="19001" y="6992"/>
                  </a:lnTo>
                  <a:cubicBezTo>
                    <a:pt x="19001" y="8863"/>
                    <a:pt x="17478" y="10382"/>
                    <a:pt x="15606" y="10382"/>
                  </a:cubicBezTo>
                  <a:lnTo>
                    <a:pt x="3395" y="10382"/>
                  </a:lnTo>
                  <a:cubicBezTo>
                    <a:pt x="1523" y="10382"/>
                    <a:pt x="0" y="11906"/>
                    <a:pt x="0" y="13777"/>
                  </a:cubicBezTo>
                  <a:lnTo>
                    <a:pt x="0" y="34772"/>
                  </a:lnTo>
                  <a:cubicBezTo>
                    <a:pt x="0" y="36643"/>
                    <a:pt x="1523" y="38167"/>
                    <a:pt x="3395" y="38167"/>
                  </a:cubicBezTo>
                  <a:lnTo>
                    <a:pt x="38082" y="38167"/>
                  </a:lnTo>
                  <a:lnTo>
                    <a:pt x="38082" y="36471"/>
                  </a:lnTo>
                  <a:lnTo>
                    <a:pt x="38082" y="36467"/>
                  </a:lnTo>
                  <a:lnTo>
                    <a:pt x="3395" y="36467"/>
                  </a:lnTo>
                  <a:cubicBezTo>
                    <a:pt x="2459" y="36467"/>
                    <a:pt x="1700" y="35703"/>
                    <a:pt x="1700" y="34772"/>
                  </a:cubicBezTo>
                  <a:lnTo>
                    <a:pt x="1700" y="13777"/>
                  </a:lnTo>
                  <a:cubicBezTo>
                    <a:pt x="1700" y="12846"/>
                    <a:pt x="2459" y="12086"/>
                    <a:pt x="3395" y="12086"/>
                  </a:cubicBezTo>
                  <a:lnTo>
                    <a:pt x="15606" y="12086"/>
                  </a:lnTo>
                  <a:cubicBezTo>
                    <a:pt x="18414" y="12086"/>
                    <a:pt x="20697" y="9803"/>
                    <a:pt x="20697" y="6996"/>
                  </a:cubicBezTo>
                  <a:lnTo>
                    <a:pt x="206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83825" y="2024350"/>
              <a:ext cx="84900" cy="230925"/>
            </a:xfrm>
            <a:custGeom>
              <a:avLst/>
              <a:gdLst/>
              <a:ahLst/>
              <a:cxnLst/>
              <a:rect l="l" t="t" r="r" b="b"/>
              <a:pathLst>
                <a:path w="3396" h="9237" extrusionOk="0">
                  <a:moveTo>
                    <a:pt x="3395" y="1"/>
                  </a:moveTo>
                  <a:cubicBezTo>
                    <a:pt x="3046" y="628"/>
                    <a:pt x="2355" y="942"/>
                    <a:pt x="1663" y="942"/>
                  </a:cubicBezTo>
                  <a:cubicBezTo>
                    <a:pt x="1017" y="942"/>
                    <a:pt x="371" y="669"/>
                    <a:pt x="1" y="122"/>
                  </a:cubicBezTo>
                  <a:lnTo>
                    <a:pt x="1" y="9082"/>
                  </a:lnTo>
                  <a:cubicBezTo>
                    <a:pt x="389" y="8567"/>
                    <a:pt x="998" y="8213"/>
                    <a:pt x="1637" y="8213"/>
                  </a:cubicBezTo>
                  <a:cubicBezTo>
                    <a:pt x="2082" y="8213"/>
                    <a:pt x="2541" y="8384"/>
                    <a:pt x="2951" y="8792"/>
                  </a:cubicBezTo>
                  <a:lnTo>
                    <a:pt x="3395" y="9237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"/>
            <p:cNvSpPr/>
            <p:nvPr/>
          </p:nvSpPr>
          <p:spPr>
            <a:xfrm>
              <a:off x="6684775" y="1803000"/>
              <a:ext cx="83000" cy="228200"/>
            </a:xfrm>
            <a:custGeom>
              <a:avLst/>
              <a:gdLst/>
              <a:ahLst/>
              <a:cxnLst/>
              <a:rect l="l" t="t" r="r" b="b"/>
              <a:pathLst>
                <a:path w="3320" h="9128" extrusionOk="0">
                  <a:moveTo>
                    <a:pt x="0" y="0"/>
                  </a:moveTo>
                  <a:lnTo>
                    <a:pt x="0" y="9127"/>
                  </a:lnTo>
                  <a:lnTo>
                    <a:pt x="3320" y="9127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"/>
            <p:cNvSpPr/>
            <p:nvPr/>
          </p:nvSpPr>
          <p:spPr>
            <a:xfrm>
              <a:off x="6684875" y="1841400"/>
              <a:ext cx="82900" cy="185500"/>
            </a:xfrm>
            <a:custGeom>
              <a:avLst/>
              <a:gdLst/>
              <a:ahLst/>
              <a:cxnLst/>
              <a:rect l="l" t="t" r="r" b="b"/>
              <a:pathLst>
                <a:path w="3316" h="7420" extrusionOk="0">
                  <a:moveTo>
                    <a:pt x="1658" y="0"/>
                  </a:moveTo>
                  <a:cubicBezTo>
                    <a:pt x="1062" y="0"/>
                    <a:pt x="500" y="143"/>
                    <a:pt x="1" y="395"/>
                  </a:cubicBezTo>
                  <a:lnTo>
                    <a:pt x="1" y="7025"/>
                  </a:lnTo>
                  <a:cubicBezTo>
                    <a:pt x="500" y="7277"/>
                    <a:pt x="1062" y="7419"/>
                    <a:pt x="1658" y="7419"/>
                  </a:cubicBezTo>
                  <a:cubicBezTo>
                    <a:pt x="2258" y="7419"/>
                    <a:pt x="2820" y="7277"/>
                    <a:pt x="3316" y="7025"/>
                  </a:cubicBezTo>
                  <a:lnTo>
                    <a:pt x="3316" y="395"/>
                  </a:lnTo>
                  <a:cubicBezTo>
                    <a:pt x="2820" y="143"/>
                    <a:pt x="2254" y="0"/>
                    <a:pt x="1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6684775" y="1803100"/>
              <a:ext cx="41450" cy="228200"/>
            </a:xfrm>
            <a:custGeom>
              <a:avLst/>
              <a:gdLst/>
              <a:ahLst/>
              <a:cxnLst/>
              <a:rect l="l" t="t" r="r" b="b"/>
              <a:pathLst>
                <a:path w="1658" h="9128" extrusionOk="0">
                  <a:moveTo>
                    <a:pt x="0" y="1"/>
                  </a:moveTo>
                  <a:lnTo>
                    <a:pt x="0" y="9128"/>
                  </a:lnTo>
                  <a:lnTo>
                    <a:pt x="1658" y="9128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6677850" y="1785800"/>
              <a:ext cx="96950" cy="26025"/>
            </a:xfrm>
            <a:custGeom>
              <a:avLst/>
              <a:gdLst/>
              <a:ahLst/>
              <a:cxnLst/>
              <a:rect l="l" t="t" r="r" b="b"/>
              <a:pathLst>
                <a:path w="3878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7850" y="1785800"/>
              <a:ext cx="38525" cy="26025"/>
            </a:xfrm>
            <a:custGeom>
              <a:avLst/>
              <a:gdLst/>
              <a:ahLst/>
              <a:cxnLst/>
              <a:rect l="l" t="t" r="r" b="b"/>
              <a:pathLst>
                <a:path w="1541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1540" y="1041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6675425" y="1777500"/>
              <a:ext cx="101575" cy="8325"/>
            </a:xfrm>
            <a:custGeom>
              <a:avLst/>
              <a:gdLst/>
              <a:ahLst/>
              <a:cxnLst/>
              <a:rect l="l" t="t" r="r" b="b"/>
              <a:pathLst>
                <a:path w="4063" h="333" extrusionOk="0">
                  <a:moveTo>
                    <a:pt x="1" y="1"/>
                  </a:moveTo>
                  <a:lnTo>
                    <a:pt x="1" y="332"/>
                  </a:lnTo>
                  <a:lnTo>
                    <a:pt x="4063" y="332"/>
                  </a:lnTo>
                  <a:lnTo>
                    <a:pt x="40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6675425" y="1777500"/>
              <a:ext cx="40425" cy="8325"/>
            </a:xfrm>
            <a:custGeom>
              <a:avLst/>
              <a:gdLst/>
              <a:ahLst/>
              <a:cxnLst/>
              <a:rect l="l" t="t" r="r" b="b"/>
              <a:pathLst>
                <a:path w="161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616" y="332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6677850" y="2031275"/>
              <a:ext cx="96950" cy="26050"/>
            </a:xfrm>
            <a:custGeom>
              <a:avLst/>
              <a:gdLst/>
              <a:ahLst/>
              <a:cxnLst/>
              <a:rect l="l" t="t" r="r" b="b"/>
              <a:pathLst>
                <a:path w="387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77850" y="2031275"/>
              <a:ext cx="42200" cy="26050"/>
            </a:xfrm>
            <a:custGeom>
              <a:avLst/>
              <a:gdLst/>
              <a:ahLst/>
              <a:cxnLst/>
              <a:rect l="l" t="t" r="r" b="b"/>
              <a:pathLst>
                <a:path w="168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1687" y="1041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6673650" y="2056975"/>
              <a:ext cx="105675" cy="5375"/>
            </a:xfrm>
            <a:custGeom>
              <a:avLst/>
              <a:gdLst/>
              <a:ahLst/>
              <a:cxnLst/>
              <a:rect l="l" t="t" r="r" b="b"/>
              <a:pathLst>
                <a:path w="4227" h="215" extrusionOk="0">
                  <a:moveTo>
                    <a:pt x="0" y="1"/>
                  </a:moveTo>
                  <a:lnTo>
                    <a:pt x="0" y="215"/>
                  </a:lnTo>
                  <a:lnTo>
                    <a:pt x="4226" y="215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633675" y="1824500"/>
              <a:ext cx="185400" cy="185400"/>
            </a:xfrm>
            <a:custGeom>
              <a:avLst/>
              <a:gdLst/>
              <a:ahLst/>
              <a:cxnLst/>
              <a:rect l="l" t="t" r="r" b="b"/>
              <a:pathLst>
                <a:path w="7416" h="7416" extrusionOk="0">
                  <a:moveTo>
                    <a:pt x="3706" y="1"/>
                  </a:moveTo>
                  <a:cubicBezTo>
                    <a:pt x="1658" y="1"/>
                    <a:pt x="1" y="1662"/>
                    <a:pt x="1" y="3710"/>
                  </a:cubicBezTo>
                  <a:cubicBezTo>
                    <a:pt x="1" y="5758"/>
                    <a:pt x="1658" y="7416"/>
                    <a:pt x="3706" y="7416"/>
                  </a:cubicBezTo>
                  <a:cubicBezTo>
                    <a:pt x="5754" y="7416"/>
                    <a:pt x="7416" y="5758"/>
                    <a:pt x="7416" y="3710"/>
                  </a:cubicBezTo>
                  <a:cubicBezTo>
                    <a:pt x="7416" y="1662"/>
                    <a:pt x="5754" y="1"/>
                    <a:pt x="37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"/>
            <p:cNvSpPr/>
            <p:nvPr/>
          </p:nvSpPr>
          <p:spPr>
            <a:xfrm>
              <a:off x="6638925" y="1829750"/>
              <a:ext cx="174900" cy="174900"/>
            </a:xfrm>
            <a:custGeom>
              <a:avLst/>
              <a:gdLst/>
              <a:ahLst/>
              <a:cxnLst/>
              <a:rect l="l" t="t" r="r" b="b"/>
              <a:pathLst>
                <a:path w="6996" h="6996" extrusionOk="0">
                  <a:moveTo>
                    <a:pt x="3496" y="0"/>
                  </a:moveTo>
                  <a:cubicBezTo>
                    <a:pt x="1566" y="0"/>
                    <a:pt x="0" y="1566"/>
                    <a:pt x="0" y="3500"/>
                  </a:cubicBezTo>
                  <a:cubicBezTo>
                    <a:pt x="0" y="5430"/>
                    <a:pt x="1566" y="6996"/>
                    <a:pt x="3496" y="6996"/>
                  </a:cubicBezTo>
                  <a:cubicBezTo>
                    <a:pt x="5431" y="6996"/>
                    <a:pt x="6996" y="5430"/>
                    <a:pt x="6996" y="3500"/>
                  </a:cubicBezTo>
                  <a:cubicBezTo>
                    <a:pt x="6996" y="1566"/>
                    <a:pt x="5431" y="0"/>
                    <a:pt x="3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"/>
            <p:cNvSpPr/>
            <p:nvPr/>
          </p:nvSpPr>
          <p:spPr>
            <a:xfrm>
              <a:off x="6651300" y="1842450"/>
              <a:ext cx="149850" cy="149625"/>
            </a:xfrm>
            <a:custGeom>
              <a:avLst/>
              <a:gdLst/>
              <a:ahLst/>
              <a:cxnLst/>
              <a:rect l="l" t="t" r="r" b="b"/>
              <a:pathLst>
                <a:path w="5994" h="5985" extrusionOk="0">
                  <a:moveTo>
                    <a:pt x="3005" y="0"/>
                  </a:moveTo>
                  <a:cubicBezTo>
                    <a:pt x="3002" y="0"/>
                    <a:pt x="2999" y="0"/>
                    <a:pt x="2997" y="0"/>
                  </a:cubicBezTo>
                  <a:cubicBezTo>
                    <a:pt x="1960" y="0"/>
                    <a:pt x="1050" y="525"/>
                    <a:pt x="513" y="1322"/>
                  </a:cubicBezTo>
                  <a:cubicBezTo>
                    <a:pt x="190" y="1800"/>
                    <a:pt x="1" y="2371"/>
                    <a:pt x="1" y="2992"/>
                  </a:cubicBezTo>
                  <a:cubicBezTo>
                    <a:pt x="1" y="3479"/>
                    <a:pt x="118" y="3941"/>
                    <a:pt x="328" y="4348"/>
                  </a:cubicBezTo>
                  <a:cubicBezTo>
                    <a:pt x="672" y="5027"/>
                    <a:pt x="1268" y="5556"/>
                    <a:pt x="1990" y="5812"/>
                  </a:cubicBezTo>
                  <a:cubicBezTo>
                    <a:pt x="2304" y="5921"/>
                    <a:pt x="2644" y="5984"/>
                    <a:pt x="2997" y="5984"/>
                  </a:cubicBezTo>
                  <a:cubicBezTo>
                    <a:pt x="4080" y="5984"/>
                    <a:pt x="5028" y="5413"/>
                    <a:pt x="5552" y="4553"/>
                  </a:cubicBezTo>
                  <a:cubicBezTo>
                    <a:pt x="5829" y="4096"/>
                    <a:pt x="5993" y="3563"/>
                    <a:pt x="5993" y="2992"/>
                  </a:cubicBezTo>
                  <a:cubicBezTo>
                    <a:pt x="5993" y="1341"/>
                    <a:pt x="4659" y="0"/>
                    <a:pt x="3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651525" y="1842450"/>
              <a:ext cx="135025" cy="129375"/>
            </a:xfrm>
            <a:custGeom>
              <a:avLst/>
              <a:gdLst/>
              <a:ahLst/>
              <a:cxnLst/>
              <a:rect l="l" t="t" r="r" b="b"/>
              <a:pathLst>
                <a:path w="5401" h="5175" extrusionOk="0">
                  <a:moveTo>
                    <a:pt x="2992" y="0"/>
                  </a:moveTo>
                  <a:cubicBezTo>
                    <a:pt x="1960" y="0"/>
                    <a:pt x="1049" y="525"/>
                    <a:pt x="508" y="1322"/>
                  </a:cubicBezTo>
                  <a:cubicBezTo>
                    <a:pt x="189" y="1800"/>
                    <a:pt x="0" y="2371"/>
                    <a:pt x="0" y="2992"/>
                  </a:cubicBezTo>
                  <a:cubicBezTo>
                    <a:pt x="0" y="3479"/>
                    <a:pt x="113" y="3941"/>
                    <a:pt x="323" y="4352"/>
                  </a:cubicBezTo>
                  <a:cubicBezTo>
                    <a:pt x="483" y="4658"/>
                    <a:pt x="697" y="4939"/>
                    <a:pt x="948" y="5174"/>
                  </a:cubicBezTo>
                  <a:cubicBezTo>
                    <a:pt x="848" y="5044"/>
                    <a:pt x="760" y="4902"/>
                    <a:pt x="684" y="4755"/>
                  </a:cubicBezTo>
                  <a:cubicBezTo>
                    <a:pt x="474" y="4343"/>
                    <a:pt x="361" y="3882"/>
                    <a:pt x="361" y="3395"/>
                  </a:cubicBezTo>
                  <a:cubicBezTo>
                    <a:pt x="361" y="2778"/>
                    <a:pt x="550" y="2203"/>
                    <a:pt x="869" y="1729"/>
                  </a:cubicBezTo>
                  <a:cubicBezTo>
                    <a:pt x="1410" y="932"/>
                    <a:pt x="2316" y="407"/>
                    <a:pt x="3357" y="407"/>
                  </a:cubicBezTo>
                  <a:cubicBezTo>
                    <a:pt x="4146" y="407"/>
                    <a:pt x="4868" y="714"/>
                    <a:pt x="5401" y="1217"/>
                  </a:cubicBezTo>
                  <a:cubicBezTo>
                    <a:pt x="4855" y="479"/>
                    <a:pt x="3978" y="0"/>
                    <a:pt x="2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"/>
            <p:cNvSpPr/>
            <p:nvPr/>
          </p:nvSpPr>
          <p:spPr>
            <a:xfrm>
              <a:off x="6655700" y="1846325"/>
              <a:ext cx="141450" cy="141750"/>
            </a:xfrm>
            <a:custGeom>
              <a:avLst/>
              <a:gdLst/>
              <a:ahLst/>
              <a:cxnLst/>
              <a:rect l="l" t="t" r="r" b="b"/>
              <a:pathLst>
                <a:path w="5658" h="5670" extrusionOk="0">
                  <a:moveTo>
                    <a:pt x="2972" y="0"/>
                  </a:moveTo>
                  <a:lnTo>
                    <a:pt x="2951" y="382"/>
                  </a:lnTo>
                  <a:cubicBezTo>
                    <a:pt x="2972" y="382"/>
                    <a:pt x="2989" y="386"/>
                    <a:pt x="3010" y="386"/>
                  </a:cubicBezTo>
                  <a:lnTo>
                    <a:pt x="3043" y="5"/>
                  </a:lnTo>
                  <a:cubicBezTo>
                    <a:pt x="3022" y="0"/>
                    <a:pt x="2993" y="0"/>
                    <a:pt x="2972" y="0"/>
                  </a:cubicBezTo>
                  <a:close/>
                  <a:moveTo>
                    <a:pt x="2426" y="26"/>
                  </a:moveTo>
                  <a:cubicBezTo>
                    <a:pt x="2405" y="30"/>
                    <a:pt x="2380" y="30"/>
                    <a:pt x="2359" y="34"/>
                  </a:cubicBezTo>
                  <a:lnTo>
                    <a:pt x="2422" y="412"/>
                  </a:lnTo>
                  <a:cubicBezTo>
                    <a:pt x="2439" y="412"/>
                    <a:pt x="2460" y="407"/>
                    <a:pt x="2481" y="403"/>
                  </a:cubicBezTo>
                  <a:lnTo>
                    <a:pt x="2426" y="26"/>
                  </a:lnTo>
                  <a:close/>
                  <a:moveTo>
                    <a:pt x="3572" y="105"/>
                  </a:moveTo>
                  <a:lnTo>
                    <a:pt x="3471" y="470"/>
                  </a:lnTo>
                  <a:cubicBezTo>
                    <a:pt x="3492" y="475"/>
                    <a:pt x="3509" y="483"/>
                    <a:pt x="3530" y="487"/>
                  </a:cubicBezTo>
                  <a:lnTo>
                    <a:pt x="3639" y="126"/>
                  </a:lnTo>
                  <a:cubicBezTo>
                    <a:pt x="3614" y="114"/>
                    <a:pt x="3593" y="110"/>
                    <a:pt x="3572" y="105"/>
                  </a:cubicBezTo>
                  <a:close/>
                  <a:moveTo>
                    <a:pt x="1831" y="177"/>
                  </a:moveTo>
                  <a:cubicBezTo>
                    <a:pt x="1810" y="189"/>
                    <a:pt x="1789" y="193"/>
                    <a:pt x="1768" y="202"/>
                  </a:cubicBezTo>
                  <a:lnTo>
                    <a:pt x="1910" y="559"/>
                  </a:lnTo>
                  <a:cubicBezTo>
                    <a:pt x="1931" y="550"/>
                    <a:pt x="1944" y="546"/>
                    <a:pt x="1965" y="533"/>
                  </a:cubicBezTo>
                  <a:lnTo>
                    <a:pt x="1831" y="177"/>
                  </a:lnTo>
                  <a:close/>
                  <a:moveTo>
                    <a:pt x="4143" y="328"/>
                  </a:moveTo>
                  <a:lnTo>
                    <a:pt x="3966" y="663"/>
                  </a:lnTo>
                  <a:cubicBezTo>
                    <a:pt x="3979" y="672"/>
                    <a:pt x="4000" y="680"/>
                    <a:pt x="4017" y="693"/>
                  </a:cubicBezTo>
                  <a:lnTo>
                    <a:pt x="4201" y="361"/>
                  </a:lnTo>
                  <a:cubicBezTo>
                    <a:pt x="4185" y="349"/>
                    <a:pt x="4164" y="340"/>
                    <a:pt x="4143" y="328"/>
                  </a:cubicBezTo>
                  <a:close/>
                  <a:moveTo>
                    <a:pt x="1285" y="454"/>
                  </a:moveTo>
                  <a:cubicBezTo>
                    <a:pt x="1264" y="466"/>
                    <a:pt x="1247" y="483"/>
                    <a:pt x="1226" y="491"/>
                  </a:cubicBezTo>
                  <a:lnTo>
                    <a:pt x="1440" y="806"/>
                  </a:lnTo>
                  <a:cubicBezTo>
                    <a:pt x="1457" y="798"/>
                    <a:pt x="1474" y="785"/>
                    <a:pt x="1495" y="777"/>
                  </a:cubicBezTo>
                  <a:lnTo>
                    <a:pt x="1285" y="454"/>
                  </a:lnTo>
                  <a:close/>
                  <a:moveTo>
                    <a:pt x="4655" y="672"/>
                  </a:moveTo>
                  <a:lnTo>
                    <a:pt x="4411" y="966"/>
                  </a:lnTo>
                  <a:cubicBezTo>
                    <a:pt x="4420" y="974"/>
                    <a:pt x="4436" y="991"/>
                    <a:pt x="4453" y="999"/>
                  </a:cubicBezTo>
                  <a:lnTo>
                    <a:pt x="4709" y="718"/>
                  </a:lnTo>
                  <a:cubicBezTo>
                    <a:pt x="4692" y="701"/>
                    <a:pt x="4671" y="684"/>
                    <a:pt x="4655" y="672"/>
                  </a:cubicBezTo>
                  <a:close/>
                  <a:moveTo>
                    <a:pt x="807" y="844"/>
                  </a:moveTo>
                  <a:lnTo>
                    <a:pt x="760" y="890"/>
                  </a:lnTo>
                  <a:lnTo>
                    <a:pt x="1037" y="1154"/>
                  </a:lnTo>
                  <a:cubicBezTo>
                    <a:pt x="1054" y="1138"/>
                    <a:pt x="1063" y="1121"/>
                    <a:pt x="1079" y="1108"/>
                  </a:cubicBezTo>
                  <a:lnTo>
                    <a:pt x="807" y="844"/>
                  </a:lnTo>
                  <a:close/>
                  <a:moveTo>
                    <a:pt x="5079" y="1108"/>
                  </a:moveTo>
                  <a:lnTo>
                    <a:pt x="4772" y="1343"/>
                  </a:lnTo>
                  <a:cubicBezTo>
                    <a:pt x="4789" y="1356"/>
                    <a:pt x="4797" y="1373"/>
                    <a:pt x="4810" y="1389"/>
                  </a:cubicBezTo>
                  <a:lnTo>
                    <a:pt x="5120" y="1163"/>
                  </a:lnTo>
                  <a:cubicBezTo>
                    <a:pt x="5104" y="1146"/>
                    <a:pt x="5091" y="1125"/>
                    <a:pt x="5079" y="1108"/>
                  </a:cubicBezTo>
                  <a:close/>
                  <a:moveTo>
                    <a:pt x="429" y="1322"/>
                  </a:moveTo>
                  <a:cubicBezTo>
                    <a:pt x="412" y="1343"/>
                    <a:pt x="404" y="1356"/>
                    <a:pt x="391" y="1377"/>
                  </a:cubicBezTo>
                  <a:lnTo>
                    <a:pt x="718" y="1578"/>
                  </a:lnTo>
                  <a:cubicBezTo>
                    <a:pt x="727" y="1557"/>
                    <a:pt x="739" y="1540"/>
                    <a:pt x="756" y="1524"/>
                  </a:cubicBezTo>
                  <a:lnTo>
                    <a:pt x="429" y="1322"/>
                  </a:lnTo>
                  <a:close/>
                  <a:moveTo>
                    <a:pt x="5393" y="1637"/>
                  </a:moveTo>
                  <a:lnTo>
                    <a:pt x="5045" y="1796"/>
                  </a:lnTo>
                  <a:cubicBezTo>
                    <a:pt x="5058" y="1813"/>
                    <a:pt x="5062" y="1834"/>
                    <a:pt x="5070" y="1851"/>
                  </a:cubicBezTo>
                  <a:lnTo>
                    <a:pt x="5418" y="1700"/>
                  </a:lnTo>
                  <a:cubicBezTo>
                    <a:pt x="5414" y="1679"/>
                    <a:pt x="5402" y="1658"/>
                    <a:pt x="5393" y="1637"/>
                  </a:cubicBezTo>
                  <a:close/>
                  <a:moveTo>
                    <a:pt x="156" y="1872"/>
                  </a:moveTo>
                  <a:cubicBezTo>
                    <a:pt x="152" y="1893"/>
                    <a:pt x="139" y="1914"/>
                    <a:pt x="135" y="1935"/>
                  </a:cubicBezTo>
                  <a:lnTo>
                    <a:pt x="496" y="2057"/>
                  </a:lnTo>
                  <a:cubicBezTo>
                    <a:pt x="504" y="2040"/>
                    <a:pt x="509" y="2019"/>
                    <a:pt x="517" y="2002"/>
                  </a:cubicBezTo>
                  <a:lnTo>
                    <a:pt x="156" y="1872"/>
                  </a:lnTo>
                  <a:close/>
                  <a:moveTo>
                    <a:pt x="5590" y="2212"/>
                  </a:moveTo>
                  <a:lnTo>
                    <a:pt x="5217" y="2296"/>
                  </a:lnTo>
                  <a:cubicBezTo>
                    <a:pt x="5225" y="2317"/>
                    <a:pt x="5225" y="2334"/>
                    <a:pt x="5230" y="2355"/>
                  </a:cubicBezTo>
                  <a:lnTo>
                    <a:pt x="5607" y="2279"/>
                  </a:lnTo>
                  <a:cubicBezTo>
                    <a:pt x="5603" y="2254"/>
                    <a:pt x="5595" y="2233"/>
                    <a:pt x="5590" y="2212"/>
                  </a:cubicBezTo>
                  <a:close/>
                  <a:moveTo>
                    <a:pt x="14" y="2464"/>
                  </a:moveTo>
                  <a:cubicBezTo>
                    <a:pt x="9" y="2485"/>
                    <a:pt x="5" y="2510"/>
                    <a:pt x="5" y="2531"/>
                  </a:cubicBezTo>
                  <a:lnTo>
                    <a:pt x="383" y="2573"/>
                  </a:lnTo>
                  <a:cubicBezTo>
                    <a:pt x="387" y="2552"/>
                    <a:pt x="387" y="2539"/>
                    <a:pt x="391" y="2510"/>
                  </a:cubicBezTo>
                  <a:lnTo>
                    <a:pt x="14" y="2464"/>
                  </a:lnTo>
                  <a:close/>
                  <a:moveTo>
                    <a:pt x="5658" y="2825"/>
                  </a:moveTo>
                  <a:lnTo>
                    <a:pt x="5276" y="2837"/>
                  </a:lnTo>
                  <a:lnTo>
                    <a:pt x="5276" y="2896"/>
                  </a:lnTo>
                  <a:lnTo>
                    <a:pt x="5658" y="2904"/>
                  </a:lnTo>
                  <a:lnTo>
                    <a:pt x="5658" y="2837"/>
                  </a:lnTo>
                  <a:lnTo>
                    <a:pt x="5658" y="2825"/>
                  </a:lnTo>
                  <a:close/>
                  <a:moveTo>
                    <a:pt x="383" y="3047"/>
                  </a:moveTo>
                  <a:lnTo>
                    <a:pt x="1" y="3076"/>
                  </a:lnTo>
                  <a:cubicBezTo>
                    <a:pt x="1" y="3097"/>
                    <a:pt x="5" y="3127"/>
                    <a:pt x="5" y="3148"/>
                  </a:cubicBezTo>
                  <a:lnTo>
                    <a:pt x="387" y="3106"/>
                  </a:lnTo>
                  <a:cubicBezTo>
                    <a:pt x="387" y="3085"/>
                    <a:pt x="383" y="3068"/>
                    <a:pt x="383" y="3047"/>
                  </a:cubicBezTo>
                  <a:close/>
                  <a:moveTo>
                    <a:pt x="5225" y="3366"/>
                  </a:moveTo>
                  <a:cubicBezTo>
                    <a:pt x="5217" y="3387"/>
                    <a:pt x="5213" y="3404"/>
                    <a:pt x="5209" y="3425"/>
                  </a:cubicBezTo>
                  <a:lnTo>
                    <a:pt x="5582" y="3513"/>
                  </a:lnTo>
                  <a:cubicBezTo>
                    <a:pt x="5586" y="3488"/>
                    <a:pt x="5590" y="3467"/>
                    <a:pt x="5595" y="3450"/>
                  </a:cubicBezTo>
                  <a:lnTo>
                    <a:pt x="5225" y="3366"/>
                  </a:lnTo>
                  <a:close/>
                  <a:moveTo>
                    <a:pt x="483" y="3567"/>
                  </a:moveTo>
                  <a:lnTo>
                    <a:pt x="114" y="3681"/>
                  </a:lnTo>
                  <a:cubicBezTo>
                    <a:pt x="118" y="3702"/>
                    <a:pt x="131" y="3723"/>
                    <a:pt x="135" y="3744"/>
                  </a:cubicBezTo>
                  <a:lnTo>
                    <a:pt x="504" y="3622"/>
                  </a:lnTo>
                  <a:lnTo>
                    <a:pt x="483" y="3567"/>
                  </a:lnTo>
                  <a:close/>
                  <a:moveTo>
                    <a:pt x="5058" y="3865"/>
                  </a:moveTo>
                  <a:cubicBezTo>
                    <a:pt x="5045" y="3882"/>
                    <a:pt x="5041" y="3903"/>
                    <a:pt x="5028" y="3916"/>
                  </a:cubicBezTo>
                  <a:lnTo>
                    <a:pt x="5372" y="4083"/>
                  </a:lnTo>
                  <a:cubicBezTo>
                    <a:pt x="5381" y="4071"/>
                    <a:pt x="5393" y="4050"/>
                    <a:pt x="5402" y="4029"/>
                  </a:cubicBezTo>
                  <a:lnTo>
                    <a:pt x="5058" y="3865"/>
                  </a:lnTo>
                  <a:close/>
                  <a:moveTo>
                    <a:pt x="693" y="4054"/>
                  </a:moveTo>
                  <a:lnTo>
                    <a:pt x="362" y="4243"/>
                  </a:lnTo>
                  <a:cubicBezTo>
                    <a:pt x="379" y="4264"/>
                    <a:pt x="387" y="4281"/>
                    <a:pt x="400" y="4302"/>
                  </a:cubicBezTo>
                  <a:lnTo>
                    <a:pt x="723" y="4104"/>
                  </a:lnTo>
                  <a:cubicBezTo>
                    <a:pt x="714" y="4083"/>
                    <a:pt x="702" y="4071"/>
                    <a:pt x="693" y="4054"/>
                  </a:cubicBezTo>
                  <a:close/>
                  <a:moveTo>
                    <a:pt x="4776" y="4314"/>
                  </a:moveTo>
                  <a:cubicBezTo>
                    <a:pt x="4768" y="4331"/>
                    <a:pt x="4751" y="4348"/>
                    <a:pt x="4743" y="4365"/>
                  </a:cubicBezTo>
                  <a:lnTo>
                    <a:pt x="5041" y="4604"/>
                  </a:lnTo>
                  <a:cubicBezTo>
                    <a:pt x="5058" y="4587"/>
                    <a:pt x="5066" y="4566"/>
                    <a:pt x="5083" y="4545"/>
                  </a:cubicBezTo>
                  <a:lnTo>
                    <a:pt x="4776" y="4314"/>
                  </a:lnTo>
                  <a:close/>
                  <a:moveTo>
                    <a:pt x="1008" y="4478"/>
                  </a:moveTo>
                  <a:lnTo>
                    <a:pt x="723" y="4734"/>
                  </a:lnTo>
                  <a:cubicBezTo>
                    <a:pt x="739" y="4755"/>
                    <a:pt x="756" y="4772"/>
                    <a:pt x="769" y="4788"/>
                  </a:cubicBezTo>
                  <a:lnTo>
                    <a:pt x="1050" y="4520"/>
                  </a:lnTo>
                  <a:cubicBezTo>
                    <a:pt x="1033" y="4507"/>
                    <a:pt x="1021" y="4495"/>
                    <a:pt x="1008" y="4478"/>
                  </a:cubicBezTo>
                  <a:close/>
                  <a:moveTo>
                    <a:pt x="4415" y="4705"/>
                  </a:moveTo>
                  <a:cubicBezTo>
                    <a:pt x="4399" y="4713"/>
                    <a:pt x="4386" y="4730"/>
                    <a:pt x="4369" y="4742"/>
                  </a:cubicBezTo>
                  <a:lnTo>
                    <a:pt x="4609" y="5040"/>
                  </a:lnTo>
                  <a:cubicBezTo>
                    <a:pt x="4625" y="5023"/>
                    <a:pt x="4646" y="5007"/>
                    <a:pt x="4663" y="4990"/>
                  </a:cubicBezTo>
                  <a:lnTo>
                    <a:pt x="4415" y="4705"/>
                  </a:lnTo>
                  <a:close/>
                  <a:moveTo>
                    <a:pt x="1398" y="4839"/>
                  </a:moveTo>
                  <a:lnTo>
                    <a:pt x="1180" y="5149"/>
                  </a:lnTo>
                  <a:cubicBezTo>
                    <a:pt x="1201" y="5162"/>
                    <a:pt x="1218" y="5175"/>
                    <a:pt x="1239" y="5187"/>
                  </a:cubicBezTo>
                  <a:lnTo>
                    <a:pt x="1449" y="4872"/>
                  </a:lnTo>
                  <a:lnTo>
                    <a:pt x="1398" y="4839"/>
                  </a:lnTo>
                  <a:close/>
                  <a:moveTo>
                    <a:pt x="3975" y="5002"/>
                  </a:moveTo>
                  <a:cubicBezTo>
                    <a:pt x="3958" y="5015"/>
                    <a:pt x="3937" y="5019"/>
                    <a:pt x="3920" y="5028"/>
                  </a:cubicBezTo>
                  <a:lnTo>
                    <a:pt x="4097" y="5372"/>
                  </a:lnTo>
                  <a:cubicBezTo>
                    <a:pt x="4118" y="5359"/>
                    <a:pt x="4134" y="5351"/>
                    <a:pt x="4155" y="5338"/>
                  </a:cubicBezTo>
                  <a:lnTo>
                    <a:pt x="3975" y="5002"/>
                  </a:lnTo>
                  <a:close/>
                  <a:moveTo>
                    <a:pt x="1868" y="5091"/>
                  </a:moveTo>
                  <a:lnTo>
                    <a:pt x="1713" y="5443"/>
                  </a:lnTo>
                  <a:cubicBezTo>
                    <a:pt x="1734" y="5456"/>
                    <a:pt x="1755" y="5460"/>
                    <a:pt x="1776" y="5468"/>
                  </a:cubicBezTo>
                  <a:lnTo>
                    <a:pt x="1919" y="5112"/>
                  </a:lnTo>
                  <a:cubicBezTo>
                    <a:pt x="1902" y="5107"/>
                    <a:pt x="1881" y="5095"/>
                    <a:pt x="1868" y="5091"/>
                  </a:cubicBezTo>
                  <a:close/>
                  <a:moveTo>
                    <a:pt x="3480" y="5196"/>
                  </a:moveTo>
                  <a:cubicBezTo>
                    <a:pt x="3459" y="5204"/>
                    <a:pt x="3446" y="5208"/>
                    <a:pt x="3425" y="5212"/>
                  </a:cubicBezTo>
                  <a:lnTo>
                    <a:pt x="3517" y="5586"/>
                  </a:lnTo>
                  <a:cubicBezTo>
                    <a:pt x="3538" y="5582"/>
                    <a:pt x="3559" y="5573"/>
                    <a:pt x="3580" y="5565"/>
                  </a:cubicBezTo>
                  <a:lnTo>
                    <a:pt x="3480" y="5196"/>
                  </a:lnTo>
                  <a:close/>
                  <a:moveTo>
                    <a:pt x="2376" y="5246"/>
                  </a:moveTo>
                  <a:lnTo>
                    <a:pt x="2301" y="5624"/>
                  </a:lnTo>
                  <a:cubicBezTo>
                    <a:pt x="2322" y="5628"/>
                    <a:pt x="2351" y="5628"/>
                    <a:pt x="2372" y="5632"/>
                  </a:cubicBezTo>
                  <a:lnTo>
                    <a:pt x="2435" y="5254"/>
                  </a:lnTo>
                  <a:cubicBezTo>
                    <a:pt x="2414" y="5250"/>
                    <a:pt x="2397" y="5250"/>
                    <a:pt x="2376" y="5246"/>
                  </a:cubicBezTo>
                  <a:close/>
                  <a:moveTo>
                    <a:pt x="2901" y="5288"/>
                  </a:moveTo>
                  <a:lnTo>
                    <a:pt x="2909" y="5670"/>
                  </a:lnTo>
                  <a:lnTo>
                    <a:pt x="2980" y="5670"/>
                  </a:lnTo>
                  <a:lnTo>
                    <a:pt x="2959" y="5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"/>
            <p:cNvSpPr/>
            <p:nvPr/>
          </p:nvSpPr>
          <p:spPr>
            <a:xfrm>
              <a:off x="6718350" y="1914525"/>
              <a:ext cx="63800" cy="1680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1" y="0"/>
                    <a:pt x="0" y="151"/>
                    <a:pt x="0" y="336"/>
                  </a:cubicBezTo>
                  <a:cubicBezTo>
                    <a:pt x="0" y="516"/>
                    <a:pt x="151" y="671"/>
                    <a:pt x="336" y="671"/>
                  </a:cubicBezTo>
                  <a:cubicBezTo>
                    <a:pt x="520" y="671"/>
                    <a:pt x="2552" y="516"/>
                    <a:pt x="2552" y="336"/>
                  </a:cubicBezTo>
                  <a:cubicBezTo>
                    <a:pt x="2552" y="147"/>
                    <a:pt x="520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6717925" y="1908850"/>
              <a:ext cx="63800" cy="1680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6" y="0"/>
                    <a:pt x="0" y="152"/>
                    <a:pt x="0" y="336"/>
                  </a:cubicBezTo>
                  <a:cubicBezTo>
                    <a:pt x="0" y="521"/>
                    <a:pt x="156" y="672"/>
                    <a:pt x="336" y="672"/>
                  </a:cubicBezTo>
                  <a:cubicBezTo>
                    <a:pt x="521" y="672"/>
                    <a:pt x="2552" y="521"/>
                    <a:pt x="2552" y="336"/>
                  </a:cubicBezTo>
                  <a:cubicBezTo>
                    <a:pt x="2552" y="147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6717825" y="1908850"/>
              <a:ext cx="63800" cy="8425"/>
            </a:xfrm>
            <a:custGeom>
              <a:avLst/>
              <a:gdLst/>
              <a:ahLst/>
              <a:cxnLst/>
              <a:rect l="l" t="t" r="r" b="b"/>
              <a:pathLst>
                <a:path w="2552" h="337" extrusionOk="0">
                  <a:moveTo>
                    <a:pt x="336" y="0"/>
                  </a:moveTo>
                  <a:cubicBezTo>
                    <a:pt x="151" y="0"/>
                    <a:pt x="0" y="152"/>
                    <a:pt x="0" y="336"/>
                  </a:cubicBezTo>
                  <a:lnTo>
                    <a:pt x="2552" y="336"/>
                  </a:lnTo>
                  <a:cubicBezTo>
                    <a:pt x="2552" y="152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6734700" y="1914300"/>
              <a:ext cx="34125" cy="5600"/>
            </a:xfrm>
            <a:custGeom>
              <a:avLst/>
              <a:gdLst/>
              <a:ahLst/>
              <a:cxnLst/>
              <a:rect l="l" t="t" r="r" b="b"/>
              <a:pathLst>
                <a:path w="1365" h="224" extrusionOk="0">
                  <a:moveTo>
                    <a:pt x="212" y="0"/>
                  </a:moveTo>
                  <a:cubicBezTo>
                    <a:pt x="97" y="0"/>
                    <a:pt x="1" y="46"/>
                    <a:pt x="1" y="114"/>
                  </a:cubicBezTo>
                  <a:cubicBezTo>
                    <a:pt x="1" y="178"/>
                    <a:pt x="97" y="223"/>
                    <a:pt x="212" y="223"/>
                  </a:cubicBezTo>
                  <a:cubicBezTo>
                    <a:pt x="217" y="223"/>
                    <a:pt x="222" y="223"/>
                    <a:pt x="227" y="223"/>
                  </a:cubicBezTo>
                  <a:lnTo>
                    <a:pt x="1344" y="148"/>
                  </a:lnTo>
                  <a:cubicBezTo>
                    <a:pt x="1356" y="148"/>
                    <a:pt x="1365" y="135"/>
                    <a:pt x="1365" y="114"/>
                  </a:cubicBezTo>
                  <a:cubicBezTo>
                    <a:pt x="1365" y="93"/>
                    <a:pt x="1356" y="76"/>
                    <a:pt x="1344" y="76"/>
                  </a:cubicBezTo>
                  <a:lnTo>
                    <a:pt x="227" y="1"/>
                  </a:lnTo>
                  <a:cubicBezTo>
                    <a:pt x="222" y="0"/>
                    <a:pt x="217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"/>
            <p:cNvSpPr/>
            <p:nvPr/>
          </p:nvSpPr>
          <p:spPr>
            <a:xfrm>
              <a:off x="6718225" y="1909050"/>
              <a:ext cx="16300" cy="16300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24" y="1"/>
                  </a:moveTo>
                  <a:cubicBezTo>
                    <a:pt x="144" y="1"/>
                    <a:pt x="1" y="148"/>
                    <a:pt x="1" y="328"/>
                  </a:cubicBezTo>
                  <a:cubicBezTo>
                    <a:pt x="1" y="509"/>
                    <a:pt x="144" y="651"/>
                    <a:pt x="324" y="651"/>
                  </a:cubicBezTo>
                  <a:cubicBezTo>
                    <a:pt x="505" y="651"/>
                    <a:pt x="651" y="509"/>
                    <a:pt x="651" y="328"/>
                  </a:cubicBezTo>
                  <a:cubicBezTo>
                    <a:pt x="651" y="148"/>
                    <a:pt x="505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"/>
            <p:cNvSpPr/>
            <p:nvPr/>
          </p:nvSpPr>
          <p:spPr>
            <a:xfrm>
              <a:off x="6723475" y="1914300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14" y="1"/>
                  </a:moveTo>
                  <a:cubicBezTo>
                    <a:pt x="51" y="1"/>
                    <a:pt x="1" y="55"/>
                    <a:pt x="1" y="118"/>
                  </a:cubicBezTo>
                  <a:cubicBezTo>
                    <a:pt x="1" y="181"/>
                    <a:pt x="51" y="231"/>
                    <a:pt x="114" y="231"/>
                  </a:cubicBezTo>
                  <a:cubicBezTo>
                    <a:pt x="177" y="231"/>
                    <a:pt x="232" y="181"/>
                    <a:pt x="232" y="118"/>
                  </a:cubicBezTo>
                  <a:cubicBezTo>
                    <a:pt x="232" y="55"/>
                    <a:pt x="17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6719275" y="1941475"/>
              <a:ext cx="14400" cy="23725"/>
            </a:xfrm>
            <a:custGeom>
              <a:avLst/>
              <a:gdLst/>
              <a:ahLst/>
              <a:cxnLst/>
              <a:rect l="l" t="t" r="r" b="b"/>
              <a:pathLst>
                <a:path w="576" h="949" extrusionOk="0">
                  <a:moveTo>
                    <a:pt x="290" y="1"/>
                  </a:moveTo>
                  <a:lnTo>
                    <a:pt x="47" y="504"/>
                  </a:lnTo>
                  <a:cubicBezTo>
                    <a:pt x="39" y="525"/>
                    <a:pt x="26" y="542"/>
                    <a:pt x="22" y="563"/>
                  </a:cubicBezTo>
                  <a:lnTo>
                    <a:pt x="18" y="571"/>
                  </a:lnTo>
                  <a:cubicBezTo>
                    <a:pt x="5" y="596"/>
                    <a:pt x="1" y="630"/>
                    <a:pt x="1" y="659"/>
                  </a:cubicBezTo>
                  <a:cubicBezTo>
                    <a:pt x="1" y="819"/>
                    <a:pt x="131" y="949"/>
                    <a:pt x="290" y="949"/>
                  </a:cubicBezTo>
                  <a:cubicBezTo>
                    <a:pt x="446" y="949"/>
                    <a:pt x="576" y="819"/>
                    <a:pt x="576" y="659"/>
                  </a:cubicBezTo>
                  <a:cubicBezTo>
                    <a:pt x="572" y="634"/>
                    <a:pt x="567" y="605"/>
                    <a:pt x="555" y="580"/>
                  </a:cubicBezTo>
                  <a:lnTo>
                    <a:pt x="555" y="567"/>
                  </a:lnTo>
                  <a:cubicBezTo>
                    <a:pt x="551" y="546"/>
                    <a:pt x="538" y="525"/>
                    <a:pt x="530" y="508"/>
                  </a:cubicBezTo>
                  <a:lnTo>
                    <a:pt x="2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7275000" y="2297225"/>
              <a:ext cx="241625" cy="184450"/>
            </a:xfrm>
            <a:custGeom>
              <a:avLst/>
              <a:gdLst/>
              <a:ahLst/>
              <a:cxnLst/>
              <a:rect l="l" t="t" r="r" b="b"/>
              <a:pathLst>
                <a:path w="9665" h="7378" extrusionOk="0">
                  <a:moveTo>
                    <a:pt x="4834" y="0"/>
                  </a:moveTo>
                  <a:cubicBezTo>
                    <a:pt x="3517" y="0"/>
                    <a:pt x="2363" y="693"/>
                    <a:pt x="1712" y="1734"/>
                  </a:cubicBezTo>
                  <a:lnTo>
                    <a:pt x="0" y="1734"/>
                  </a:lnTo>
                  <a:lnTo>
                    <a:pt x="0" y="5645"/>
                  </a:lnTo>
                  <a:lnTo>
                    <a:pt x="1712" y="5645"/>
                  </a:lnTo>
                  <a:cubicBezTo>
                    <a:pt x="2363" y="6685"/>
                    <a:pt x="3517" y="7378"/>
                    <a:pt x="4834" y="7378"/>
                  </a:cubicBezTo>
                  <a:cubicBezTo>
                    <a:pt x="6148" y="7378"/>
                    <a:pt x="7302" y="6685"/>
                    <a:pt x="7952" y="5645"/>
                  </a:cubicBezTo>
                  <a:lnTo>
                    <a:pt x="9664" y="5645"/>
                  </a:lnTo>
                  <a:lnTo>
                    <a:pt x="9664" y="1734"/>
                  </a:lnTo>
                  <a:lnTo>
                    <a:pt x="7952" y="1734"/>
                  </a:lnTo>
                  <a:cubicBezTo>
                    <a:pt x="7302" y="693"/>
                    <a:pt x="6148" y="0"/>
                    <a:pt x="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7375900" y="2259150"/>
              <a:ext cx="39700" cy="38100"/>
            </a:xfrm>
            <a:custGeom>
              <a:avLst/>
              <a:gdLst/>
              <a:ahLst/>
              <a:cxnLst/>
              <a:rect l="l" t="t" r="r" b="b"/>
              <a:pathLst>
                <a:path w="1588" h="1524" extrusionOk="0">
                  <a:moveTo>
                    <a:pt x="1" y="0"/>
                  </a:moveTo>
                  <a:lnTo>
                    <a:pt x="1" y="1523"/>
                  </a:lnTo>
                  <a:lnTo>
                    <a:pt x="1587" y="1523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7374025" y="2264600"/>
              <a:ext cx="43450" cy="32550"/>
            </a:xfrm>
            <a:custGeom>
              <a:avLst/>
              <a:gdLst/>
              <a:ahLst/>
              <a:cxnLst/>
              <a:rect l="l" t="t" r="r" b="b"/>
              <a:pathLst>
                <a:path w="1738" h="1302" extrusionOk="0">
                  <a:moveTo>
                    <a:pt x="0" y="0"/>
                  </a:moveTo>
                  <a:lnTo>
                    <a:pt x="0" y="1301"/>
                  </a:lnTo>
                  <a:lnTo>
                    <a:pt x="1738" y="1301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7365725" y="2291450"/>
              <a:ext cx="60150" cy="5700"/>
            </a:xfrm>
            <a:custGeom>
              <a:avLst/>
              <a:gdLst/>
              <a:ahLst/>
              <a:cxnLst/>
              <a:rect l="l" t="t" r="r" b="b"/>
              <a:pathLst>
                <a:path w="2406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405" y="227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7348425" y="2297125"/>
              <a:ext cx="94750" cy="13450"/>
            </a:xfrm>
            <a:custGeom>
              <a:avLst/>
              <a:gdLst/>
              <a:ahLst/>
              <a:cxnLst/>
              <a:rect l="l" t="t" r="r" b="b"/>
              <a:pathLst>
                <a:path w="3790" h="538" extrusionOk="0">
                  <a:moveTo>
                    <a:pt x="1" y="0"/>
                  </a:moveTo>
                  <a:lnTo>
                    <a:pt x="1" y="537"/>
                  </a:lnTo>
                  <a:lnTo>
                    <a:pt x="3790" y="537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7370550" y="2262400"/>
              <a:ext cx="50400" cy="9150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1"/>
                  </a:lnTo>
                  <a:lnTo>
                    <a:pt x="18" y="365"/>
                  </a:lnTo>
                  <a:lnTo>
                    <a:pt x="2015" y="181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7370550" y="2271525"/>
              <a:ext cx="50400" cy="9150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5"/>
                  </a:lnTo>
                  <a:lnTo>
                    <a:pt x="18" y="365"/>
                  </a:lnTo>
                  <a:lnTo>
                    <a:pt x="2015" y="185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7370550" y="2280750"/>
              <a:ext cx="50400" cy="9150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1"/>
                  </a:moveTo>
                  <a:lnTo>
                    <a:pt x="1" y="181"/>
                  </a:lnTo>
                  <a:lnTo>
                    <a:pt x="18" y="366"/>
                  </a:lnTo>
                  <a:lnTo>
                    <a:pt x="2015" y="181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7252325" y="2336450"/>
              <a:ext cx="22475" cy="106100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1" y="1"/>
                  </a:moveTo>
                  <a:lnTo>
                    <a:pt x="1" y="4243"/>
                  </a:lnTo>
                  <a:lnTo>
                    <a:pt x="899" y="424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7252325" y="2396250"/>
              <a:ext cx="22475" cy="46300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1" y="1"/>
                  </a:moveTo>
                  <a:lnTo>
                    <a:pt x="1" y="1851"/>
                  </a:lnTo>
                  <a:lnTo>
                    <a:pt x="899" y="1851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7247825" y="2345700"/>
              <a:ext cx="4750" cy="87400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0" y="0"/>
                  </a:moveTo>
                  <a:lnTo>
                    <a:pt x="0" y="3496"/>
                  </a:lnTo>
                  <a:lnTo>
                    <a:pt x="189" y="349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7516600" y="2336450"/>
              <a:ext cx="22475" cy="106100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0" y="1"/>
                  </a:moveTo>
                  <a:lnTo>
                    <a:pt x="0" y="4243"/>
                  </a:lnTo>
                  <a:lnTo>
                    <a:pt x="898" y="4243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7516600" y="2396250"/>
              <a:ext cx="22475" cy="46300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0" y="1"/>
                  </a:moveTo>
                  <a:lnTo>
                    <a:pt x="0" y="1851"/>
                  </a:lnTo>
                  <a:lnTo>
                    <a:pt x="898" y="1851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7538825" y="2345700"/>
              <a:ext cx="4750" cy="87400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1" y="0"/>
                  </a:moveTo>
                  <a:lnTo>
                    <a:pt x="1" y="3496"/>
                  </a:lnTo>
                  <a:lnTo>
                    <a:pt x="190" y="349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7336350" y="2174575"/>
              <a:ext cx="118575" cy="108300"/>
            </a:xfrm>
            <a:custGeom>
              <a:avLst/>
              <a:gdLst/>
              <a:ahLst/>
              <a:cxnLst/>
              <a:rect l="l" t="t" r="r" b="b"/>
              <a:pathLst>
                <a:path w="4743" h="4332" extrusionOk="0">
                  <a:moveTo>
                    <a:pt x="2367" y="1"/>
                  </a:moveTo>
                  <a:cubicBezTo>
                    <a:pt x="1370" y="1"/>
                    <a:pt x="474" y="690"/>
                    <a:pt x="253" y="1705"/>
                  </a:cubicBezTo>
                  <a:cubicBezTo>
                    <a:pt x="1" y="2875"/>
                    <a:pt x="740" y="4029"/>
                    <a:pt x="1910" y="4281"/>
                  </a:cubicBezTo>
                  <a:cubicBezTo>
                    <a:pt x="2066" y="4315"/>
                    <a:pt x="2222" y="4332"/>
                    <a:pt x="2376" y="4332"/>
                  </a:cubicBezTo>
                  <a:cubicBezTo>
                    <a:pt x="3370" y="4332"/>
                    <a:pt x="4265" y="3642"/>
                    <a:pt x="4487" y="2628"/>
                  </a:cubicBezTo>
                  <a:cubicBezTo>
                    <a:pt x="4743" y="1461"/>
                    <a:pt x="4000" y="307"/>
                    <a:pt x="2833" y="51"/>
                  </a:cubicBezTo>
                  <a:cubicBezTo>
                    <a:pt x="2677" y="17"/>
                    <a:pt x="2521" y="1"/>
                    <a:pt x="2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7349675" y="2182875"/>
              <a:ext cx="92050" cy="92025"/>
            </a:xfrm>
            <a:custGeom>
              <a:avLst/>
              <a:gdLst/>
              <a:ahLst/>
              <a:cxnLst/>
              <a:rect l="l" t="t" r="r" b="b"/>
              <a:pathLst>
                <a:path w="3682" h="3681" extrusionOk="0">
                  <a:moveTo>
                    <a:pt x="1847" y="0"/>
                  </a:moveTo>
                  <a:cubicBezTo>
                    <a:pt x="1844" y="0"/>
                    <a:pt x="1841" y="0"/>
                    <a:pt x="1839" y="0"/>
                  </a:cubicBezTo>
                  <a:cubicBezTo>
                    <a:pt x="1205" y="0"/>
                    <a:pt x="643" y="323"/>
                    <a:pt x="316" y="814"/>
                  </a:cubicBezTo>
                  <a:cubicBezTo>
                    <a:pt x="114" y="1108"/>
                    <a:pt x="1" y="1465"/>
                    <a:pt x="1" y="1843"/>
                  </a:cubicBezTo>
                  <a:cubicBezTo>
                    <a:pt x="1" y="2141"/>
                    <a:pt x="72" y="2426"/>
                    <a:pt x="198" y="2678"/>
                  </a:cubicBezTo>
                  <a:cubicBezTo>
                    <a:pt x="412" y="3093"/>
                    <a:pt x="777" y="3416"/>
                    <a:pt x="1222" y="3576"/>
                  </a:cubicBezTo>
                  <a:cubicBezTo>
                    <a:pt x="1415" y="3643"/>
                    <a:pt x="1625" y="3681"/>
                    <a:pt x="1839" y="3681"/>
                  </a:cubicBezTo>
                  <a:cubicBezTo>
                    <a:pt x="2502" y="3681"/>
                    <a:pt x="3085" y="3328"/>
                    <a:pt x="3408" y="2799"/>
                  </a:cubicBezTo>
                  <a:cubicBezTo>
                    <a:pt x="3580" y="2518"/>
                    <a:pt x="3681" y="2191"/>
                    <a:pt x="3681" y="1838"/>
                  </a:cubicBezTo>
                  <a:cubicBezTo>
                    <a:pt x="3681" y="821"/>
                    <a:pt x="2863" y="0"/>
                    <a:pt x="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7350850" y="2183825"/>
              <a:ext cx="89825" cy="90025"/>
            </a:xfrm>
            <a:custGeom>
              <a:avLst/>
              <a:gdLst/>
              <a:ahLst/>
              <a:cxnLst/>
              <a:rect l="l" t="t" r="r" b="b"/>
              <a:pathLst>
                <a:path w="3593" h="3601" extrusionOk="0">
                  <a:moveTo>
                    <a:pt x="1800" y="0"/>
                  </a:moveTo>
                  <a:cubicBezTo>
                    <a:pt x="1175" y="0"/>
                    <a:pt x="629" y="319"/>
                    <a:pt x="302" y="797"/>
                  </a:cubicBezTo>
                  <a:cubicBezTo>
                    <a:pt x="109" y="1083"/>
                    <a:pt x="0" y="1427"/>
                    <a:pt x="0" y="1800"/>
                  </a:cubicBezTo>
                  <a:cubicBezTo>
                    <a:pt x="0" y="2094"/>
                    <a:pt x="67" y="2371"/>
                    <a:pt x="193" y="2619"/>
                  </a:cubicBezTo>
                  <a:cubicBezTo>
                    <a:pt x="403" y="3022"/>
                    <a:pt x="760" y="3340"/>
                    <a:pt x="1196" y="3496"/>
                  </a:cubicBezTo>
                  <a:cubicBezTo>
                    <a:pt x="1385" y="3563"/>
                    <a:pt x="1590" y="3601"/>
                    <a:pt x="1800" y="3601"/>
                  </a:cubicBezTo>
                  <a:cubicBezTo>
                    <a:pt x="2442" y="3601"/>
                    <a:pt x="3017" y="3252"/>
                    <a:pt x="3332" y="2740"/>
                  </a:cubicBezTo>
                  <a:cubicBezTo>
                    <a:pt x="3496" y="2468"/>
                    <a:pt x="3592" y="2144"/>
                    <a:pt x="3592" y="1800"/>
                  </a:cubicBezTo>
                  <a:cubicBezTo>
                    <a:pt x="3592" y="810"/>
                    <a:pt x="2791" y="0"/>
                    <a:pt x="1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7352300" y="2185700"/>
              <a:ext cx="86800" cy="86575"/>
            </a:xfrm>
            <a:custGeom>
              <a:avLst/>
              <a:gdLst/>
              <a:ahLst/>
              <a:cxnLst/>
              <a:rect l="l" t="t" r="r" b="b"/>
              <a:pathLst>
                <a:path w="3472" h="3463" extrusionOk="0">
                  <a:moveTo>
                    <a:pt x="1749" y="1"/>
                  </a:moveTo>
                  <a:cubicBezTo>
                    <a:pt x="1744" y="1"/>
                    <a:pt x="1739" y="1"/>
                    <a:pt x="1734" y="1"/>
                  </a:cubicBezTo>
                  <a:cubicBezTo>
                    <a:pt x="1134" y="1"/>
                    <a:pt x="601" y="303"/>
                    <a:pt x="295" y="764"/>
                  </a:cubicBezTo>
                  <a:cubicBezTo>
                    <a:pt x="110" y="1037"/>
                    <a:pt x="1" y="1373"/>
                    <a:pt x="1" y="1730"/>
                  </a:cubicBezTo>
                  <a:cubicBezTo>
                    <a:pt x="1" y="2015"/>
                    <a:pt x="68" y="2279"/>
                    <a:pt x="190" y="2518"/>
                  </a:cubicBezTo>
                  <a:cubicBezTo>
                    <a:pt x="387" y="2905"/>
                    <a:pt x="735" y="3215"/>
                    <a:pt x="1155" y="3362"/>
                  </a:cubicBezTo>
                  <a:cubicBezTo>
                    <a:pt x="1335" y="3425"/>
                    <a:pt x="1532" y="3463"/>
                    <a:pt x="1734" y="3463"/>
                  </a:cubicBezTo>
                  <a:cubicBezTo>
                    <a:pt x="2359" y="3463"/>
                    <a:pt x="2909" y="3131"/>
                    <a:pt x="3215" y="2632"/>
                  </a:cubicBezTo>
                  <a:cubicBezTo>
                    <a:pt x="3379" y="2363"/>
                    <a:pt x="3471" y="2057"/>
                    <a:pt x="3471" y="1725"/>
                  </a:cubicBezTo>
                  <a:cubicBezTo>
                    <a:pt x="3471" y="774"/>
                    <a:pt x="2703" y="1"/>
                    <a:pt x="1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7352400" y="2185500"/>
              <a:ext cx="82925" cy="68725"/>
            </a:xfrm>
            <a:custGeom>
              <a:avLst/>
              <a:gdLst/>
              <a:ahLst/>
              <a:cxnLst/>
              <a:rect l="l" t="t" r="r" b="b"/>
              <a:pathLst>
                <a:path w="3317" h="2749" extrusionOk="0">
                  <a:moveTo>
                    <a:pt x="1738" y="0"/>
                  </a:moveTo>
                  <a:cubicBezTo>
                    <a:pt x="1138" y="0"/>
                    <a:pt x="609" y="307"/>
                    <a:pt x="295" y="768"/>
                  </a:cubicBezTo>
                  <a:cubicBezTo>
                    <a:pt x="110" y="1045"/>
                    <a:pt x="1" y="1377"/>
                    <a:pt x="1" y="1733"/>
                  </a:cubicBezTo>
                  <a:cubicBezTo>
                    <a:pt x="1" y="2015"/>
                    <a:pt x="68" y="2283"/>
                    <a:pt x="190" y="2518"/>
                  </a:cubicBezTo>
                  <a:cubicBezTo>
                    <a:pt x="232" y="2598"/>
                    <a:pt x="278" y="2678"/>
                    <a:pt x="333" y="2749"/>
                  </a:cubicBezTo>
                  <a:cubicBezTo>
                    <a:pt x="232" y="2535"/>
                    <a:pt x="177" y="2296"/>
                    <a:pt x="177" y="2036"/>
                  </a:cubicBezTo>
                  <a:cubicBezTo>
                    <a:pt x="177" y="1679"/>
                    <a:pt x="291" y="1343"/>
                    <a:pt x="471" y="1070"/>
                  </a:cubicBezTo>
                  <a:cubicBezTo>
                    <a:pt x="782" y="609"/>
                    <a:pt x="1310" y="307"/>
                    <a:pt x="1915" y="307"/>
                  </a:cubicBezTo>
                  <a:cubicBezTo>
                    <a:pt x="2494" y="307"/>
                    <a:pt x="3001" y="584"/>
                    <a:pt x="3316" y="1020"/>
                  </a:cubicBezTo>
                  <a:cubicBezTo>
                    <a:pt x="3043" y="420"/>
                    <a:pt x="2439" y="0"/>
                    <a:pt x="1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7355550" y="2188425"/>
              <a:ext cx="80700" cy="80800"/>
            </a:xfrm>
            <a:custGeom>
              <a:avLst/>
              <a:gdLst/>
              <a:ahLst/>
              <a:cxnLst/>
              <a:rect l="l" t="t" r="r" b="b"/>
              <a:pathLst>
                <a:path w="3228" h="3232" extrusionOk="0">
                  <a:moveTo>
                    <a:pt x="1478" y="0"/>
                  </a:moveTo>
                  <a:cubicBezTo>
                    <a:pt x="1475" y="0"/>
                    <a:pt x="1472" y="1"/>
                    <a:pt x="1470" y="1"/>
                  </a:cubicBezTo>
                  <a:cubicBezTo>
                    <a:pt x="1428" y="1"/>
                    <a:pt x="1394" y="39"/>
                    <a:pt x="1402" y="81"/>
                  </a:cubicBezTo>
                  <a:cubicBezTo>
                    <a:pt x="1407" y="122"/>
                    <a:pt x="1436" y="148"/>
                    <a:pt x="1474" y="148"/>
                  </a:cubicBezTo>
                  <a:lnTo>
                    <a:pt x="1478" y="148"/>
                  </a:lnTo>
                  <a:cubicBezTo>
                    <a:pt x="1520" y="148"/>
                    <a:pt x="1554" y="110"/>
                    <a:pt x="1549" y="68"/>
                  </a:cubicBezTo>
                  <a:cubicBezTo>
                    <a:pt x="1549" y="29"/>
                    <a:pt x="1516" y="0"/>
                    <a:pt x="1478" y="0"/>
                  </a:cubicBezTo>
                  <a:close/>
                  <a:moveTo>
                    <a:pt x="1976" y="39"/>
                  </a:moveTo>
                  <a:cubicBezTo>
                    <a:pt x="1946" y="39"/>
                    <a:pt x="1917" y="59"/>
                    <a:pt x="1910" y="93"/>
                  </a:cubicBezTo>
                  <a:cubicBezTo>
                    <a:pt x="1898" y="131"/>
                    <a:pt x="1927" y="173"/>
                    <a:pt x="1961" y="185"/>
                  </a:cubicBezTo>
                  <a:cubicBezTo>
                    <a:pt x="1973" y="190"/>
                    <a:pt x="1977" y="190"/>
                    <a:pt x="1977" y="190"/>
                  </a:cubicBezTo>
                  <a:cubicBezTo>
                    <a:pt x="2015" y="190"/>
                    <a:pt x="2040" y="164"/>
                    <a:pt x="2049" y="131"/>
                  </a:cubicBezTo>
                  <a:cubicBezTo>
                    <a:pt x="2061" y="93"/>
                    <a:pt x="2040" y="51"/>
                    <a:pt x="1998" y="43"/>
                  </a:cubicBezTo>
                  <a:cubicBezTo>
                    <a:pt x="1991" y="40"/>
                    <a:pt x="1983" y="39"/>
                    <a:pt x="1976" y="39"/>
                  </a:cubicBezTo>
                  <a:close/>
                  <a:moveTo>
                    <a:pt x="979" y="124"/>
                  </a:moveTo>
                  <a:cubicBezTo>
                    <a:pt x="969" y="124"/>
                    <a:pt x="959" y="126"/>
                    <a:pt x="949" y="131"/>
                  </a:cubicBezTo>
                  <a:cubicBezTo>
                    <a:pt x="911" y="152"/>
                    <a:pt x="895" y="194"/>
                    <a:pt x="911" y="232"/>
                  </a:cubicBezTo>
                  <a:cubicBezTo>
                    <a:pt x="924" y="257"/>
                    <a:pt x="953" y="274"/>
                    <a:pt x="983" y="274"/>
                  </a:cubicBezTo>
                  <a:cubicBezTo>
                    <a:pt x="991" y="274"/>
                    <a:pt x="1004" y="274"/>
                    <a:pt x="1012" y="269"/>
                  </a:cubicBezTo>
                  <a:cubicBezTo>
                    <a:pt x="1050" y="248"/>
                    <a:pt x="1067" y="206"/>
                    <a:pt x="1050" y="169"/>
                  </a:cubicBezTo>
                  <a:cubicBezTo>
                    <a:pt x="1035" y="141"/>
                    <a:pt x="1008" y="124"/>
                    <a:pt x="979" y="124"/>
                  </a:cubicBezTo>
                  <a:close/>
                  <a:moveTo>
                    <a:pt x="2453" y="246"/>
                  </a:moveTo>
                  <a:cubicBezTo>
                    <a:pt x="2427" y="246"/>
                    <a:pt x="2402" y="258"/>
                    <a:pt x="2389" y="278"/>
                  </a:cubicBezTo>
                  <a:cubicBezTo>
                    <a:pt x="2363" y="311"/>
                    <a:pt x="2376" y="357"/>
                    <a:pt x="2410" y="378"/>
                  </a:cubicBezTo>
                  <a:cubicBezTo>
                    <a:pt x="2422" y="387"/>
                    <a:pt x="2435" y="387"/>
                    <a:pt x="2452" y="391"/>
                  </a:cubicBezTo>
                  <a:cubicBezTo>
                    <a:pt x="2477" y="391"/>
                    <a:pt x="2498" y="383"/>
                    <a:pt x="2515" y="362"/>
                  </a:cubicBezTo>
                  <a:cubicBezTo>
                    <a:pt x="2535" y="324"/>
                    <a:pt x="2523" y="278"/>
                    <a:pt x="2494" y="257"/>
                  </a:cubicBezTo>
                  <a:cubicBezTo>
                    <a:pt x="2481" y="250"/>
                    <a:pt x="2467" y="246"/>
                    <a:pt x="2453" y="246"/>
                  </a:cubicBezTo>
                  <a:close/>
                  <a:moveTo>
                    <a:pt x="562" y="406"/>
                  </a:moveTo>
                  <a:cubicBezTo>
                    <a:pt x="544" y="406"/>
                    <a:pt x="525" y="413"/>
                    <a:pt x="509" y="425"/>
                  </a:cubicBezTo>
                  <a:cubicBezTo>
                    <a:pt x="479" y="450"/>
                    <a:pt x="479" y="500"/>
                    <a:pt x="504" y="530"/>
                  </a:cubicBezTo>
                  <a:cubicBezTo>
                    <a:pt x="513" y="546"/>
                    <a:pt x="534" y="555"/>
                    <a:pt x="555" y="555"/>
                  </a:cubicBezTo>
                  <a:cubicBezTo>
                    <a:pt x="576" y="555"/>
                    <a:pt x="593" y="551"/>
                    <a:pt x="609" y="534"/>
                  </a:cubicBezTo>
                  <a:cubicBezTo>
                    <a:pt x="639" y="509"/>
                    <a:pt x="639" y="462"/>
                    <a:pt x="614" y="429"/>
                  </a:cubicBezTo>
                  <a:cubicBezTo>
                    <a:pt x="600" y="414"/>
                    <a:pt x="582" y="406"/>
                    <a:pt x="562" y="406"/>
                  </a:cubicBezTo>
                  <a:close/>
                  <a:moveTo>
                    <a:pt x="2826" y="587"/>
                  </a:moveTo>
                  <a:cubicBezTo>
                    <a:pt x="2810" y="587"/>
                    <a:pt x="2793" y="592"/>
                    <a:pt x="2779" y="605"/>
                  </a:cubicBezTo>
                  <a:cubicBezTo>
                    <a:pt x="2750" y="630"/>
                    <a:pt x="2745" y="676"/>
                    <a:pt x="2770" y="710"/>
                  </a:cubicBezTo>
                  <a:cubicBezTo>
                    <a:pt x="2779" y="723"/>
                    <a:pt x="2808" y="735"/>
                    <a:pt x="2829" y="735"/>
                  </a:cubicBezTo>
                  <a:cubicBezTo>
                    <a:pt x="2842" y="735"/>
                    <a:pt x="2859" y="731"/>
                    <a:pt x="2875" y="718"/>
                  </a:cubicBezTo>
                  <a:cubicBezTo>
                    <a:pt x="2905" y="693"/>
                    <a:pt x="2913" y="647"/>
                    <a:pt x="2884" y="613"/>
                  </a:cubicBezTo>
                  <a:cubicBezTo>
                    <a:pt x="2869" y="597"/>
                    <a:pt x="2848" y="587"/>
                    <a:pt x="2826" y="587"/>
                  </a:cubicBezTo>
                  <a:close/>
                  <a:moveTo>
                    <a:pt x="244" y="812"/>
                  </a:moveTo>
                  <a:cubicBezTo>
                    <a:pt x="217" y="812"/>
                    <a:pt x="192" y="825"/>
                    <a:pt x="177" y="848"/>
                  </a:cubicBezTo>
                  <a:cubicBezTo>
                    <a:pt x="165" y="886"/>
                    <a:pt x="173" y="928"/>
                    <a:pt x="211" y="949"/>
                  </a:cubicBezTo>
                  <a:cubicBezTo>
                    <a:pt x="219" y="953"/>
                    <a:pt x="232" y="953"/>
                    <a:pt x="248" y="953"/>
                  </a:cubicBezTo>
                  <a:cubicBezTo>
                    <a:pt x="274" y="953"/>
                    <a:pt x="295" y="945"/>
                    <a:pt x="311" y="920"/>
                  </a:cubicBezTo>
                  <a:cubicBezTo>
                    <a:pt x="324" y="882"/>
                    <a:pt x="316" y="840"/>
                    <a:pt x="278" y="819"/>
                  </a:cubicBezTo>
                  <a:cubicBezTo>
                    <a:pt x="267" y="814"/>
                    <a:pt x="255" y="812"/>
                    <a:pt x="244" y="812"/>
                  </a:cubicBezTo>
                  <a:close/>
                  <a:moveTo>
                    <a:pt x="3070" y="1034"/>
                  </a:moveTo>
                  <a:cubicBezTo>
                    <a:pt x="3062" y="1034"/>
                    <a:pt x="3055" y="1035"/>
                    <a:pt x="3047" y="1037"/>
                  </a:cubicBezTo>
                  <a:cubicBezTo>
                    <a:pt x="3005" y="1054"/>
                    <a:pt x="2984" y="1096"/>
                    <a:pt x="3001" y="1134"/>
                  </a:cubicBezTo>
                  <a:cubicBezTo>
                    <a:pt x="3010" y="1163"/>
                    <a:pt x="3039" y="1180"/>
                    <a:pt x="3068" y="1184"/>
                  </a:cubicBezTo>
                  <a:cubicBezTo>
                    <a:pt x="3081" y="1184"/>
                    <a:pt x="3085" y="1184"/>
                    <a:pt x="3094" y="1180"/>
                  </a:cubicBezTo>
                  <a:cubicBezTo>
                    <a:pt x="3136" y="1163"/>
                    <a:pt x="3157" y="1121"/>
                    <a:pt x="3144" y="1088"/>
                  </a:cubicBezTo>
                  <a:cubicBezTo>
                    <a:pt x="3130" y="1054"/>
                    <a:pt x="3101" y="1034"/>
                    <a:pt x="3070" y="1034"/>
                  </a:cubicBezTo>
                  <a:close/>
                  <a:moveTo>
                    <a:pt x="80" y="1289"/>
                  </a:moveTo>
                  <a:cubicBezTo>
                    <a:pt x="42" y="1289"/>
                    <a:pt x="9" y="1313"/>
                    <a:pt x="5" y="1352"/>
                  </a:cubicBezTo>
                  <a:cubicBezTo>
                    <a:pt x="1" y="1390"/>
                    <a:pt x="26" y="1432"/>
                    <a:pt x="68" y="1436"/>
                  </a:cubicBezTo>
                  <a:lnTo>
                    <a:pt x="81" y="1436"/>
                  </a:lnTo>
                  <a:cubicBezTo>
                    <a:pt x="114" y="1436"/>
                    <a:pt x="148" y="1411"/>
                    <a:pt x="152" y="1373"/>
                  </a:cubicBezTo>
                  <a:cubicBezTo>
                    <a:pt x="156" y="1339"/>
                    <a:pt x="131" y="1297"/>
                    <a:pt x="89" y="1289"/>
                  </a:cubicBezTo>
                  <a:cubicBezTo>
                    <a:pt x="86" y="1289"/>
                    <a:pt x="83" y="1289"/>
                    <a:pt x="80" y="1289"/>
                  </a:cubicBezTo>
                  <a:close/>
                  <a:moveTo>
                    <a:pt x="3152" y="1537"/>
                  </a:moveTo>
                  <a:cubicBezTo>
                    <a:pt x="3110" y="1537"/>
                    <a:pt x="3081" y="1570"/>
                    <a:pt x="3081" y="1612"/>
                  </a:cubicBezTo>
                  <a:lnTo>
                    <a:pt x="3081" y="1616"/>
                  </a:lnTo>
                  <a:cubicBezTo>
                    <a:pt x="3081" y="1658"/>
                    <a:pt x="3115" y="1688"/>
                    <a:pt x="3152" y="1696"/>
                  </a:cubicBezTo>
                  <a:cubicBezTo>
                    <a:pt x="3194" y="1696"/>
                    <a:pt x="3228" y="1663"/>
                    <a:pt x="3228" y="1621"/>
                  </a:cubicBezTo>
                  <a:lnTo>
                    <a:pt x="3228" y="1616"/>
                  </a:lnTo>
                  <a:lnTo>
                    <a:pt x="3228" y="1612"/>
                  </a:lnTo>
                  <a:cubicBezTo>
                    <a:pt x="3228" y="1570"/>
                    <a:pt x="3194" y="1537"/>
                    <a:pt x="3152" y="1537"/>
                  </a:cubicBezTo>
                  <a:close/>
                  <a:moveTo>
                    <a:pt x="77" y="1805"/>
                  </a:moveTo>
                  <a:cubicBezTo>
                    <a:pt x="74" y="1805"/>
                    <a:pt x="71" y="1805"/>
                    <a:pt x="68" y="1805"/>
                  </a:cubicBezTo>
                  <a:cubicBezTo>
                    <a:pt x="26" y="1809"/>
                    <a:pt x="1" y="1847"/>
                    <a:pt x="5" y="1889"/>
                  </a:cubicBezTo>
                  <a:cubicBezTo>
                    <a:pt x="18" y="1919"/>
                    <a:pt x="43" y="1948"/>
                    <a:pt x="81" y="1952"/>
                  </a:cubicBezTo>
                  <a:lnTo>
                    <a:pt x="89" y="1952"/>
                  </a:lnTo>
                  <a:cubicBezTo>
                    <a:pt x="131" y="1948"/>
                    <a:pt x="156" y="1910"/>
                    <a:pt x="152" y="1868"/>
                  </a:cubicBezTo>
                  <a:cubicBezTo>
                    <a:pt x="148" y="1829"/>
                    <a:pt x="115" y="1805"/>
                    <a:pt x="77" y="1805"/>
                  </a:cubicBezTo>
                  <a:close/>
                  <a:moveTo>
                    <a:pt x="3078" y="2043"/>
                  </a:moveTo>
                  <a:cubicBezTo>
                    <a:pt x="3048" y="2043"/>
                    <a:pt x="3016" y="2063"/>
                    <a:pt x="3001" y="2095"/>
                  </a:cubicBezTo>
                  <a:cubicBezTo>
                    <a:pt x="2989" y="2128"/>
                    <a:pt x="3010" y="2170"/>
                    <a:pt x="3047" y="2187"/>
                  </a:cubicBezTo>
                  <a:cubicBezTo>
                    <a:pt x="3060" y="2191"/>
                    <a:pt x="3064" y="2191"/>
                    <a:pt x="3073" y="2191"/>
                  </a:cubicBezTo>
                  <a:cubicBezTo>
                    <a:pt x="3102" y="2191"/>
                    <a:pt x="3131" y="2170"/>
                    <a:pt x="3144" y="2141"/>
                  </a:cubicBezTo>
                  <a:cubicBezTo>
                    <a:pt x="3152" y="2103"/>
                    <a:pt x="3131" y="2061"/>
                    <a:pt x="3094" y="2044"/>
                  </a:cubicBezTo>
                  <a:cubicBezTo>
                    <a:pt x="3089" y="2043"/>
                    <a:pt x="3084" y="2043"/>
                    <a:pt x="3078" y="2043"/>
                  </a:cubicBezTo>
                  <a:close/>
                  <a:moveTo>
                    <a:pt x="250" y="2283"/>
                  </a:moveTo>
                  <a:cubicBezTo>
                    <a:pt x="238" y="2283"/>
                    <a:pt x="226" y="2286"/>
                    <a:pt x="215" y="2292"/>
                  </a:cubicBezTo>
                  <a:cubicBezTo>
                    <a:pt x="177" y="2313"/>
                    <a:pt x="165" y="2355"/>
                    <a:pt x="186" y="2393"/>
                  </a:cubicBezTo>
                  <a:cubicBezTo>
                    <a:pt x="194" y="2418"/>
                    <a:pt x="219" y="2430"/>
                    <a:pt x="248" y="2435"/>
                  </a:cubicBezTo>
                  <a:cubicBezTo>
                    <a:pt x="257" y="2435"/>
                    <a:pt x="274" y="2426"/>
                    <a:pt x="282" y="2422"/>
                  </a:cubicBezTo>
                  <a:cubicBezTo>
                    <a:pt x="320" y="2401"/>
                    <a:pt x="337" y="2359"/>
                    <a:pt x="316" y="2321"/>
                  </a:cubicBezTo>
                  <a:cubicBezTo>
                    <a:pt x="301" y="2298"/>
                    <a:pt x="276" y="2283"/>
                    <a:pt x="250" y="2283"/>
                  </a:cubicBezTo>
                  <a:close/>
                  <a:moveTo>
                    <a:pt x="2828" y="2490"/>
                  </a:moveTo>
                  <a:cubicBezTo>
                    <a:pt x="2806" y="2490"/>
                    <a:pt x="2785" y="2499"/>
                    <a:pt x="2770" y="2519"/>
                  </a:cubicBezTo>
                  <a:cubicBezTo>
                    <a:pt x="2750" y="2548"/>
                    <a:pt x="2754" y="2598"/>
                    <a:pt x="2787" y="2624"/>
                  </a:cubicBezTo>
                  <a:cubicBezTo>
                    <a:pt x="2796" y="2640"/>
                    <a:pt x="2812" y="2640"/>
                    <a:pt x="2829" y="2640"/>
                  </a:cubicBezTo>
                  <a:cubicBezTo>
                    <a:pt x="2850" y="2640"/>
                    <a:pt x="2867" y="2632"/>
                    <a:pt x="2884" y="2611"/>
                  </a:cubicBezTo>
                  <a:cubicBezTo>
                    <a:pt x="2913" y="2582"/>
                    <a:pt x="2905" y="2535"/>
                    <a:pt x="2875" y="2506"/>
                  </a:cubicBezTo>
                  <a:cubicBezTo>
                    <a:pt x="2861" y="2495"/>
                    <a:pt x="2844" y="2490"/>
                    <a:pt x="2828" y="2490"/>
                  </a:cubicBezTo>
                  <a:close/>
                  <a:moveTo>
                    <a:pt x="556" y="2682"/>
                  </a:moveTo>
                  <a:cubicBezTo>
                    <a:pt x="536" y="2682"/>
                    <a:pt x="517" y="2690"/>
                    <a:pt x="504" y="2707"/>
                  </a:cubicBezTo>
                  <a:cubicBezTo>
                    <a:pt x="479" y="2737"/>
                    <a:pt x="479" y="2787"/>
                    <a:pt x="509" y="2812"/>
                  </a:cubicBezTo>
                  <a:cubicBezTo>
                    <a:pt x="525" y="2829"/>
                    <a:pt x="542" y="2833"/>
                    <a:pt x="563" y="2833"/>
                  </a:cubicBezTo>
                  <a:cubicBezTo>
                    <a:pt x="576" y="2833"/>
                    <a:pt x="597" y="2821"/>
                    <a:pt x="614" y="2808"/>
                  </a:cubicBezTo>
                  <a:cubicBezTo>
                    <a:pt x="639" y="2775"/>
                    <a:pt x="639" y="2728"/>
                    <a:pt x="609" y="2703"/>
                  </a:cubicBezTo>
                  <a:cubicBezTo>
                    <a:pt x="593" y="2689"/>
                    <a:pt x="574" y="2682"/>
                    <a:pt x="556" y="2682"/>
                  </a:cubicBezTo>
                  <a:close/>
                  <a:moveTo>
                    <a:pt x="2452" y="2839"/>
                  </a:moveTo>
                  <a:cubicBezTo>
                    <a:pt x="2438" y="2839"/>
                    <a:pt x="2425" y="2842"/>
                    <a:pt x="2414" y="2850"/>
                  </a:cubicBezTo>
                  <a:cubicBezTo>
                    <a:pt x="2380" y="2875"/>
                    <a:pt x="2372" y="2921"/>
                    <a:pt x="2393" y="2955"/>
                  </a:cubicBezTo>
                  <a:cubicBezTo>
                    <a:pt x="2410" y="2976"/>
                    <a:pt x="2431" y="2984"/>
                    <a:pt x="2456" y="2984"/>
                  </a:cubicBezTo>
                  <a:cubicBezTo>
                    <a:pt x="2473" y="2984"/>
                    <a:pt x="2485" y="2984"/>
                    <a:pt x="2498" y="2976"/>
                  </a:cubicBezTo>
                  <a:cubicBezTo>
                    <a:pt x="2527" y="2947"/>
                    <a:pt x="2540" y="2900"/>
                    <a:pt x="2519" y="2871"/>
                  </a:cubicBezTo>
                  <a:cubicBezTo>
                    <a:pt x="2503" y="2850"/>
                    <a:pt x="2477" y="2839"/>
                    <a:pt x="2452" y="2839"/>
                  </a:cubicBezTo>
                  <a:close/>
                  <a:moveTo>
                    <a:pt x="983" y="2969"/>
                  </a:moveTo>
                  <a:cubicBezTo>
                    <a:pt x="954" y="2969"/>
                    <a:pt x="929" y="2985"/>
                    <a:pt x="920" y="3010"/>
                  </a:cubicBezTo>
                  <a:cubicBezTo>
                    <a:pt x="903" y="3047"/>
                    <a:pt x="920" y="3089"/>
                    <a:pt x="953" y="3106"/>
                  </a:cubicBezTo>
                  <a:cubicBezTo>
                    <a:pt x="966" y="3106"/>
                    <a:pt x="974" y="3110"/>
                    <a:pt x="987" y="3114"/>
                  </a:cubicBezTo>
                  <a:cubicBezTo>
                    <a:pt x="1016" y="3114"/>
                    <a:pt x="1046" y="3102"/>
                    <a:pt x="1054" y="3073"/>
                  </a:cubicBezTo>
                  <a:cubicBezTo>
                    <a:pt x="1071" y="3031"/>
                    <a:pt x="1054" y="2989"/>
                    <a:pt x="1016" y="2976"/>
                  </a:cubicBezTo>
                  <a:cubicBezTo>
                    <a:pt x="1005" y="2972"/>
                    <a:pt x="994" y="2969"/>
                    <a:pt x="983" y="2969"/>
                  </a:cubicBezTo>
                  <a:close/>
                  <a:moveTo>
                    <a:pt x="1982" y="3046"/>
                  </a:moveTo>
                  <a:cubicBezTo>
                    <a:pt x="1978" y="3046"/>
                    <a:pt x="1973" y="3046"/>
                    <a:pt x="1969" y="3047"/>
                  </a:cubicBezTo>
                  <a:cubicBezTo>
                    <a:pt x="1931" y="3060"/>
                    <a:pt x="1906" y="3102"/>
                    <a:pt x="1914" y="3135"/>
                  </a:cubicBezTo>
                  <a:cubicBezTo>
                    <a:pt x="1927" y="3169"/>
                    <a:pt x="1956" y="3190"/>
                    <a:pt x="1982" y="3190"/>
                  </a:cubicBezTo>
                  <a:lnTo>
                    <a:pt x="2003" y="3190"/>
                  </a:lnTo>
                  <a:cubicBezTo>
                    <a:pt x="2040" y="3177"/>
                    <a:pt x="2065" y="3144"/>
                    <a:pt x="2057" y="3102"/>
                  </a:cubicBezTo>
                  <a:cubicBezTo>
                    <a:pt x="2046" y="3069"/>
                    <a:pt x="2013" y="3046"/>
                    <a:pt x="1982" y="3046"/>
                  </a:cubicBezTo>
                  <a:close/>
                  <a:moveTo>
                    <a:pt x="1478" y="3085"/>
                  </a:moveTo>
                  <a:cubicBezTo>
                    <a:pt x="1440" y="3085"/>
                    <a:pt x="1411" y="3113"/>
                    <a:pt x="1407" y="3152"/>
                  </a:cubicBezTo>
                  <a:cubicBezTo>
                    <a:pt x="1402" y="3194"/>
                    <a:pt x="1432" y="3228"/>
                    <a:pt x="1474" y="3232"/>
                  </a:cubicBezTo>
                  <a:lnTo>
                    <a:pt x="1478" y="3232"/>
                  </a:lnTo>
                  <a:cubicBezTo>
                    <a:pt x="1516" y="3232"/>
                    <a:pt x="1549" y="3198"/>
                    <a:pt x="1554" y="3165"/>
                  </a:cubicBezTo>
                  <a:cubicBezTo>
                    <a:pt x="1558" y="3123"/>
                    <a:pt x="1528" y="3089"/>
                    <a:pt x="1486" y="3085"/>
                  </a:cubicBezTo>
                  <a:cubicBezTo>
                    <a:pt x="1484" y="3085"/>
                    <a:pt x="1481" y="3085"/>
                    <a:pt x="1478" y="30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7407175" y="2208375"/>
              <a:ext cx="17550" cy="20475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66" y="0"/>
                  </a:moveTo>
                  <a:lnTo>
                    <a:pt x="0" y="361"/>
                  </a:lnTo>
                  <a:cubicBezTo>
                    <a:pt x="122" y="483"/>
                    <a:pt x="189" y="646"/>
                    <a:pt x="189" y="818"/>
                  </a:cubicBezTo>
                  <a:lnTo>
                    <a:pt x="701" y="818"/>
                  </a:lnTo>
                  <a:cubicBezTo>
                    <a:pt x="701" y="508"/>
                    <a:pt x="580" y="218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7395625" y="2199975"/>
              <a:ext cx="20500" cy="17425"/>
            </a:xfrm>
            <a:custGeom>
              <a:avLst/>
              <a:gdLst/>
              <a:ahLst/>
              <a:cxnLst/>
              <a:rect l="l" t="t" r="r" b="b"/>
              <a:pathLst>
                <a:path w="820" h="697" extrusionOk="0">
                  <a:moveTo>
                    <a:pt x="1" y="0"/>
                  </a:moveTo>
                  <a:lnTo>
                    <a:pt x="1" y="508"/>
                  </a:lnTo>
                  <a:cubicBezTo>
                    <a:pt x="177" y="508"/>
                    <a:pt x="337" y="575"/>
                    <a:pt x="458" y="697"/>
                  </a:cubicBezTo>
                  <a:lnTo>
                    <a:pt x="819" y="340"/>
                  </a:lnTo>
                  <a:cubicBezTo>
                    <a:pt x="601" y="122"/>
                    <a:pt x="31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7375175" y="2199875"/>
              <a:ext cx="20475" cy="17525"/>
            </a:xfrm>
            <a:custGeom>
              <a:avLst/>
              <a:gdLst/>
              <a:ahLst/>
              <a:cxnLst/>
              <a:rect l="l" t="t" r="r" b="b"/>
              <a:pathLst>
                <a:path w="819" h="701" extrusionOk="0">
                  <a:moveTo>
                    <a:pt x="819" y="0"/>
                  </a:moveTo>
                  <a:cubicBezTo>
                    <a:pt x="508" y="0"/>
                    <a:pt x="223" y="118"/>
                    <a:pt x="1" y="340"/>
                  </a:cubicBezTo>
                  <a:lnTo>
                    <a:pt x="366" y="701"/>
                  </a:lnTo>
                  <a:cubicBezTo>
                    <a:pt x="492" y="579"/>
                    <a:pt x="647" y="512"/>
                    <a:pt x="819" y="508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7366775" y="2208375"/>
              <a:ext cx="17550" cy="20475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37" y="0"/>
                  </a:moveTo>
                  <a:cubicBezTo>
                    <a:pt x="123" y="218"/>
                    <a:pt x="1" y="508"/>
                    <a:pt x="1" y="818"/>
                  </a:cubicBezTo>
                  <a:lnTo>
                    <a:pt x="513" y="818"/>
                  </a:lnTo>
                  <a:cubicBezTo>
                    <a:pt x="513" y="646"/>
                    <a:pt x="580" y="483"/>
                    <a:pt x="702" y="361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7362900" y="2217100"/>
              <a:ext cx="31925" cy="12300"/>
            </a:xfrm>
            <a:custGeom>
              <a:avLst/>
              <a:gdLst/>
              <a:ahLst/>
              <a:cxnLst/>
              <a:rect l="l" t="t" r="r" b="b"/>
              <a:pathLst>
                <a:path w="1277" h="492" extrusionOk="0">
                  <a:moveTo>
                    <a:pt x="50" y="1"/>
                  </a:moveTo>
                  <a:cubicBezTo>
                    <a:pt x="36" y="1"/>
                    <a:pt x="25" y="11"/>
                    <a:pt x="22" y="25"/>
                  </a:cubicBezTo>
                  <a:lnTo>
                    <a:pt x="5" y="71"/>
                  </a:lnTo>
                  <a:cubicBezTo>
                    <a:pt x="1" y="88"/>
                    <a:pt x="9" y="108"/>
                    <a:pt x="26" y="113"/>
                  </a:cubicBezTo>
                  <a:lnTo>
                    <a:pt x="1209" y="490"/>
                  </a:lnTo>
                  <a:cubicBezTo>
                    <a:pt x="1212" y="491"/>
                    <a:pt x="1215" y="491"/>
                    <a:pt x="1218" y="491"/>
                  </a:cubicBezTo>
                  <a:cubicBezTo>
                    <a:pt x="1233" y="491"/>
                    <a:pt x="1248" y="483"/>
                    <a:pt x="1255" y="469"/>
                  </a:cubicBezTo>
                  <a:lnTo>
                    <a:pt x="1268" y="423"/>
                  </a:lnTo>
                  <a:cubicBezTo>
                    <a:pt x="1276" y="406"/>
                    <a:pt x="1264" y="385"/>
                    <a:pt x="1247" y="381"/>
                  </a:cubicBezTo>
                  <a:lnTo>
                    <a:pt x="64" y="4"/>
                  </a:lnTo>
                  <a:cubicBezTo>
                    <a:pt x="59" y="2"/>
                    <a:pt x="55" y="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7391975" y="2225450"/>
              <a:ext cx="7575" cy="6650"/>
            </a:xfrm>
            <a:custGeom>
              <a:avLst/>
              <a:gdLst/>
              <a:ahLst/>
              <a:cxnLst/>
              <a:rect l="l" t="t" r="r" b="b"/>
              <a:pathLst>
                <a:path w="303" h="266" extrusionOk="0">
                  <a:moveTo>
                    <a:pt x="152" y="1"/>
                  </a:moveTo>
                  <a:cubicBezTo>
                    <a:pt x="99" y="1"/>
                    <a:pt x="49" y="30"/>
                    <a:pt x="29" y="81"/>
                  </a:cubicBezTo>
                  <a:cubicBezTo>
                    <a:pt x="0" y="152"/>
                    <a:pt x="34" y="228"/>
                    <a:pt x="101" y="257"/>
                  </a:cubicBezTo>
                  <a:cubicBezTo>
                    <a:pt x="116" y="263"/>
                    <a:pt x="132" y="265"/>
                    <a:pt x="147" y="265"/>
                  </a:cubicBezTo>
                  <a:cubicBezTo>
                    <a:pt x="201" y="265"/>
                    <a:pt x="253" y="234"/>
                    <a:pt x="273" y="182"/>
                  </a:cubicBezTo>
                  <a:cubicBezTo>
                    <a:pt x="302" y="114"/>
                    <a:pt x="264" y="35"/>
                    <a:pt x="201" y="9"/>
                  </a:cubicBezTo>
                  <a:cubicBezTo>
                    <a:pt x="185" y="3"/>
                    <a:pt x="169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7393000" y="2226525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03" y="0"/>
                  </a:moveTo>
                  <a:cubicBezTo>
                    <a:pt x="69" y="0"/>
                    <a:pt x="37" y="21"/>
                    <a:pt x="22" y="55"/>
                  </a:cubicBezTo>
                  <a:cubicBezTo>
                    <a:pt x="1" y="101"/>
                    <a:pt x="22" y="155"/>
                    <a:pt x="72" y="172"/>
                  </a:cubicBezTo>
                  <a:cubicBezTo>
                    <a:pt x="84" y="178"/>
                    <a:pt x="97" y="180"/>
                    <a:pt x="109" y="180"/>
                  </a:cubicBezTo>
                  <a:cubicBezTo>
                    <a:pt x="142" y="180"/>
                    <a:pt x="173" y="159"/>
                    <a:pt x="186" y="122"/>
                  </a:cubicBezTo>
                  <a:cubicBezTo>
                    <a:pt x="207" y="76"/>
                    <a:pt x="186" y="29"/>
                    <a:pt x="139" y="8"/>
                  </a:cubicBezTo>
                  <a:cubicBezTo>
                    <a:pt x="127" y="3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347275" y="234107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935" y="0"/>
                  </a:moveTo>
                  <a:cubicBezTo>
                    <a:pt x="869" y="0"/>
                    <a:pt x="0" y="865"/>
                    <a:pt x="0" y="1935"/>
                  </a:cubicBezTo>
                  <a:cubicBezTo>
                    <a:pt x="0" y="3005"/>
                    <a:pt x="869" y="3870"/>
                    <a:pt x="1935" y="3870"/>
                  </a:cubicBezTo>
                  <a:cubicBezTo>
                    <a:pt x="3005" y="3870"/>
                    <a:pt x="3869" y="3005"/>
                    <a:pt x="3869" y="1935"/>
                  </a:cubicBezTo>
                  <a:cubicBezTo>
                    <a:pt x="3869" y="865"/>
                    <a:pt x="3005" y="0"/>
                    <a:pt x="1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351475" y="2351050"/>
              <a:ext cx="88550" cy="76700"/>
            </a:xfrm>
            <a:custGeom>
              <a:avLst/>
              <a:gdLst/>
              <a:ahLst/>
              <a:cxnLst/>
              <a:rect l="l" t="t" r="r" b="b"/>
              <a:pathLst>
                <a:path w="3542" h="3068" extrusionOk="0">
                  <a:moveTo>
                    <a:pt x="886" y="0"/>
                  </a:moveTo>
                  <a:lnTo>
                    <a:pt x="0" y="1536"/>
                  </a:lnTo>
                  <a:lnTo>
                    <a:pt x="886" y="3068"/>
                  </a:lnTo>
                  <a:lnTo>
                    <a:pt x="2657" y="3068"/>
                  </a:lnTo>
                  <a:lnTo>
                    <a:pt x="3542" y="1536"/>
                  </a:lnTo>
                  <a:lnTo>
                    <a:pt x="26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357875" y="2351775"/>
              <a:ext cx="75350" cy="75350"/>
            </a:xfrm>
            <a:custGeom>
              <a:avLst/>
              <a:gdLst/>
              <a:ahLst/>
              <a:cxnLst/>
              <a:rect l="l" t="t" r="r" b="b"/>
              <a:pathLst>
                <a:path w="3014" h="3014" extrusionOk="0">
                  <a:moveTo>
                    <a:pt x="1507" y="1"/>
                  </a:moveTo>
                  <a:cubicBezTo>
                    <a:pt x="676" y="1"/>
                    <a:pt x="0" y="676"/>
                    <a:pt x="0" y="1507"/>
                  </a:cubicBezTo>
                  <a:cubicBezTo>
                    <a:pt x="0" y="2338"/>
                    <a:pt x="676" y="3014"/>
                    <a:pt x="1507" y="3014"/>
                  </a:cubicBezTo>
                  <a:cubicBezTo>
                    <a:pt x="2338" y="3014"/>
                    <a:pt x="3013" y="2338"/>
                    <a:pt x="3013" y="1507"/>
                  </a:cubicBezTo>
                  <a:cubicBezTo>
                    <a:pt x="3013" y="676"/>
                    <a:pt x="2338" y="1"/>
                    <a:pt x="1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7368875" y="2362800"/>
              <a:ext cx="53325" cy="53300"/>
            </a:xfrm>
            <a:custGeom>
              <a:avLst/>
              <a:gdLst/>
              <a:ahLst/>
              <a:cxnLst/>
              <a:rect l="l" t="t" r="r" b="b"/>
              <a:pathLst>
                <a:path w="2133" h="2132" extrusionOk="0">
                  <a:moveTo>
                    <a:pt x="1067" y="0"/>
                  </a:moveTo>
                  <a:cubicBezTo>
                    <a:pt x="479" y="0"/>
                    <a:pt x="1" y="479"/>
                    <a:pt x="1" y="1066"/>
                  </a:cubicBezTo>
                  <a:cubicBezTo>
                    <a:pt x="1" y="1654"/>
                    <a:pt x="479" y="2132"/>
                    <a:pt x="1067" y="2132"/>
                  </a:cubicBezTo>
                  <a:cubicBezTo>
                    <a:pt x="1654" y="2132"/>
                    <a:pt x="2133" y="1654"/>
                    <a:pt x="2133" y="1066"/>
                  </a:cubicBezTo>
                  <a:cubicBezTo>
                    <a:pt x="2133" y="479"/>
                    <a:pt x="1654" y="0"/>
                    <a:pt x="1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7315800" y="2309600"/>
              <a:ext cx="159800" cy="159700"/>
            </a:xfrm>
            <a:custGeom>
              <a:avLst/>
              <a:gdLst/>
              <a:ahLst/>
              <a:cxnLst/>
              <a:rect l="l" t="t" r="r" b="b"/>
              <a:pathLst>
                <a:path w="6392" h="6388" extrusionOk="0">
                  <a:moveTo>
                    <a:pt x="3194" y="781"/>
                  </a:moveTo>
                  <a:cubicBezTo>
                    <a:pt x="4528" y="781"/>
                    <a:pt x="5607" y="1864"/>
                    <a:pt x="5607" y="3194"/>
                  </a:cubicBezTo>
                  <a:cubicBezTo>
                    <a:pt x="5607" y="4528"/>
                    <a:pt x="4528" y="5607"/>
                    <a:pt x="3194" y="5607"/>
                  </a:cubicBezTo>
                  <a:cubicBezTo>
                    <a:pt x="1864" y="5607"/>
                    <a:pt x="781" y="4528"/>
                    <a:pt x="781" y="3194"/>
                  </a:cubicBezTo>
                  <a:cubicBezTo>
                    <a:pt x="781" y="1864"/>
                    <a:pt x="1864" y="781"/>
                    <a:pt x="3194" y="781"/>
                  </a:cubicBezTo>
                  <a:close/>
                  <a:moveTo>
                    <a:pt x="3194" y="1"/>
                  </a:moveTo>
                  <a:cubicBezTo>
                    <a:pt x="1431" y="1"/>
                    <a:pt x="0" y="1432"/>
                    <a:pt x="0" y="3194"/>
                  </a:cubicBezTo>
                  <a:cubicBezTo>
                    <a:pt x="0" y="4957"/>
                    <a:pt x="1431" y="6387"/>
                    <a:pt x="3194" y="6387"/>
                  </a:cubicBezTo>
                  <a:cubicBezTo>
                    <a:pt x="4956" y="6387"/>
                    <a:pt x="6392" y="4957"/>
                    <a:pt x="6392" y="3194"/>
                  </a:cubicBezTo>
                  <a:cubicBezTo>
                    <a:pt x="6392" y="1432"/>
                    <a:pt x="4965" y="1"/>
                    <a:pt x="3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7368575" y="2362275"/>
              <a:ext cx="54250" cy="54350"/>
            </a:xfrm>
            <a:custGeom>
              <a:avLst/>
              <a:gdLst/>
              <a:ahLst/>
              <a:cxnLst/>
              <a:rect l="l" t="t" r="r" b="b"/>
              <a:pathLst>
                <a:path w="2170" h="2174" extrusionOk="0">
                  <a:moveTo>
                    <a:pt x="1083" y="0"/>
                  </a:moveTo>
                  <a:cubicBezTo>
                    <a:pt x="483" y="0"/>
                    <a:pt x="0" y="491"/>
                    <a:pt x="0" y="1087"/>
                  </a:cubicBezTo>
                  <a:cubicBezTo>
                    <a:pt x="0" y="1691"/>
                    <a:pt x="487" y="2174"/>
                    <a:pt x="1083" y="2174"/>
                  </a:cubicBezTo>
                  <a:cubicBezTo>
                    <a:pt x="1687" y="2174"/>
                    <a:pt x="2170" y="1687"/>
                    <a:pt x="2170" y="1087"/>
                  </a:cubicBezTo>
                  <a:cubicBezTo>
                    <a:pt x="2170" y="491"/>
                    <a:pt x="1683" y="0"/>
                    <a:pt x="1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7406550" y="2378950"/>
              <a:ext cx="64550" cy="21000"/>
            </a:xfrm>
            <a:custGeom>
              <a:avLst/>
              <a:gdLst/>
              <a:ahLst/>
              <a:cxnLst/>
              <a:rect l="l" t="t" r="r" b="b"/>
              <a:pathLst>
                <a:path w="2582" h="840" extrusionOk="0">
                  <a:moveTo>
                    <a:pt x="1293" y="0"/>
                  </a:moveTo>
                  <a:cubicBezTo>
                    <a:pt x="579" y="0"/>
                    <a:pt x="0" y="189"/>
                    <a:pt x="0" y="420"/>
                  </a:cubicBezTo>
                  <a:cubicBezTo>
                    <a:pt x="0" y="651"/>
                    <a:pt x="579" y="840"/>
                    <a:pt x="1293" y="840"/>
                  </a:cubicBezTo>
                  <a:cubicBezTo>
                    <a:pt x="2002" y="840"/>
                    <a:pt x="2581" y="651"/>
                    <a:pt x="2581" y="420"/>
                  </a:cubicBezTo>
                  <a:cubicBezTo>
                    <a:pt x="2581" y="189"/>
                    <a:pt x="2002" y="0"/>
                    <a:pt x="1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7384400" y="2318950"/>
              <a:ext cx="22600" cy="54875"/>
            </a:xfrm>
            <a:custGeom>
              <a:avLst/>
              <a:gdLst/>
              <a:ahLst/>
              <a:cxnLst/>
              <a:rect l="l" t="t" r="r" b="b"/>
              <a:pathLst>
                <a:path w="904" h="2195" extrusionOk="0">
                  <a:moveTo>
                    <a:pt x="232" y="0"/>
                  </a:moveTo>
                  <a:cubicBezTo>
                    <a:pt x="1" y="713"/>
                    <a:pt x="1" y="1481"/>
                    <a:pt x="232" y="2195"/>
                  </a:cubicBezTo>
                  <a:lnTo>
                    <a:pt x="672" y="2195"/>
                  </a:lnTo>
                  <a:cubicBezTo>
                    <a:pt x="903" y="1481"/>
                    <a:pt x="903" y="713"/>
                    <a:pt x="6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7325125" y="2379650"/>
              <a:ext cx="55000" cy="19700"/>
            </a:xfrm>
            <a:custGeom>
              <a:avLst/>
              <a:gdLst/>
              <a:ahLst/>
              <a:cxnLst/>
              <a:rect l="l" t="t" r="r" b="b"/>
              <a:pathLst>
                <a:path w="2200" h="788" extrusionOk="0">
                  <a:moveTo>
                    <a:pt x="1100" y="1"/>
                  </a:moveTo>
                  <a:cubicBezTo>
                    <a:pt x="729" y="1"/>
                    <a:pt x="358" y="58"/>
                    <a:pt x="1" y="174"/>
                  </a:cubicBezTo>
                  <a:lnTo>
                    <a:pt x="1" y="614"/>
                  </a:lnTo>
                  <a:cubicBezTo>
                    <a:pt x="358" y="730"/>
                    <a:pt x="729" y="788"/>
                    <a:pt x="1100" y="788"/>
                  </a:cubicBezTo>
                  <a:cubicBezTo>
                    <a:pt x="1472" y="788"/>
                    <a:pt x="1843" y="730"/>
                    <a:pt x="2200" y="614"/>
                  </a:cubicBezTo>
                  <a:lnTo>
                    <a:pt x="2200" y="174"/>
                  </a:lnTo>
                  <a:cubicBezTo>
                    <a:pt x="1843" y="58"/>
                    <a:pt x="1472" y="1"/>
                    <a:pt x="1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7384525" y="2405075"/>
              <a:ext cx="22575" cy="55000"/>
            </a:xfrm>
            <a:custGeom>
              <a:avLst/>
              <a:gdLst/>
              <a:ahLst/>
              <a:cxnLst/>
              <a:rect l="l" t="t" r="r" b="b"/>
              <a:pathLst>
                <a:path w="903" h="2200" extrusionOk="0">
                  <a:moveTo>
                    <a:pt x="231" y="0"/>
                  </a:moveTo>
                  <a:cubicBezTo>
                    <a:pt x="0" y="714"/>
                    <a:pt x="0" y="1486"/>
                    <a:pt x="231" y="2199"/>
                  </a:cubicBezTo>
                  <a:lnTo>
                    <a:pt x="671" y="2199"/>
                  </a:lnTo>
                  <a:cubicBezTo>
                    <a:pt x="902" y="1486"/>
                    <a:pt x="902" y="714"/>
                    <a:pt x="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7315900" y="2388700"/>
              <a:ext cx="159800" cy="80500"/>
            </a:xfrm>
            <a:custGeom>
              <a:avLst/>
              <a:gdLst/>
              <a:ahLst/>
              <a:cxnLst/>
              <a:rect l="l" t="t" r="r" b="b"/>
              <a:pathLst>
                <a:path w="6392" h="3220" extrusionOk="0">
                  <a:moveTo>
                    <a:pt x="2158" y="349"/>
                  </a:moveTo>
                  <a:cubicBezTo>
                    <a:pt x="2262" y="693"/>
                    <a:pt x="2531" y="953"/>
                    <a:pt x="2871" y="1062"/>
                  </a:cubicBezTo>
                  <a:cubicBezTo>
                    <a:pt x="2783" y="1511"/>
                    <a:pt x="2783" y="1973"/>
                    <a:pt x="2867" y="2418"/>
                  </a:cubicBezTo>
                  <a:cubicBezTo>
                    <a:pt x="1797" y="2271"/>
                    <a:pt x="953" y="1427"/>
                    <a:pt x="802" y="357"/>
                  </a:cubicBezTo>
                  <a:lnTo>
                    <a:pt x="802" y="357"/>
                  </a:lnTo>
                  <a:cubicBezTo>
                    <a:pt x="1021" y="398"/>
                    <a:pt x="1243" y="419"/>
                    <a:pt x="1465" y="419"/>
                  </a:cubicBezTo>
                  <a:cubicBezTo>
                    <a:pt x="1698" y="419"/>
                    <a:pt x="1930" y="396"/>
                    <a:pt x="2158" y="349"/>
                  </a:cubicBezTo>
                  <a:close/>
                  <a:moveTo>
                    <a:pt x="4231" y="349"/>
                  </a:moveTo>
                  <a:cubicBezTo>
                    <a:pt x="4458" y="396"/>
                    <a:pt x="4690" y="419"/>
                    <a:pt x="4922" y="419"/>
                  </a:cubicBezTo>
                  <a:cubicBezTo>
                    <a:pt x="5144" y="419"/>
                    <a:pt x="5365" y="398"/>
                    <a:pt x="5582" y="357"/>
                  </a:cubicBezTo>
                  <a:lnTo>
                    <a:pt x="5582" y="357"/>
                  </a:lnTo>
                  <a:cubicBezTo>
                    <a:pt x="5435" y="1427"/>
                    <a:pt x="4591" y="2271"/>
                    <a:pt x="3521" y="2418"/>
                  </a:cubicBezTo>
                  <a:cubicBezTo>
                    <a:pt x="3605" y="1973"/>
                    <a:pt x="3605" y="1511"/>
                    <a:pt x="3517" y="1062"/>
                  </a:cubicBezTo>
                  <a:cubicBezTo>
                    <a:pt x="3857" y="957"/>
                    <a:pt x="4121" y="693"/>
                    <a:pt x="4231" y="349"/>
                  </a:cubicBezTo>
                  <a:close/>
                  <a:moveTo>
                    <a:pt x="1" y="1"/>
                  </a:moveTo>
                  <a:lnTo>
                    <a:pt x="1" y="26"/>
                  </a:lnTo>
                  <a:cubicBezTo>
                    <a:pt x="1" y="1788"/>
                    <a:pt x="1436" y="3219"/>
                    <a:pt x="3198" y="3219"/>
                  </a:cubicBezTo>
                  <a:cubicBezTo>
                    <a:pt x="4961" y="3219"/>
                    <a:pt x="6392" y="1788"/>
                    <a:pt x="6392" y="26"/>
                  </a:cubicBezTo>
                  <a:lnTo>
                    <a:pt x="6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7378000" y="2371825"/>
              <a:ext cx="35175" cy="35150"/>
            </a:xfrm>
            <a:custGeom>
              <a:avLst/>
              <a:gdLst/>
              <a:ahLst/>
              <a:cxnLst/>
              <a:rect l="l" t="t" r="r" b="b"/>
              <a:pathLst>
                <a:path w="1407" h="1406" extrusionOk="0">
                  <a:moveTo>
                    <a:pt x="702" y="0"/>
                  </a:moveTo>
                  <a:cubicBezTo>
                    <a:pt x="311" y="0"/>
                    <a:pt x="1" y="315"/>
                    <a:pt x="1" y="705"/>
                  </a:cubicBezTo>
                  <a:cubicBezTo>
                    <a:pt x="1" y="1095"/>
                    <a:pt x="311" y="1406"/>
                    <a:pt x="702" y="1406"/>
                  </a:cubicBezTo>
                  <a:cubicBezTo>
                    <a:pt x="1092" y="1406"/>
                    <a:pt x="1407" y="1095"/>
                    <a:pt x="1407" y="705"/>
                  </a:cubicBezTo>
                  <a:cubicBezTo>
                    <a:pt x="1407" y="315"/>
                    <a:pt x="1092" y="0"/>
                    <a:pt x="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7382950" y="2376850"/>
              <a:ext cx="25200" cy="25200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0"/>
                  </a:moveTo>
                  <a:cubicBezTo>
                    <a:pt x="227" y="0"/>
                    <a:pt x="0" y="227"/>
                    <a:pt x="0" y="504"/>
                  </a:cubicBezTo>
                  <a:cubicBezTo>
                    <a:pt x="0" y="781"/>
                    <a:pt x="227" y="1008"/>
                    <a:pt x="504" y="1008"/>
                  </a:cubicBezTo>
                  <a:cubicBezTo>
                    <a:pt x="781" y="1008"/>
                    <a:pt x="1007" y="781"/>
                    <a:pt x="1007" y="504"/>
                  </a:cubicBezTo>
                  <a:cubicBezTo>
                    <a:pt x="1007" y="227"/>
                    <a:pt x="781" y="0"/>
                    <a:pt x="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1" name="Google Shape;781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5"/>
          <p:cNvSpPr txBox="1">
            <a:spLocks noGrp="1"/>
          </p:cNvSpPr>
          <p:nvPr>
            <p:ph type="subTitle" idx="1"/>
          </p:nvPr>
        </p:nvSpPr>
        <p:spPr>
          <a:xfrm>
            <a:off x="4658318" y="2792700"/>
            <a:ext cx="3646500" cy="11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3" name="Google Shape;783;p5"/>
          <p:cNvSpPr txBox="1">
            <a:spLocks noGrp="1"/>
          </p:cNvSpPr>
          <p:nvPr>
            <p:ph type="subTitle" idx="2"/>
          </p:nvPr>
        </p:nvSpPr>
        <p:spPr>
          <a:xfrm>
            <a:off x="839188" y="2792700"/>
            <a:ext cx="3646500" cy="11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5"/>
          <p:cNvSpPr txBox="1">
            <a:spLocks noGrp="1"/>
          </p:cNvSpPr>
          <p:nvPr>
            <p:ph type="subTitle" idx="3"/>
          </p:nvPr>
        </p:nvSpPr>
        <p:spPr>
          <a:xfrm>
            <a:off x="839175" y="2344875"/>
            <a:ext cx="3646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5" name="Google Shape;785;p5"/>
          <p:cNvSpPr txBox="1">
            <a:spLocks noGrp="1"/>
          </p:cNvSpPr>
          <p:nvPr>
            <p:ph type="subTitle" idx="4"/>
          </p:nvPr>
        </p:nvSpPr>
        <p:spPr>
          <a:xfrm>
            <a:off x="4658312" y="2344875"/>
            <a:ext cx="36465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7"/>
          <p:cNvSpPr/>
          <p:nvPr/>
        </p:nvSpPr>
        <p:spPr>
          <a:xfrm rot="-5400000">
            <a:off x="4490197" y="289070"/>
            <a:ext cx="165405" cy="9232249"/>
          </a:xfrm>
          <a:custGeom>
            <a:avLst/>
            <a:gdLst/>
            <a:ahLst/>
            <a:cxnLst/>
            <a:rect l="l" t="t" r="r" b="b"/>
            <a:pathLst>
              <a:path w="4328" h="61352" extrusionOk="0">
                <a:moveTo>
                  <a:pt x="1" y="1"/>
                </a:moveTo>
                <a:lnTo>
                  <a:pt x="1" y="61352"/>
                </a:lnTo>
                <a:lnTo>
                  <a:pt x="4327" y="61352"/>
                </a:lnTo>
                <a:lnTo>
                  <a:pt x="432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3" name="Google Shape;963;p7"/>
          <p:cNvGrpSpPr/>
          <p:nvPr/>
        </p:nvGrpSpPr>
        <p:grpSpPr>
          <a:xfrm rot="10800000">
            <a:off x="8430775" y="-15602"/>
            <a:ext cx="1266896" cy="673222"/>
            <a:chOff x="4136075" y="3489925"/>
            <a:chExt cx="711100" cy="377875"/>
          </a:xfrm>
        </p:grpSpPr>
        <p:sp>
          <p:nvSpPr>
            <p:cNvPr id="964" name="Google Shape;964;p7"/>
            <p:cNvSpPr/>
            <p:nvPr/>
          </p:nvSpPr>
          <p:spPr>
            <a:xfrm rot="-5400000">
              <a:off x="4525638" y="3588563"/>
              <a:ext cx="298500" cy="259775"/>
            </a:xfrm>
            <a:custGeom>
              <a:avLst/>
              <a:gdLst/>
              <a:ahLst/>
              <a:cxnLst/>
              <a:rect l="l" t="t" r="r" b="b"/>
              <a:pathLst>
                <a:path w="11940" h="10391" extrusionOk="0">
                  <a:moveTo>
                    <a:pt x="10244" y="0"/>
                  </a:moveTo>
                  <a:lnTo>
                    <a:pt x="10244" y="6996"/>
                  </a:lnTo>
                  <a:cubicBezTo>
                    <a:pt x="10244" y="7932"/>
                    <a:pt x="9484" y="8691"/>
                    <a:pt x="8553" y="8691"/>
                  </a:cubicBezTo>
                  <a:lnTo>
                    <a:pt x="0" y="8691"/>
                  </a:lnTo>
                  <a:lnTo>
                    <a:pt x="0" y="10387"/>
                  </a:lnTo>
                  <a:lnTo>
                    <a:pt x="8548" y="10387"/>
                  </a:lnTo>
                  <a:lnTo>
                    <a:pt x="8548" y="10391"/>
                  </a:lnTo>
                  <a:cubicBezTo>
                    <a:pt x="10420" y="10391"/>
                    <a:pt x="11939" y="8867"/>
                    <a:pt x="11939" y="6996"/>
                  </a:cubicBezTo>
                  <a:lnTo>
                    <a:pt x="11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 rot="-5400000">
              <a:off x="4525600" y="3546225"/>
              <a:ext cx="340975" cy="302175"/>
            </a:xfrm>
            <a:custGeom>
              <a:avLst/>
              <a:gdLst/>
              <a:ahLst/>
              <a:cxnLst/>
              <a:rect l="l" t="t" r="r" b="b"/>
              <a:pathLst>
                <a:path w="13639" h="12087" extrusionOk="0">
                  <a:moveTo>
                    <a:pt x="11943" y="0"/>
                  </a:moveTo>
                  <a:lnTo>
                    <a:pt x="11943" y="6996"/>
                  </a:lnTo>
                  <a:cubicBezTo>
                    <a:pt x="11943" y="8867"/>
                    <a:pt x="10424" y="10391"/>
                    <a:pt x="8552" y="10391"/>
                  </a:cubicBezTo>
                  <a:lnTo>
                    <a:pt x="0" y="10391"/>
                  </a:lnTo>
                  <a:lnTo>
                    <a:pt x="0" y="12086"/>
                  </a:lnTo>
                  <a:lnTo>
                    <a:pt x="8552" y="12086"/>
                  </a:lnTo>
                  <a:cubicBezTo>
                    <a:pt x="11356" y="12086"/>
                    <a:pt x="13638" y="9803"/>
                    <a:pt x="13638" y="6996"/>
                  </a:cubicBezTo>
                  <a:lnTo>
                    <a:pt x="13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6" name="Google Shape;966;p7"/>
            <p:cNvGrpSpPr/>
            <p:nvPr/>
          </p:nvGrpSpPr>
          <p:grpSpPr>
            <a:xfrm>
              <a:off x="4136075" y="3489925"/>
              <a:ext cx="414800" cy="219175"/>
              <a:chOff x="4136075" y="3489925"/>
              <a:chExt cx="414800" cy="219175"/>
            </a:xfrm>
          </p:grpSpPr>
          <p:sp>
            <p:nvSpPr>
              <p:cNvPr id="967" name="Google Shape;967;p7"/>
              <p:cNvSpPr/>
              <p:nvPr/>
            </p:nvSpPr>
            <p:spPr>
              <a:xfrm>
                <a:off x="4148775" y="3527150"/>
                <a:ext cx="144800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5792" h="5859" extrusionOk="0">
                    <a:moveTo>
                      <a:pt x="5292" y="1"/>
                    </a:moveTo>
                    <a:cubicBezTo>
                      <a:pt x="2376" y="1"/>
                      <a:pt x="0" y="2376"/>
                      <a:pt x="0" y="5292"/>
                    </a:cubicBezTo>
                    <a:lnTo>
                      <a:pt x="0" y="5859"/>
                    </a:lnTo>
                    <a:lnTo>
                      <a:pt x="3383" y="5859"/>
                    </a:lnTo>
                    <a:lnTo>
                      <a:pt x="3383" y="5292"/>
                    </a:lnTo>
                    <a:cubicBezTo>
                      <a:pt x="3383" y="4239"/>
                      <a:pt x="4239" y="3383"/>
                      <a:pt x="5292" y="3383"/>
                    </a:cubicBezTo>
                    <a:lnTo>
                      <a:pt x="5791" y="3383"/>
                    </a:lnTo>
                    <a:lnTo>
                      <a:pt x="57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7"/>
              <p:cNvSpPr/>
              <p:nvPr/>
            </p:nvSpPr>
            <p:spPr>
              <a:xfrm>
                <a:off x="4191150" y="3569325"/>
                <a:ext cx="102425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168" extrusionOk="0">
                    <a:moveTo>
                      <a:pt x="3597" y="1"/>
                    </a:moveTo>
                    <a:cubicBezTo>
                      <a:pt x="1608" y="1"/>
                      <a:pt x="1" y="1616"/>
                      <a:pt x="1" y="3601"/>
                    </a:cubicBezTo>
                    <a:lnTo>
                      <a:pt x="1" y="4168"/>
                    </a:lnTo>
                    <a:lnTo>
                      <a:pt x="1692" y="4168"/>
                    </a:lnTo>
                    <a:lnTo>
                      <a:pt x="1692" y="3601"/>
                    </a:lnTo>
                    <a:cubicBezTo>
                      <a:pt x="1688" y="2552"/>
                      <a:pt x="2544" y="1696"/>
                      <a:pt x="3597" y="1696"/>
                    </a:cubicBezTo>
                    <a:lnTo>
                      <a:pt x="4096" y="1696"/>
                    </a:lnTo>
                    <a:lnTo>
                      <a:pt x="40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7"/>
              <p:cNvSpPr/>
              <p:nvPr/>
            </p:nvSpPr>
            <p:spPr>
              <a:xfrm>
                <a:off x="4136075" y="3673625"/>
                <a:ext cx="1101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4407" y="1179"/>
                    </a:lnTo>
                    <a:lnTo>
                      <a:pt x="44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7"/>
              <p:cNvSpPr/>
              <p:nvPr/>
            </p:nvSpPr>
            <p:spPr>
              <a:xfrm>
                <a:off x="4198075" y="3673625"/>
                <a:ext cx="479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1918" y="1179"/>
                    </a:lnTo>
                    <a:lnTo>
                      <a:pt x="19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7"/>
              <p:cNvSpPr/>
              <p:nvPr/>
            </p:nvSpPr>
            <p:spPr>
              <a:xfrm>
                <a:off x="4456250" y="3513825"/>
                <a:ext cx="29525" cy="11020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4408" extrusionOk="0">
                    <a:moveTo>
                      <a:pt x="1" y="1"/>
                    </a:moveTo>
                    <a:lnTo>
                      <a:pt x="1" y="4407"/>
                    </a:lnTo>
                    <a:lnTo>
                      <a:pt x="1180" y="440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7"/>
              <p:cNvSpPr/>
              <p:nvPr/>
            </p:nvSpPr>
            <p:spPr>
              <a:xfrm>
                <a:off x="4456250" y="3580250"/>
                <a:ext cx="29525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755" extrusionOk="0">
                    <a:moveTo>
                      <a:pt x="1" y="0"/>
                    </a:moveTo>
                    <a:lnTo>
                      <a:pt x="1" y="1754"/>
                    </a:lnTo>
                    <a:lnTo>
                      <a:pt x="1180" y="1754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7"/>
              <p:cNvSpPr/>
              <p:nvPr/>
            </p:nvSpPr>
            <p:spPr>
              <a:xfrm>
                <a:off x="4485750" y="3521075"/>
                <a:ext cx="935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836" extrusionOk="0">
                    <a:moveTo>
                      <a:pt x="0" y="0"/>
                    </a:moveTo>
                    <a:lnTo>
                      <a:pt x="0" y="3836"/>
                    </a:lnTo>
                    <a:lnTo>
                      <a:pt x="374" y="3836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7"/>
              <p:cNvSpPr/>
              <p:nvPr/>
            </p:nvSpPr>
            <p:spPr>
              <a:xfrm>
                <a:off x="4485750" y="3578775"/>
                <a:ext cx="93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524" extrusionOk="0">
                    <a:moveTo>
                      <a:pt x="0" y="0"/>
                    </a:moveTo>
                    <a:lnTo>
                      <a:pt x="0" y="1524"/>
                    </a:lnTo>
                    <a:lnTo>
                      <a:pt x="374" y="1524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7"/>
              <p:cNvSpPr/>
              <p:nvPr/>
            </p:nvSpPr>
            <p:spPr>
              <a:xfrm>
                <a:off x="4493450" y="3490025"/>
                <a:ext cx="56575" cy="15790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316" extrusionOk="0">
                    <a:moveTo>
                      <a:pt x="244" y="0"/>
                    </a:moveTo>
                    <a:lnTo>
                      <a:pt x="60" y="739"/>
                    </a:lnTo>
                    <a:lnTo>
                      <a:pt x="1" y="987"/>
                    </a:lnTo>
                    <a:lnTo>
                      <a:pt x="1" y="5330"/>
                    </a:lnTo>
                    <a:lnTo>
                      <a:pt x="244" y="6316"/>
                    </a:lnTo>
                    <a:lnTo>
                      <a:pt x="2023" y="6316"/>
                    </a:lnTo>
                    <a:lnTo>
                      <a:pt x="2263" y="5330"/>
                    </a:lnTo>
                    <a:lnTo>
                      <a:pt x="2263" y="987"/>
                    </a:lnTo>
                    <a:lnTo>
                      <a:pt x="2204" y="739"/>
                    </a:lnTo>
                    <a:lnTo>
                      <a:pt x="20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7"/>
              <p:cNvSpPr/>
              <p:nvPr/>
            </p:nvSpPr>
            <p:spPr>
              <a:xfrm>
                <a:off x="4492725" y="3534200"/>
                <a:ext cx="5815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787" extrusionOk="0">
                    <a:moveTo>
                      <a:pt x="294" y="0"/>
                    </a:moveTo>
                    <a:cubicBezTo>
                      <a:pt x="0" y="902"/>
                      <a:pt x="0" y="1880"/>
                      <a:pt x="294" y="2786"/>
                    </a:cubicBezTo>
                    <a:lnTo>
                      <a:pt x="2023" y="2786"/>
                    </a:lnTo>
                    <a:cubicBezTo>
                      <a:pt x="2325" y="1880"/>
                      <a:pt x="2325" y="902"/>
                      <a:pt x="2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7"/>
              <p:cNvSpPr/>
              <p:nvPr/>
            </p:nvSpPr>
            <p:spPr>
              <a:xfrm>
                <a:off x="4495025" y="3489925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185" y="0"/>
                    </a:moveTo>
                    <a:lnTo>
                      <a:pt x="1" y="743"/>
                    </a:lnTo>
                    <a:cubicBezTo>
                      <a:pt x="26" y="1091"/>
                      <a:pt x="97" y="1435"/>
                      <a:pt x="206" y="1767"/>
                    </a:cubicBezTo>
                    <a:lnTo>
                      <a:pt x="1939" y="1767"/>
                    </a:lnTo>
                    <a:cubicBezTo>
                      <a:pt x="2049" y="1435"/>
                      <a:pt x="2112" y="1091"/>
                      <a:pt x="2141" y="743"/>
                    </a:cubicBezTo>
                    <a:lnTo>
                      <a:pt x="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7"/>
              <p:cNvSpPr/>
              <p:nvPr/>
            </p:nvSpPr>
            <p:spPr>
              <a:xfrm>
                <a:off x="4495025" y="3603750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206" y="0"/>
                    </a:moveTo>
                    <a:cubicBezTo>
                      <a:pt x="97" y="332"/>
                      <a:pt x="26" y="676"/>
                      <a:pt x="1" y="1024"/>
                    </a:cubicBezTo>
                    <a:lnTo>
                      <a:pt x="185" y="1767"/>
                    </a:lnTo>
                    <a:lnTo>
                      <a:pt x="1965" y="1767"/>
                    </a:lnTo>
                    <a:lnTo>
                      <a:pt x="2141" y="1024"/>
                    </a:lnTo>
                    <a:cubicBezTo>
                      <a:pt x="2112" y="676"/>
                      <a:pt x="2049" y="332"/>
                      <a:pt x="19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7"/>
              <p:cNvSpPr/>
              <p:nvPr/>
            </p:nvSpPr>
            <p:spPr>
              <a:xfrm>
                <a:off x="4145825" y="3702875"/>
                <a:ext cx="90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49" extrusionOk="0">
                    <a:moveTo>
                      <a:pt x="1" y="1"/>
                    </a:moveTo>
                    <a:lnTo>
                      <a:pt x="1" y="248"/>
                    </a:lnTo>
                    <a:lnTo>
                      <a:pt x="3631" y="248"/>
                    </a:lnTo>
                    <a:lnTo>
                      <a:pt x="36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7"/>
              <p:cNvSpPr/>
              <p:nvPr/>
            </p:nvSpPr>
            <p:spPr>
              <a:xfrm>
                <a:off x="4293550" y="3526950"/>
                <a:ext cx="162725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3400" extrusionOk="0">
                    <a:moveTo>
                      <a:pt x="0" y="0"/>
                    </a:moveTo>
                    <a:lnTo>
                      <a:pt x="0" y="3400"/>
                    </a:lnTo>
                    <a:lnTo>
                      <a:pt x="6509" y="34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7"/>
              <p:cNvSpPr/>
              <p:nvPr/>
            </p:nvSpPr>
            <p:spPr>
              <a:xfrm>
                <a:off x="4293550" y="3569550"/>
                <a:ext cx="16272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700" extrusionOk="0">
                    <a:moveTo>
                      <a:pt x="0" y="0"/>
                    </a:moveTo>
                    <a:lnTo>
                      <a:pt x="0" y="1700"/>
                    </a:lnTo>
                    <a:lnTo>
                      <a:pt x="6509" y="17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82" name="Google Shape;982;p7"/>
          <p:cNvGrpSpPr/>
          <p:nvPr/>
        </p:nvGrpSpPr>
        <p:grpSpPr>
          <a:xfrm rot="5400000">
            <a:off x="-381589" y="3633937"/>
            <a:ext cx="1266896" cy="673222"/>
            <a:chOff x="4136075" y="3489925"/>
            <a:chExt cx="711100" cy="377875"/>
          </a:xfrm>
        </p:grpSpPr>
        <p:sp>
          <p:nvSpPr>
            <p:cNvPr id="983" name="Google Shape;983;p7"/>
            <p:cNvSpPr/>
            <p:nvPr/>
          </p:nvSpPr>
          <p:spPr>
            <a:xfrm rot="-5400000">
              <a:off x="4525638" y="3588563"/>
              <a:ext cx="298500" cy="259775"/>
            </a:xfrm>
            <a:custGeom>
              <a:avLst/>
              <a:gdLst/>
              <a:ahLst/>
              <a:cxnLst/>
              <a:rect l="l" t="t" r="r" b="b"/>
              <a:pathLst>
                <a:path w="11940" h="10391" extrusionOk="0">
                  <a:moveTo>
                    <a:pt x="10244" y="0"/>
                  </a:moveTo>
                  <a:lnTo>
                    <a:pt x="10244" y="6996"/>
                  </a:lnTo>
                  <a:cubicBezTo>
                    <a:pt x="10244" y="7932"/>
                    <a:pt x="9484" y="8691"/>
                    <a:pt x="8553" y="8691"/>
                  </a:cubicBezTo>
                  <a:lnTo>
                    <a:pt x="0" y="8691"/>
                  </a:lnTo>
                  <a:lnTo>
                    <a:pt x="0" y="10387"/>
                  </a:lnTo>
                  <a:lnTo>
                    <a:pt x="8548" y="10387"/>
                  </a:lnTo>
                  <a:lnTo>
                    <a:pt x="8548" y="10391"/>
                  </a:lnTo>
                  <a:cubicBezTo>
                    <a:pt x="10420" y="10391"/>
                    <a:pt x="11939" y="8867"/>
                    <a:pt x="11939" y="6996"/>
                  </a:cubicBezTo>
                  <a:lnTo>
                    <a:pt x="11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"/>
            <p:cNvSpPr/>
            <p:nvPr/>
          </p:nvSpPr>
          <p:spPr>
            <a:xfrm rot="-5400000">
              <a:off x="4525600" y="3546225"/>
              <a:ext cx="340975" cy="302175"/>
            </a:xfrm>
            <a:custGeom>
              <a:avLst/>
              <a:gdLst/>
              <a:ahLst/>
              <a:cxnLst/>
              <a:rect l="l" t="t" r="r" b="b"/>
              <a:pathLst>
                <a:path w="13639" h="12087" extrusionOk="0">
                  <a:moveTo>
                    <a:pt x="11943" y="0"/>
                  </a:moveTo>
                  <a:lnTo>
                    <a:pt x="11943" y="6996"/>
                  </a:lnTo>
                  <a:cubicBezTo>
                    <a:pt x="11943" y="8867"/>
                    <a:pt x="10424" y="10391"/>
                    <a:pt x="8552" y="10391"/>
                  </a:cubicBezTo>
                  <a:lnTo>
                    <a:pt x="0" y="10391"/>
                  </a:lnTo>
                  <a:lnTo>
                    <a:pt x="0" y="12086"/>
                  </a:lnTo>
                  <a:lnTo>
                    <a:pt x="8552" y="12086"/>
                  </a:lnTo>
                  <a:cubicBezTo>
                    <a:pt x="11356" y="12086"/>
                    <a:pt x="13638" y="9803"/>
                    <a:pt x="13638" y="6996"/>
                  </a:cubicBezTo>
                  <a:lnTo>
                    <a:pt x="13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5" name="Google Shape;985;p7"/>
            <p:cNvGrpSpPr/>
            <p:nvPr/>
          </p:nvGrpSpPr>
          <p:grpSpPr>
            <a:xfrm>
              <a:off x="4136075" y="3489925"/>
              <a:ext cx="414800" cy="219175"/>
              <a:chOff x="4136075" y="3489925"/>
              <a:chExt cx="414800" cy="219175"/>
            </a:xfrm>
          </p:grpSpPr>
          <p:sp>
            <p:nvSpPr>
              <p:cNvPr id="986" name="Google Shape;986;p7"/>
              <p:cNvSpPr/>
              <p:nvPr/>
            </p:nvSpPr>
            <p:spPr>
              <a:xfrm>
                <a:off x="4148775" y="3527150"/>
                <a:ext cx="144800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5792" h="5859" extrusionOk="0">
                    <a:moveTo>
                      <a:pt x="5292" y="1"/>
                    </a:moveTo>
                    <a:cubicBezTo>
                      <a:pt x="2376" y="1"/>
                      <a:pt x="0" y="2376"/>
                      <a:pt x="0" y="5292"/>
                    </a:cubicBezTo>
                    <a:lnTo>
                      <a:pt x="0" y="5859"/>
                    </a:lnTo>
                    <a:lnTo>
                      <a:pt x="3383" y="5859"/>
                    </a:lnTo>
                    <a:lnTo>
                      <a:pt x="3383" y="5292"/>
                    </a:lnTo>
                    <a:cubicBezTo>
                      <a:pt x="3383" y="4239"/>
                      <a:pt x="4239" y="3383"/>
                      <a:pt x="5292" y="3383"/>
                    </a:cubicBezTo>
                    <a:lnTo>
                      <a:pt x="5791" y="3383"/>
                    </a:lnTo>
                    <a:lnTo>
                      <a:pt x="57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7"/>
              <p:cNvSpPr/>
              <p:nvPr/>
            </p:nvSpPr>
            <p:spPr>
              <a:xfrm>
                <a:off x="4191150" y="3569325"/>
                <a:ext cx="102425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168" extrusionOk="0">
                    <a:moveTo>
                      <a:pt x="3597" y="1"/>
                    </a:moveTo>
                    <a:cubicBezTo>
                      <a:pt x="1608" y="1"/>
                      <a:pt x="1" y="1616"/>
                      <a:pt x="1" y="3601"/>
                    </a:cubicBezTo>
                    <a:lnTo>
                      <a:pt x="1" y="4168"/>
                    </a:lnTo>
                    <a:lnTo>
                      <a:pt x="1692" y="4168"/>
                    </a:lnTo>
                    <a:lnTo>
                      <a:pt x="1692" y="3601"/>
                    </a:lnTo>
                    <a:cubicBezTo>
                      <a:pt x="1688" y="2552"/>
                      <a:pt x="2544" y="1696"/>
                      <a:pt x="3597" y="1696"/>
                    </a:cubicBezTo>
                    <a:lnTo>
                      <a:pt x="4096" y="1696"/>
                    </a:lnTo>
                    <a:lnTo>
                      <a:pt x="40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7"/>
              <p:cNvSpPr/>
              <p:nvPr/>
            </p:nvSpPr>
            <p:spPr>
              <a:xfrm>
                <a:off x="4136075" y="3673625"/>
                <a:ext cx="1101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4407" y="1179"/>
                    </a:lnTo>
                    <a:lnTo>
                      <a:pt x="44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7"/>
              <p:cNvSpPr/>
              <p:nvPr/>
            </p:nvSpPr>
            <p:spPr>
              <a:xfrm>
                <a:off x="4198075" y="3673625"/>
                <a:ext cx="479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1918" y="1179"/>
                    </a:lnTo>
                    <a:lnTo>
                      <a:pt x="19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7"/>
              <p:cNvSpPr/>
              <p:nvPr/>
            </p:nvSpPr>
            <p:spPr>
              <a:xfrm>
                <a:off x="4456250" y="3513825"/>
                <a:ext cx="29525" cy="11020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4408" extrusionOk="0">
                    <a:moveTo>
                      <a:pt x="1" y="1"/>
                    </a:moveTo>
                    <a:lnTo>
                      <a:pt x="1" y="4407"/>
                    </a:lnTo>
                    <a:lnTo>
                      <a:pt x="1180" y="440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7"/>
              <p:cNvSpPr/>
              <p:nvPr/>
            </p:nvSpPr>
            <p:spPr>
              <a:xfrm>
                <a:off x="4456250" y="3580250"/>
                <a:ext cx="29525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755" extrusionOk="0">
                    <a:moveTo>
                      <a:pt x="1" y="0"/>
                    </a:moveTo>
                    <a:lnTo>
                      <a:pt x="1" y="1754"/>
                    </a:lnTo>
                    <a:lnTo>
                      <a:pt x="1180" y="1754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7"/>
              <p:cNvSpPr/>
              <p:nvPr/>
            </p:nvSpPr>
            <p:spPr>
              <a:xfrm>
                <a:off x="4485750" y="3521075"/>
                <a:ext cx="935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836" extrusionOk="0">
                    <a:moveTo>
                      <a:pt x="0" y="0"/>
                    </a:moveTo>
                    <a:lnTo>
                      <a:pt x="0" y="3836"/>
                    </a:lnTo>
                    <a:lnTo>
                      <a:pt x="374" y="3836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7"/>
              <p:cNvSpPr/>
              <p:nvPr/>
            </p:nvSpPr>
            <p:spPr>
              <a:xfrm>
                <a:off x="4485750" y="3578775"/>
                <a:ext cx="93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524" extrusionOk="0">
                    <a:moveTo>
                      <a:pt x="0" y="0"/>
                    </a:moveTo>
                    <a:lnTo>
                      <a:pt x="0" y="1524"/>
                    </a:lnTo>
                    <a:lnTo>
                      <a:pt x="374" y="1524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7"/>
              <p:cNvSpPr/>
              <p:nvPr/>
            </p:nvSpPr>
            <p:spPr>
              <a:xfrm>
                <a:off x="4493450" y="3490025"/>
                <a:ext cx="56575" cy="15790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316" extrusionOk="0">
                    <a:moveTo>
                      <a:pt x="244" y="0"/>
                    </a:moveTo>
                    <a:lnTo>
                      <a:pt x="60" y="739"/>
                    </a:lnTo>
                    <a:lnTo>
                      <a:pt x="1" y="987"/>
                    </a:lnTo>
                    <a:lnTo>
                      <a:pt x="1" y="5330"/>
                    </a:lnTo>
                    <a:lnTo>
                      <a:pt x="244" y="6316"/>
                    </a:lnTo>
                    <a:lnTo>
                      <a:pt x="2023" y="6316"/>
                    </a:lnTo>
                    <a:lnTo>
                      <a:pt x="2263" y="5330"/>
                    </a:lnTo>
                    <a:lnTo>
                      <a:pt x="2263" y="987"/>
                    </a:lnTo>
                    <a:lnTo>
                      <a:pt x="2204" y="739"/>
                    </a:lnTo>
                    <a:lnTo>
                      <a:pt x="20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7"/>
              <p:cNvSpPr/>
              <p:nvPr/>
            </p:nvSpPr>
            <p:spPr>
              <a:xfrm>
                <a:off x="4492725" y="3534200"/>
                <a:ext cx="5815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787" extrusionOk="0">
                    <a:moveTo>
                      <a:pt x="294" y="0"/>
                    </a:moveTo>
                    <a:cubicBezTo>
                      <a:pt x="0" y="902"/>
                      <a:pt x="0" y="1880"/>
                      <a:pt x="294" y="2786"/>
                    </a:cubicBezTo>
                    <a:lnTo>
                      <a:pt x="2023" y="2786"/>
                    </a:lnTo>
                    <a:cubicBezTo>
                      <a:pt x="2325" y="1880"/>
                      <a:pt x="2325" y="902"/>
                      <a:pt x="2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7"/>
              <p:cNvSpPr/>
              <p:nvPr/>
            </p:nvSpPr>
            <p:spPr>
              <a:xfrm>
                <a:off x="4495025" y="3489925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185" y="0"/>
                    </a:moveTo>
                    <a:lnTo>
                      <a:pt x="1" y="743"/>
                    </a:lnTo>
                    <a:cubicBezTo>
                      <a:pt x="26" y="1091"/>
                      <a:pt x="97" y="1435"/>
                      <a:pt x="206" y="1767"/>
                    </a:cubicBezTo>
                    <a:lnTo>
                      <a:pt x="1939" y="1767"/>
                    </a:lnTo>
                    <a:cubicBezTo>
                      <a:pt x="2049" y="1435"/>
                      <a:pt x="2112" y="1091"/>
                      <a:pt x="2141" y="743"/>
                    </a:cubicBezTo>
                    <a:lnTo>
                      <a:pt x="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7"/>
              <p:cNvSpPr/>
              <p:nvPr/>
            </p:nvSpPr>
            <p:spPr>
              <a:xfrm>
                <a:off x="4495025" y="3603750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206" y="0"/>
                    </a:moveTo>
                    <a:cubicBezTo>
                      <a:pt x="97" y="332"/>
                      <a:pt x="26" y="676"/>
                      <a:pt x="1" y="1024"/>
                    </a:cubicBezTo>
                    <a:lnTo>
                      <a:pt x="185" y="1767"/>
                    </a:lnTo>
                    <a:lnTo>
                      <a:pt x="1965" y="1767"/>
                    </a:lnTo>
                    <a:lnTo>
                      <a:pt x="2141" y="1024"/>
                    </a:lnTo>
                    <a:cubicBezTo>
                      <a:pt x="2112" y="676"/>
                      <a:pt x="2049" y="332"/>
                      <a:pt x="19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7"/>
              <p:cNvSpPr/>
              <p:nvPr/>
            </p:nvSpPr>
            <p:spPr>
              <a:xfrm>
                <a:off x="4145825" y="3702875"/>
                <a:ext cx="90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49" extrusionOk="0">
                    <a:moveTo>
                      <a:pt x="1" y="1"/>
                    </a:moveTo>
                    <a:lnTo>
                      <a:pt x="1" y="248"/>
                    </a:lnTo>
                    <a:lnTo>
                      <a:pt x="3631" y="248"/>
                    </a:lnTo>
                    <a:lnTo>
                      <a:pt x="36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7"/>
              <p:cNvSpPr/>
              <p:nvPr/>
            </p:nvSpPr>
            <p:spPr>
              <a:xfrm>
                <a:off x="4293550" y="3526950"/>
                <a:ext cx="162725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3400" extrusionOk="0">
                    <a:moveTo>
                      <a:pt x="0" y="0"/>
                    </a:moveTo>
                    <a:lnTo>
                      <a:pt x="0" y="3400"/>
                    </a:lnTo>
                    <a:lnTo>
                      <a:pt x="6509" y="34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7"/>
              <p:cNvSpPr/>
              <p:nvPr/>
            </p:nvSpPr>
            <p:spPr>
              <a:xfrm>
                <a:off x="4293550" y="3569550"/>
                <a:ext cx="16272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700" extrusionOk="0">
                    <a:moveTo>
                      <a:pt x="0" y="0"/>
                    </a:moveTo>
                    <a:lnTo>
                      <a:pt x="0" y="1700"/>
                    </a:lnTo>
                    <a:lnTo>
                      <a:pt x="6509" y="17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1" name="Google Shape;1001;p7"/>
          <p:cNvGrpSpPr/>
          <p:nvPr/>
        </p:nvGrpSpPr>
        <p:grpSpPr>
          <a:xfrm rot="-5400000">
            <a:off x="-590316" y="-113019"/>
            <a:ext cx="1302041" cy="1305032"/>
            <a:chOff x="6633675" y="1434550"/>
            <a:chExt cx="1044725" cy="1047125"/>
          </a:xfrm>
        </p:grpSpPr>
        <p:sp>
          <p:nvSpPr>
            <p:cNvPr id="1002" name="Google Shape;1002;p7"/>
            <p:cNvSpPr/>
            <p:nvPr/>
          </p:nvSpPr>
          <p:spPr>
            <a:xfrm>
              <a:off x="6684025" y="1434550"/>
              <a:ext cx="994375" cy="996675"/>
            </a:xfrm>
            <a:custGeom>
              <a:avLst/>
              <a:gdLst/>
              <a:ahLst/>
              <a:cxnLst/>
              <a:rect l="l" t="t" r="r" b="b"/>
              <a:pathLst>
                <a:path w="39775" h="39867" extrusionOk="0">
                  <a:moveTo>
                    <a:pt x="18994" y="1"/>
                  </a:moveTo>
                  <a:lnTo>
                    <a:pt x="18994" y="7000"/>
                  </a:lnTo>
                  <a:cubicBezTo>
                    <a:pt x="18994" y="7936"/>
                    <a:pt x="18234" y="8696"/>
                    <a:pt x="17298" y="8696"/>
                  </a:cubicBezTo>
                  <a:lnTo>
                    <a:pt x="5087" y="8696"/>
                  </a:lnTo>
                  <a:cubicBezTo>
                    <a:pt x="2280" y="8696"/>
                    <a:pt x="1" y="10978"/>
                    <a:pt x="1" y="13786"/>
                  </a:cubicBezTo>
                  <a:lnTo>
                    <a:pt x="1" y="34776"/>
                  </a:lnTo>
                  <a:cubicBezTo>
                    <a:pt x="1" y="37583"/>
                    <a:pt x="2280" y="39866"/>
                    <a:pt x="5087" y="39866"/>
                  </a:cubicBezTo>
                  <a:lnTo>
                    <a:pt x="39774" y="39866"/>
                  </a:lnTo>
                  <a:lnTo>
                    <a:pt x="39774" y="36471"/>
                  </a:lnTo>
                  <a:lnTo>
                    <a:pt x="39774" y="36467"/>
                  </a:lnTo>
                  <a:lnTo>
                    <a:pt x="5087" y="36467"/>
                  </a:lnTo>
                  <a:cubicBezTo>
                    <a:pt x="4151" y="36467"/>
                    <a:pt x="3392" y="35703"/>
                    <a:pt x="3392" y="34772"/>
                  </a:cubicBezTo>
                  <a:lnTo>
                    <a:pt x="3392" y="13777"/>
                  </a:lnTo>
                  <a:cubicBezTo>
                    <a:pt x="3392" y="12846"/>
                    <a:pt x="4151" y="12086"/>
                    <a:pt x="5087" y="12086"/>
                  </a:cubicBezTo>
                  <a:lnTo>
                    <a:pt x="17298" y="12086"/>
                  </a:lnTo>
                  <a:cubicBezTo>
                    <a:pt x="20106" y="12086"/>
                    <a:pt x="22389" y="9803"/>
                    <a:pt x="22389" y="6996"/>
                  </a:cubicBezTo>
                  <a:lnTo>
                    <a:pt x="223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6726325" y="1434550"/>
              <a:ext cx="952075" cy="954175"/>
            </a:xfrm>
            <a:custGeom>
              <a:avLst/>
              <a:gdLst/>
              <a:ahLst/>
              <a:cxnLst/>
              <a:rect l="l" t="t" r="r" b="b"/>
              <a:pathLst>
                <a:path w="38083" h="38167" extrusionOk="0">
                  <a:moveTo>
                    <a:pt x="19001" y="1"/>
                  </a:moveTo>
                  <a:lnTo>
                    <a:pt x="19001" y="6992"/>
                  </a:lnTo>
                  <a:cubicBezTo>
                    <a:pt x="19001" y="8863"/>
                    <a:pt x="17478" y="10382"/>
                    <a:pt x="15606" y="10382"/>
                  </a:cubicBezTo>
                  <a:lnTo>
                    <a:pt x="3395" y="10382"/>
                  </a:lnTo>
                  <a:cubicBezTo>
                    <a:pt x="1523" y="10382"/>
                    <a:pt x="0" y="11906"/>
                    <a:pt x="0" y="13777"/>
                  </a:cubicBezTo>
                  <a:lnTo>
                    <a:pt x="0" y="34772"/>
                  </a:lnTo>
                  <a:cubicBezTo>
                    <a:pt x="0" y="36643"/>
                    <a:pt x="1523" y="38167"/>
                    <a:pt x="3395" y="38167"/>
                  </a:cubicBezTo>
                  <a:lnTo>
                    <a:pt x="38082" y="38167"/>
                  </a:lnTo>
                  <a:lnTo>
                    <a:pt x="38082" y="36471"/>
                  </a:lnTo>
                  <a:lnTo>
                    <a:pt x="38082" y="36467"/>
                  </a:lnTo>
                  <a:lnTo>
                    <a:pt x="3395" y="36467"/>
                  </a:lnTo>
                  <a:cubicBezTo>
                    <a:pt x="2459" y="36467"/>
                    <a:pt x="1700" y="35703"/>
                    <a:pt x="1700" y="34772"/>
                  </a:cubicBezTo>
                  <a:lnTo>
                    <a:pt x="1700" y="13777"/>
                  </a:lnTo>
                  <a:cubicBezTo>
                    <a:pt x="1700" y="12846"/>
                    <a:pt x="2459" y="12086"/>
                    <a:pt x="3395" y="12086"/>
                  </a:cubicBezTo>
                  <a:lnTo>
                    <a:pt x="15606" y="12086"/>
                  </a:lnTo>
                  <a:cubicBezTo>
                    <a:pt x="18414" y="12086"/>
                    <a:pt x="20697" y="9803"/>
                    <a:pt x="20697" y="6996"/>
                  </a:cubicBezTo>
                  <a:lnTo>
                    <a:pt x="206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6683825" y="2024350"/>
              <a:ext cx="84900" cy="230925"/>
            </a:xfrm>
            <a:custGeom>
              <a:avLst/>
              <a:gdLst/>
              <a:ahLst/>
              <a:cxnLst/>
              <a:rect l="l" t="t" r="r" b="b"/>
              <a:pathLst>
                <a:path w="3396" h="9237" extrusionOk="0">
                  <a:moveTo>
                    <a:pt x="3395" y="1"/>
                  </a:moveTo>
                  <a:cubicBezTo>
                    <a:pt x="3046" y="628"/>
                    <a:pt x="2355" y="942"/>
                    <a:pt x="1663" y="942"/>
                  </a:cubicBezTo>
                  <a:cubicBezTo>
                    <a:pt x="1017" y="942"/>
                    <a:pt x="371" y="669"/>
                    <a:pt x="1" y="122"/>
                  </a:cubicBezTo>
                  <a:lnTo>
                    <a:pt x="1" y="9082"/>
                  </a:lnTo>
                  <a:cubicBezTo>
                    <a:pt x="389" y="8567"/>
                    <a:pt x="998" y="8213"/>
                    <a:pt x="1637" y="8213"/>
                  </a:cubicBezTo>
                  <a:cubicBezTo>
                    <a:pt x="2082" y="8213"/>
                    <a:pt x="2541" y="8384"/>
                    <a:pt x="2951" y="8792"/>
                  </a:cubicBezTo>
                  <a:lnTo>
                    <a:pt x="3395" y="9237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6684775" y="1803000"/>
              <a:ext cx="83000" cy="228200"/>
            </a:xfrm>
            <a:custGeom>
              <a:avLst/>
              <a:gdLst/>
              <a:ahLst/>
              <a:cxnLst/>
              <a:rect l="l" t="t" r="r" b="b"/>
              <a:pathLst>
                <a:path w="3320" h="9128" extrusionOk="0">
                  <a:moveTo>
                    <a:pt x="0" y="0"/>
                  </a:moveTo>
                  <a:lnTo>
                    <a:pt x="0" y="9127"/>
                  </a:lnTo>
                  <a:lnTo>
                    <a:pt x="3320" y="9127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6684875" y="1841400"/>
              <a:ext cx="82900" cy="185500"/>
            </a:xfrm>
            <a:custGeom>
              <a:avLst/>
              <a:gdLst/>
              <a:ahLst/>
              <a:cxnLst/>
              <a:rect l="l" t="t" r="r" b="b"/>
              <a:pathLst>
                <a:path w="3316" h="7420" extrusionOk="0">
                  <a:moveTo>
                    <a:pt x="1658" y="0"/>
                  </a:moveTo>
                  <a:cubicBezTo>
                    <a:pt x="1062" y="0"/>
                    <a:pt x="500" y="143"/>
                    <a:pt x="1" y="395"/>
                  </a:cubicBezTo>
                  <a:lnTo>
                    <a:pt x="1" y="7025"/>
                  </a:lnTo>
                  <a:cubicBezTo>
                    <a:pt x="500" y="7277"/>
                    <a:pt x="1062" y="7419"/>
                    <a:pt x="1658" y="7419"/>
                  </a:cubicBezTo>
                  <a:cubicBezTo>
                    <a:pt x="2258" y="7419"/>
                    <a:pt x="2820" y="7277"/>
                    <a:pt x="3316" y="7025"/>
                  </a:cubicBezTo>
                  <a:lnTo>
                    <a:pt x="3316" y="395"/>
                  </a:lnTo>
                  <a:cubicBezTo>
                    <a:pt x="2820" y="143"/>
                    <a:pt x="2254" y="0"/>
                    <a:pt x="1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6684775" y="1803100"/>
              <a:ext cx="41450" cy="228200"/>
            </a:xfrm>
            <a:custGeom>
              <a:avLst/>
              <a:gdLst/>
              <a:ahLst/>
              <a:cxnLst/>
              <a:rect l="l" t="t" r="r" b="b"/>
              <a:pathLst>
                <a:path w="1658" h="9128" extrusionOk="0">
                  <a:moveTo>
                    <a:pt x="0" y="1"/>
                  </a:moveTo>
                  <a:lnTo>
                    <a:pt x="0" y="9128"/>
                  </a:lnTo>
                  <a:lnTo>
                    <a:pt x="1658" y="9128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6677850" y="1785800"/>
              <a:ext cx="96950" cy="26025"/>
            </a:xfrm>
            <a:custGeom>
              <a:avLst/>
              <a:gdLst/>
              <a:ahLst/>
              <a:cxnLst/>
              <a:rect l="l" t="t" r="r" b="b"/>
              <a:pathLst>
                <a:path w="3878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6677850" y="1785800"/>
              <a:ext cx="38525" cy="26025"/>
            </a:xfrm>
            <a:custGeom>
              <a:avLst/>
              <a:gdLst/>
              <a:ahLst/>
              <a:cxnLst/>
              <a:rect l="l" t="t" r="r" b="b"/>
              <a:pathLst>
                <a:path w="1541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1540" y="1041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6675425" y="1777500"/>
              <a:ext cx="101575" cy="8325"/>
            </a:xfrm>
            <a:custGeom>
              <a:avLst/>
              <a:gdLst/>
              <a:ahLst/>
              <a:cxnLst/>
              <a:rect l="l" t="t" r="r" b="b"/>
              <a:pathLst>
                <a:path w="4063" h="333" extrusionOk="0">
                  <a:moveTo>
                    <a:pt x="1" y="1"/>
                  </a:moveTo>
                  <a:lnTo>
                    <a:pt x="1" y="332"/>
                  </a:lnTo>
                  <a:lnTo>
                    <a:pt x="4063" y="332"/>
                  </a:lnTo>
                  <a:lnTo>
                    <a:pt x="40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6675425" y="1777500"/>
              <a:ext cx="40425" cy="8325"/>
            </a:xfrm>
            <a:custGeom>
              <a:avLst/>
              <a:gdLst/>
              <a:ahLst/>
              <a:cxnLst/>
              <a:rect l="l" t="t" r="r" b="b"/>
              <a:pathLst>
                <a:path w="161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616" y="332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6677850" y="2031275"/>
              <a:ext cx="96950" cy="26050"/>
            </a:xfrm>
            <a:custGeom>
              <a:avLst/>
              <a:gdLst/>
              <a:ahLst/>
              <a:cxnLst/>
              <a:rect l="l" t="t" r="r" b="b"/>
              <a:pathLst>
                <a:path w="387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6677850" y="2031275"/>
              <a:ext cx="42200" cy="26050"/>
            </a:xfrm>
            <a:custGeom>
              <a:avLst/>
              <a:gdLst/>
              <a:ahLst/>
              <a:cxnLst/>
              <a:rect l="l" t="t" r="r" b="b"/>
              <a:pathLst>
                <a:path w="168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1687" y="1041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6673650" y="2056975"/>
              <a:ext cx="105675" cy="5375"/>
            </a:xfrm>
            <a:custGeom>
              <a:avLst/>
              <a:gdLst/>
              <a:ahLst/>
              <a:cxnLst/>
              <a:rect l="l" t="t" r="r" b="b"/>
              <a:pathLst>
                <a:path w="4227" h="215" extrusionOk="0">
                  <a:moveTo>
                    <a:pt x="0" y="1"/>
                  </a:moveTo>
                  <a:lnTo>
                    <a:pt x="0" y="215"/>
                  </a:lnTo>
                  <a:lnTo>
                    <a:pt x="4226" y="215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6633675" y="1824500"/>
              <a:ext cx="185400" cy="185400"/>
            </a:xfrm>
            <a:custGeom>
              <a:avLst/>
              <a:gdLst/>
              <a:ahLst/>
              <a:cxnLst/>
              <a:rect l="l" t="t" r="r" b="b"/>
              <a:pathLst>
                <a:path w="7416" h="7416" extrusionOk="0">
                  <a:moveTo>
                    <a:pt x="3706" y="1"/>
                  </a:moveTo>
                  <a:cubicBezTo>
                    <a:pt x="1658" y="1"/>
                    <a:pt x="1" y="1662"/>
                    <a:pt x="1" y="3710"/>
                  </a:cubicBezTo>
                  <a:cubicBezTo>
                    <a:pt x="1" y="5758"/>
                    <a:pt x="1658" y="7416"/>
                    <a:pt x="3706" y="7416"/>
                  </a:cubicBezTo>
                  <a:cubicBezTo>
                    <a:pt x="5754" y="7416"/>
                    <a:pt x="7416" y="5758"/>
                    <a:pt x="7416" y="3710"/>
                  </a:cubicBezTo>
                  <a:cubicBezTo>
                    <a:pt x="7416" y="1662"/>
                    <a:pt x="5754" y="1"/>
                    <a:pt x="37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6638925" y="1829750"/>
              <a:ext cx="174900" cy="174900"/>
            </a:xfrm>
            <a:custGeom>
              <a:avLst/>
              <a:gdLst/>
              <a:ahLst/>
              <a:cxnLst/>
              <a:rect l="l" t="t" r="r" b="b"/>
              <a:pathLst>
                <a:path w="6996" h="6996" extrusionOk="0">
                  <a:moveTo>
                    <a:pt x="3496" y="0"/>
                  </a:moveTo>
                  <a:cubicBezTo>
                    <a:pt x="1566" y="0"/>
                    <a:pt x="0" y="1566"/>
                    <a:pt x="0" y="3500"/>
                  </a:cubicBezTo>
                  <a:cubicBezTo>
                    <a:pt x="0" y="5430"/>
                    <a:pt x="1566" y="6996"/>
                    <a:pt x="3496" y="6996"/>
                  </a:cubicBezTo>
                  <a:cubicBezTo>
                    <a:pt x="5431" y="6996"/>
                    <a:pt x="6996" y="5430"/>
                    <a:pt x="6996" y="3500"/>
                  </a:cubicBezTo>
                  <a:cubicBezTo>
                    <a:pt x="6996" y="1566"/>
                    <a:pt x="5431" y="0"/>
                    <a:pt x="34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6651300" y="1842450"/>
              <a:ext cx="149850" cy="149625"/>
            </a:xfrm>
            <a:custGeom>
              <a:avLst/>
              <a:gdLst/>
              <a:ahLst/>
              <a:cxnLst/>
              <a:rect l="l" t="t" r="r" b="b"/>
              <a:pathLst>
                <a:path w="5994" h="5985" extrusionOk="0">
                  <a:moveTo>
                    <a:pt x="3005" y="0"/>
                  </a:moveTo>
                  <a:cubicBezTo>
                    <a:pt x="3002" y="0"/>
                    <a:pt x="2999" y="0"/>
                    <a:pt x="2997" y="0"/>
                  </a:cubicBezTo>
                  <a:cubicBezTo>
                    <a:pt x="1960" y="0"/>
                    <a:pt x="1050" y="525"/>
                    <a:pt x="513" y="1322"/>
                  </a:cubicBezTo>
                  <a:cubicBezTo>
                    <a:pt x="190" y="1800"/>
                    <a:pt x="1" y="2371"/>
                    <a:pt x="1" y="2992"/>
                  </a:cubicBezTo>
                  <a:cubicBezTo>
                    <a:pt x="1" y="3479"/>
                    <a:pt x="118" y="3941"/>
                    <a:pt x="328" y="4348"/>
                  </a:cubicBezTo>
                  <a:cubicBezTo>
                    <a:pt x="672" y="5027"/>
                    <a:pt x="1268" y="5556"/>
                    <a:pt x="1990" y="5812"/>
                  </a:cubicBezTo>
                  <a:cubicBezTo>
                    <a:pt x="2304" y="5921"/>
                    <a:pt x="2644" y="5984"/>
                    <a:pt x="2997" y="5984"/>
                  </a:cubicBezTo>
                  <a:cubicBezTo>
                    <a:pt x="4080" y="5984"/>
                    <a:pt x="5028" y="5413"/>
                    <a:pt x="5552" y="4553"/>
                  </a:cubicBezTo>
                  <a:cubicBezTo>
                    <a:pt x="5829" y="4096"/>
                    <a:pt x="5993" y="3563"/>
                    <a:pt x="5993" y="2992"/>
                  </a:cubicBezTo>
                  <a:cubicBezTo>
                    <a:pt x="5993" y="1341"/>
                    <a:pt x="4659" y="0"/>
                    <a:pt x="3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6651525" y="1842450"/>
              <a:ext cx="135025" cy="129375"/>
            </a:xfrm>
            <a:custGeom>
              <a:avLst/>
              <a:gdLst/>
              <a:ahLst/>
              <a:cxnLst/>
              <a:rect l="l" t="t" r="r" b="b"/>
              <a:pathLst>
                <a:path w="5401" h="5175" extrusionOk="0">
                  <a:moveTo>
                    <a:pt x="2992" y="0"/>
                  </a:moveTo>
                  <a:cubicBezTo>
                    <a:pt x="1960" y="0"/>
                    <a:pt x="1049" y="525"/>
                    <a:pt x="508" y="1322"/>
                  </a:cubicBezTo>
                  <a:cubicBezTo>
                    <a:pt x="189" y="1800"/>
                    <a:pt x="0" y="2371"/>
                    <a:pt x="0" y="2992"/>
                  </a:cubicBezTo>
                  <a:cubicBezTo>
                    <a:pt x="0" y="3479"/>
                    <a:pt x="113" y="3941"/>
                    <a:pt x="323" y="4352"/>
                  </a:cubicBezTo>
                  <a:cubicBezTo>
                    <a:pt x="483" y="4658"/>
                    <a:pt x="697" y="4939"/>
                    <a:pt x="948" y="5174"/>
                  </a:cubicBezTo>
                  <a:cubicBezTo>
                    <a:pt x="848" y="5044"/>
                    <a:pt x="760" y="4902"/>
                    <a:pt x="684" y="4755"/>
                  </a:cubicBezTo>
                  <a:cubicBezTo>
                    <a:pt x="474" y="4343"/>
                    <a:pt x="361" y="3882"/>
                    <a:pt x="361" y="3395"/>
                  </a:cubicBezTo>
                  <a:cubicBezTo>
                    <a:pt x="361" y="2778"/>
                    <a:pt x="550" y="2203"/>
                    <a:pt x="869" y="1729"/>
                  </a:cubicBezTo>
                  <a:cubicBezTo>
                    <a:pt x="1410" y="932"/>
                    <a:pt x="2316" y="407"/>
                    <a:pt x="3357" y="407"/>
                  </a:cubicBezTo>
                  <a:cubicBezTo>
                    <a:pt x="4146" y="407"/>
                    <a:pt x="4868" y="714"/>
                    <a:pt x="5401" y="1217"/>
                  </a:cubicBezTo>
                  <a:cubicBezTo>
                    <a:pt x="4855" y="479"/>
                    <a:pt x="3978" y="0"/>
                    <a:pt x="29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6655700" y="1846325"/>
              <a:ext cx="141450" cy="141750"/>
            </a:xfrm>
            <a:custGeom>
              <a:avLst/>
              <a:gdLst/>
              <a:ahLst/>
              <a:cxnLst/>
              <a:rect l="l" t="t" r="r" b="b"/>
              <a:pathLst>
                <a:path w="5658" h="5670" extrusionOk="0">
                  <a:moveTo>
                    <a:pt x="2972" y="0"/>
                  </a:moveTo>
                  <a:lnTo>
                    <a:pt x="2951" y="382"/>
                  </a:lnTo>
                  <a:cubicBezTo>
                    <a:pt x="2972" y="382"/>
                    <a:pt x="2989" y="386"/>
                    <a:pt x="3010" y="386"/>
                  </a:cubicBezTo>
                  <a:lnTo>
                    <a:pt x="3043" y="5"/>
                  </a:lnTo>
                  <a:cubicBezTo>
                    <a:pt x="3022" y="0"/>
                    <a:pt x="2993" y="0"/>
                    <a:pt x="2972" y="0"/>
                  </a:cubicBezTo>
                  <a:close/>
                  <a:moveTo>
                    <a:pt x="2426" y="26"/>
                  </a:moveTo>
                  <a:cubicBezTo>
                    <a:pt x="2405" y="30"/>
                    <a:pt x="2380" y="30"/>
                    <a:pt x="2359" y="34"/>
                  </a:cubicBezTo>
                  <a:lnTo>
                    <a:pt x="2422" y="412"/>
                  </a:lnTo>
                  <a:cubicBezTo>
                    <a:pt x="2439" y="412"/>
                    <a:pt x="2460" y="407"/>
                    <a:pt x="2481" y="403"/>
                  </a:cubicBezTo>
                  <a:lnTo>
                    <a:pt x="2426" y="26"/>
                  </a:lnTo>
                  <a:close/>
                  <a:moveTo>
                    <a:pt x="3572" y="105"/>
                  </a:moveTo>
                  <a:lnTo>
                    <a:pt x="3471" y="470"/>
                  </a:lnTo>
                  <a:cubicBezTo>
                    <a:pt x="3492" y="475"/>
                    <a:pt x="3509" y="483"/>
                    <a:pt x="3530" y="487"/>
                  </a:cubicBezTo>
                  <a:lnTo>
                    <a:pt x="3639" y="126"/>
                  </a:lnTo>
                  <a:cubicBezTo>
                    <a:pt x="3614" y="114"/>
                    <a:pt x="3593" y="110"/>
                    <a:pt x="3572" y="105"/>
                  </a:cubicBezTo>
                  <a:close/>
                  <a:moveTo>
                    <a:pt x="1831" y="177"/>
                  </a:moveTo>
                  <a:cubicBezTo>
                    <a:pt x="1810" y="189"/>
                    <a:pt x="1789" y="193"/>
                    <a:pt x="1768" y="202"/>
                  </a:cubicBezTo>
                  <a:lnTo>
                    <a:pt x="1910" y="559"/>
                  </a:lnTo>
                  <a:cubicBezTo>
                    <a:pt x="1931" y="550"/>
                    <a:pt x="1944" y="546"/>
                    <a:pt x="1965" y="533"/>
                  </a:cubicBezTo>
                  <a:lnTo>
                    <a:pt x="1831" y="177"/>
                  </a:lnTo>
                  <a:close/>
                  <a:moveTo>
                    <a:pt x="4143" y="328"/>
                  </a:moveTo>
                  <a:lnTo>
                    <a:pt x="3966" y="663"/>
                  </a:lnTo>
                  <a:cubicBezTo>
                    <a:pt x="3979" y="672"/>
                    <a:pt x="4000" y="680"/>
                    <a:pt x="4017" y="693"/>
                  </a:cubicBezTo>
                  <a:lnTo>
                    <a:pt x="4201" y="361"/>
                  </a:lnTo>
                  <a:cubicBezTo>
                    <a:pt x="4185" y="349"/>
                    <a:pt x="4164" y="340"/>
                    <a:pt x="4143" y="328"/>
                  </a:cubicBezTo>
                  <a:close/>
                  <a:moveTo>
                    <a:pt x="1285" y="454"/>
                  </a:moveTo>
                  <a:cubicBezTo>
                    <a:pt x="1264" y="466"/>
                    <a:pt x="1247" y="483"/>
                    <a:pt x="1226" y="491"/>
                  </a:cubicBezTo>
                  <a:lnTo>
                    <a:pt x="1440" y="806"/>
                  </a:lnTo>
                  <a:cubicBezTo>
                    <a:pt x="1457" y="798"/>
                    <a:pt x="1474" y="785"/>
                    <a:pt x="1495" y="777"/>
                  </a:cubicBezTo>
                  <a:lnTo>
                    <a:pt x="1285" y="454"/>
                  </a:lnTo>
                  <a:close/>
                  <a:moveTo>
                    <a:pt x="4655" y="672"/>
                  </a:moveTo>
                  <a:lnTo>
                    <a:pt x="4411" y="966"/>
                  </a:lnTo>
                  <a:cubicBezTo>
                    <a:pt x="4420" y="974"/>
                    <a:pt x="4436" y="991"/>
                    <a:pt x="4453" y="999"/>
                  </a:cubicBezTo>
                  <a:lnTo>
                    <a:pt x="4709" y="718"/>
                  </a:lnTo>
                  <a:cubicBezTo>
                    <a:pt x="4692" y="701"/>
                    <a:pt x="4671" y="684"/>
                    <a:pt x="4655" y="672"/>
                  </a:cubicBezTo>
                  <a:close/>
                  <a:moveTo>
                    <a:pt x="807" y="844"/>
                  </a:moveTo>
                  <a:lnTo>
                    <a:pt x="760" y="890"/>
                  </a:lnTo>
                  <a:lnTo>
                    <a:pt x="1037" y="1154"/>
                  </a:lnTo>
                  <a:cubicBezTo>
                    <a:pt x="1054" y="1138"/>
                    <a:pt x="1063" y="1121"/>
                    <a:pt x="1079" y="1108"/>
                  </a:cubicBezTo>
                  <a:lnTo>
                    <a:pt x="807" y="844"/>
                  </a:lnTo>
                  <a:close/>
                  <a:moveTo>
                    <a:pt x="5079" y="1108"/>
                  </a:moveTo>
                  <a:lnTo>
                    <a:pt x="4772" y="1343"/>
                  </a:lnTo>
                  <a:cubicBezTo>
                    <a:pt x="4789" y="1356"/>
                    <a:pt x="4797" y="1373"/>
                    <a:pt x="4810" y="1389"/>
                  </a:cubicBezTo>
                  <a:lnTo>
                    <a:pt x="5120" y="1163"/>
                  </a:lnTo>
                  <a:cubicBezTo>
                    <a:pt x="5104" y="1146"/>
                    <a:pt x="5091" y="1125"/>
                    <a:pt x="5079" y="1108"/>
                  </a:cubicBezTo>
                  <a:close/>
                  <a:moveTo>
                    <a:pt x="429" y="1322"/>
                  </a:moveTo>
                  <a:cubicBezTo>
                    <a:pt x="412" y="1343"/>
                    <a:pt x="404" y="1356"/>
                    <a:pt x="391" y="1377"/>
                  </a:cubicBezTo>
                  <a:lnTo>
                    <a:pt x="718" y="1578"/>
                  </a:lnTo>
                  <a:cubicBezTo>
                    <a:pt x="727" y="1557"/>
                    <a:pt x="739" y="1540"/>
                    <a:pt x="756" y="1524"/>
                  </a:cubicBezTo>
                  <a:lnTo>
                    <a:pt x="429" y="1322"/>
                  </a:lnTo>
                  <a:close/>
                  <a:moveTo>
                    <a:pt x="5393" y="1637"/>
                  </a:moveTo>
                  <a:lnTo>
                    <a:pt x="5045" y="1796"/>
                  </a:lnTo>
                  <a:cubicBezTo>
                    <a:pt x="5058" y="1813"/>
                    <a:pt x="5062" y="1834"/>
                    <a:pt x="5070" y="1851"/>
                  </a:cubicBezTo>
                  <a:lnTo>
                    <a:pt x="5418" y="1700"/>
                  </a:lnTo>
                  <a:cubicBezTo>
                    <a:pt x="5414" y="1679"/>
                    <a:pt x="5402" y="1658"/>
                    <a:pt x="5393" y="1637"/>
                  </a:cubicBezTo>
                  <a:close/>
                  <a:moveTo>
                    <a:pt x="156" y="1872"/>
                  </a:moveTo>
                  <a:cubicBezTo>
                    <a:pt x="152" y="1893"/>
                    <a:pt x="139" y="1914"/>
                    <a:pt x="135" y="1935"/>
                  </a:cubicBezTo>
                  <a:lnTo>
                    <a:pt x="496" y="2057"/>
                  </a:lnTo>
                  <a:cubicBezTo>
                    <a:pt x="504" y="2040"/>
                    <a:pt x="509" y="2019"/>
                    <a:pt x="517" y="2002"/>
                  </a:cubicBezTo>
                  <a:lnTo>
                    <a:pt x="156" y="1872"/>
                  </a:lnTo>
                  <a:close/>
                  <a:moveTo>
                    <a:pt x="5590" y="2212"/>
                  </a:moveTo>
                  <a:lnTo>
                    <a:pt x="5217" y="2296"/>
                  </a:lnTo>
                  <a:cubicBezTo>
                    <a:pt x="5225" y="2317"/>
                    <a:pt x="5225" y="2334"/>
                    <a:pt x="5230" y="2355"/>
                  </a:cubicBezTo>
                  <a:lnTo>
                    <a:pt x="5607" y="2279"/>
                  </a:lnTo>
                  <a:cubicBezTo>
                    <a:pt x="5603" y="2254"/>
                    <a:pt x="5595" y="2233"/>
                    <a:pt x="5590" y="2212"/>
                  </a:cubicBezTo>
                  <a:close/>
                  <a:moveTo>
                    <a:pt x="14" y="2464"/>
                  </a:moveTo>
                  <a:cubicBezTo>
                    <a:pt x="9" y="2485"/>
                    <a:pt x="5" y="2510"/>
                    <a:pt x="5" y="2531"/>
                  </a:cubicBezTo>
                  <a:lnTo>
                    <a:pt x="383" y="2573"/>
                  </a:lnTo>
                  <a:cubicBezTo>
                    <a:pt x="387" y="2552"/>
                    <a:pt x="387" y="2539"/>
                    <a:pt x="391" y="2510"/>
                  </a:cubicBezTo>
                  <a:lnTo>
                    <a:pt x="14" y="2464"/>
                  </a:lnTo>
                  <a:close/>
                  <a:moveTo>
                    <a:pt x="5658" y="2825"/>
                  </a:moveTo>
                  <a:lnTo>
                    <a:pt x="5276" y="2837"/>
                  </a:lnTo>
                  <a:lnTo>
                    <a:pt x="5276" y="2896"/>
                  </a:lnTo>
                  <a:lnTo>
                    <a:pt x="5658" y="2904"/>
                  </a:lnTo>
                  <a:lnTo>
                    <a:pt x="5658" y="2837"/>
                  </a:lnTo>
                  <a:lnTo>
                    <a:pt x="5658" y="2825"/>
                  </a:lnTo>
                  <a:close/>
                  <a:moveTo>
                    <a:pt x="383" y="3047"/>
                  </a:moveTo>
                  <a:lnTo>
                    <a:pt x="1" y="3076"/>
                  </a:lnTo>
                  <a:cubicBezTo>
                    <a:pt x="1" y="3097"/>
                    <a:pt x="5" y="3127"/>
                    <a:pt x="5" y="3148"/>
                  </a:cubicBezTo>
                  <a:lnTo>
                    <a:pt x="387" y="3106"/>
                  </a:lnTo>
                  <a:cubicBezTo>
                    <a:pt x="387" y="3085"/>
                    <a:pt x="383" y="3068"/>
                    <a:pt x="383" y="3047"/>
                  </a:cubicBezTo>
                  <a:close/>
                  <a:moveTo>
                    <a:pt x="5225" y="3366"/>
                  </a:moveTo>
                  <a:cubicBezTo>
                    <a:pt x="5217" y="3387"/>
                    <a:pt x="5213" y="3404"/>
                    <a:pt x="5209" y="3425"/>
                  </a:cubicBezTo>
                  <a:lnTo>
                    <a:pt x="5582" y="3513"/>
                  </a:lnTo>
                  <a:cubicBezTo>
                    <a:pt x="5586" y="3488"/>
                    <a:pt x="5590" y="3467"/>
                    <a:pt x="5595" y="3450"/>
                  </a:cubicBezTo>
                  <a:lnTo>
                    <a:pt x="5225" y="3366"/>
                  </a:lnTo>
                  <a:close/>
                  <a:moveTo>
                    <a:pt x="483" y="3567"/>
                  </a:moveTo>
                  <a:lnTo>
                    <a:pt x="114" y="3681"/>
                  </a:lnTo>
                  <a:cubicBezTo>
                    <a:pt x="118" y="3702"/>
                    <a:pt x="131" y="3723"/>
                    <a:pt x="135" y="3744"/>
                  </a:cubicBezTo>
                  <a:lnTo>
                    <a:pt x="504" y="3622"/>
                  </a:lnTo>
                  <a:lnTo>
                    <a:pt x="483" y="3567"/>
                  </a:lnTo>
                  <a:close/>
                  <a:moveTo>
                    <a:pt x="5058" y="3865"/>
                  </a:moveTo>
                  <a:cubicBezTo>
                    <a:pt x="5045" y="3882"/>
                    <a:pt x="5041" y="3903"/>
                    <a:pt x="5028" y="3916"/>
                  </a:cubicBezTo>
                  <a:lnTo>
                    <a:pt x="5372" y="4083"/>
                  </a:lnTo>
                  <a:cubicBezTo>
                    <a:pt x="5381" y="4071"/>
                    <a:pt x="5393" y="4050"/>
                    <a:pt x="5402" y="4029"/>
                  </a:cubicBezTo>
                  <a:lnTo>
                    <a:pt x="5058" y="3865"/>
                  </a:lnTo>
                  <a:close/>
                  <a:moveTo>
                    <a:pt x="693" y="4054"/>
                  </a:moveTo>
                  <a:lnTo>
                    <a:pt x="362" y="4243"/>
                  </a:lnTo>
                  <a:cubicBezTo>
                    <a:pt x="379" y="4264"/>
                    <a:pt x="387" y="4281"/>
                    <a:pt x="400" y="4302"/>
                  </a:cubicBezTo>
                  <a:lnTo>
                    <a:pt x="723" y="4104"/>
                  </a:lnTo>
                  <a:cubicBezTo>
                    <a:pt x="714" y="4083"/>
                    <a:pt x="702" y="4071"/>
                    <a:pt x="693" y="4054"/>
                  </a:cubicBezTo>
                  <a:close/>
                  <a:moveTo>
                    <a:pt x="4776" y="4314"/>
                  </a:moveTo>
                  <a:cubicBezTo>
                    <a:pt x="4768" y="4331"/>
                    <a:pt x="4751" y="4348"/>
                    <a:pt x="4743" y="4365"/>
                  </a:cubicBezTo>
                  <a:lnTo>
                    <a:pt x="5041" y="4604"/>
                  </a:lnTo>
                  <a:cubicBezTo>
                    <a:pt x="5058" y="4587"/>
                    <a:pt x="5066" y="4566"/>
                    <a:pt x="5083" y="4545"/>
                  </a:cubicBezTo>
                  <a:lnTo>
                    <a:pt x="4776" y="4314"/>
                  </a:lnTo>
                  <a:close/>
                  <a:moveTo>
                    <a:pt x="1008" y="4478"/>
                  </a:moveTo>
                  <a:lnTo>
                    <a:pt x="723" y="4734"/>
                  </a:lnTo>
                  <a:cubicBezTo>
                    <a:pt x="739" y="4755"/>
                    <a:pt x="756" y="4772"/>
                    <a:pt x="769" y="4788"/>
                  </a:cubicBezTo>
                  <a:lnTo>
                    <a:pt x="1050" y="4520"/>
                  </a:lnTo>
                  <a:cubicBezTo>
                    <a:pt x="1033" y="4507"/>
                    <a:pt x="1021" y="4495"/>
                    <a:pt x="1008" y="4478"/>
                  </a:cubicBezTo>
                  <a:close/>
                  <a:moveTo>
                    <a:pt x="4415" y="4705"/>
                  </a:moveTo>
                  <a:cubicBezTo>
                    <a:pt x="4399" y="4713"/>
                    <a:pt x="4386" y="4730"/>
                    <a:pt x="4369" y="4742"/>
                  </a:cubicBezTo>
                  <a:lnTo>
                    <a:pt x="4609" y="5040"/>
                  </a:lnTo>
                  <a:cubicBezTo>
                    <a:pt x="4625" y="5023"/>
                    <a:pt x="4646" y="5007"/>
                    <a:pt x="4663" y="4990"/>
                  </a:cubicBezTo>
                  <a:lnTo>
                    <a:pt x="4415" y="4705"/>
                  </a:lnTo>
                  <a:close/>
                  <a:moveTo>
                    <a:pt x="1398" y="4839"/>
                  </a:moveTo>
                  <a:lnTo>
                    <a:pt x="1180" y="5149"/>
                  </a:lnTo>
                  <a:cubicBezTo>
                    <a:pt x="1201" y="5162"/>
                    <a:pt x="1218" y="5175"/>
                    <a:pt x="1239" y="5187"/>
                  </a:cubicBezTo>
                  <a:lnTo>
                    <a:pt x="1449" y="4872"/>
                  </a:lnTo>
                  <a:lnTo>
                    <a:pt x="1398" y="4839"/>
                  </a:lnTo>
                  <a:close/>
                  <a:moveTo>
                    <a:pt x="3975" y="5002"/>
                  </a:moveTo>
                  <a:cubicBezTo>
                    <a:pt x="3958" y="5015"/>
                    <a:pt x="3937" y="5019"/>
                    <a:pt x="3920" y="5028"/>
                  </a:cubicBezTo>
                  <a:lnTo>
                    <a:pt x="4097" y="5372"/>
                  </a:lnTo>
                  <a:cubicBezTo>
                    <a:pt x="4118" y="5359"/>
                    <a:pt x="4134" y="5351"/>
                    <a:pt x="4155" y="5338"/>
                  </a:cubicBezTo>
                  <a:lnTo>
                    <a:pt x="3975" y="5002"/>
                  </a:lnTo>
                  <a:close/>
                  <a:moveTo>
                    <a:pt x="1868" y="5091"/>
                  </a:moveTo>
                  <a:lnTo>
                    <a:pt x="1713" y="5443"/>
                  </a:lnTo>
                  <a:cubicBezTo>
                    <a:pt x="1734" y="5456"/>
                    <a:pt x="1755" y="5460"/>
                    <a:pt x="1776" y="5468"/>
                  </a:cubicBezTo>
                  <a:lnTo>
                    <a:pt x="1919" y="5112"/>
                  </a:lnTo>
                  <a:cubicBezTo>
                    <a:pt x="1902" y="5107"/>
                    <a:pt x="1881" y="5095"/>
                    <a:pt x="1868" y="5091"/>
                  </a:cubicBezTo>
                  <a:close/>
                  <a:moveTo>
                    <a:pt x="3480" y="5196"/>
                  </a:moveTo>
                  <a:cubicBezTo>
                    <a:pt x="3459" y="5204"/>
                    <a:pt x="3446" y="5208"/>
                    <a:pt x="3425" y="5212"/>
                  </a:cubicBezTo>
                  <a:lnTo>
                    <a:pt x="3517" y="5586"/>
                  </a:lnTo>
                  <a:cubicBezTo>
                    <a:pt x="3538" y="5582"/>
                    <a:pt x="3559" y="5573"/>
                    <a:pt x="3580" y="5565"/>
                  </a:cubicBezTo>
                  <a:lnTo>
                    <a:pt x="3480" y="5196"/>
                  </a:lnTo>
                  <a:close/>
                  <a:moveTo>
                    <a:pt x="2376" y="5246"/>
                  </a:moveTo>
                  <a:lnTo>
                    <a:pt x="2301" y="5624"/>
                  </a:lnTo>
                  <a:cubicBezTo>
                    <a:pt x="2322" y="5628"/>
                    <a:pt x="2351" y="5628"/>
                    <a:pt x="2372" y="5632"/>
                  </a:cubicBezTo>
                  <a:lnTo>
                    <a:pt x="2435" y="5254"/>
                  </a:lnTo>
                  <a:cubicBezTo>
                    <a:pt x="2414" y="5250"/>
                    <a:pt x="2397" y="5250"/>
                    <a:pt x="2376" y="5246"/>
                  </a:cubicBezTo>
                  <a:close/>
                  <a:moveTo>
                    <a:pt x="2901" y="5288"/>
                  </a:moveTo>
                  <a:lnTo>
                    <a:pt x="2909" y="5670"/>
                  </a:lnTo>
                  <a:lnTo>
                    <a:pt x="2980" y="5670"/>
                  </a:lnTo>
                  <a:lnTo>
                    <a:pt x="2959" y="528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6718350" y="1914525"/>
              <a:ext cx="63800" cy="1680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1" y="0"/>
                    <a:pt x="0" y="151"/>
                    <a:pt x="0" y="336"/>
                  </a:cubicBezTo>
                  <a:cubicBezTo>
                    <a:pt x="0" y="516"/>
                    <a:pt x="151" y="671"/>
                    <a:pt x="336" y="671"/>
                  </a:cubicBezTo>
                  <a:cubicBezTo>
                    <a:pt x="520" y="671"/>
                    <a:pt x="2552" y="516"/>
                    <a:pt x="2552" y="336"/>
                  </a:cubicBezTo>
                  <a:cubicBezTo>
                    <a:pt x="2552" y="147"/>
                    <a:pt x="520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6717925" y="1908850"/>
              <a:ext cx="63800" cy="1680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6" y="0"/>
                    <a:pt x="0" y="152"/>
                    <a:pt x="0" y="336"/>
                  </a:cubicBezTo>
                  <a:cubicBezTo>
                    <a:pt x="0" y="521"/>
                    <a:pt x="156" y="672"/>
                    <a:pt x="336" y="672"/>
                  </a:cubicBezTo>
                  <a:cubicBezTo>
                    <a:pt x="521" y="672"/>
                    <a:pt x="2552" y="521"/>
                    <a:pt x="2552" y="336"/>
                  </a:cubicBezTo>
                  <a:cubicBezTo>
                    <a:pt x="2552" y="147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6717825" y="1908850"/>
              <a:ext cx="63800" cy="8425"/>
            </a:xfrm>
            <a:custGeom>
              <a:avLst/>
              <a:gdLst/>
              <a:ahLst/>
              <a:cxnLst/>
              <a:rect l="l" t="t" r="r" b="b"/>
              <a:pathLst>
                <a:path w="2552" h="337" extrusionOk="0">
                  <a:moveTo>
                    <a:pt x="336" y="0"/>
                  </a:moveTo>
                  <a:cubicBezTo>
                    <a:pt x="151" y="0"/>
                    <a:pt x="0" y="152"/>
                    <a:pt x="0" y="336"/>
                  </a:cubicBezTo>
                  <a:lnTo>
                    <a:pt x="2552" y="336"/>
                  </a:lnTo>
                  <a:cubicBezTo>
                    <a:pt x="2552" y="152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6734700" y="1914300"/>
              <a:ext cx="34125" cy="5600"/>
            </a:xfrm>
            <a:custGeom>
              <a:avLst/>
              <a:gdLst/>
              <a:ahLst/>
              <a:cxnLst/>
              <a:rect l="l" t="t" r="r" b="b"/>
              <a:pathLst>
                <a:path w="1365" h="224" extrusionOk="0">
                  <a:moveTo>
                    <a:pt x="212" y="0"/>
                  </a:moveTo>
                  <a:cubicBezTo>
                    <a:pt x="97" y="0"/>
                    <a:pt x="1" y="46"/>
                    <a:pt x="1" y="114"/>
                  </a:cubicBezTo>
                  <a:cubicBezTo>
                    <a:pt x="1" y="178"/>
                    <a:pt x="97" y="223"/>
                    <a:pt x="212" y="223"/>
                  </a:cubicBezTo>
                  <a:cubicBezTo>
                    <a:pt x="217" y="223"/>
                    <a:pt x="222" y="223"/>
                    <a:pt x="227" y="223"/>
                  </a:cubicBezTo>
                  <a:lnTo>
                    <a:pt x="1344" y="148"/>
                  </a:lnTo>
                  <a:cubicBezTo>
                    <a:pt x="1356" y="148"/>
                    <a:pt x="1365" y="135"/>
                    <a:pt x="1365" y="114"/>
                  </a:cubicBezTo>
                  <a:cubicBezTo>
                    <a:pt x="1365" y="93"/>
                    <a:pt x="1356" y="76"/>
                    <a:pt x="1344" y="76"/>
                  </a:cubicBezTo>
                  <a:lnTo>
                    <a:pt x="227" y="1"/>
                  </a:lnTo>
                  <a:cubicBezTo>
                    <a:pt x="222" y="0"/>
                    <a:pt x="217" y="0"/>
                    <a:pt x="2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6718225" y="1909050"/>
              <a:ext cx="16300" cy="16300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24" y="1"/>
                  </a:moveTo>
                  <a:cubicBezTo>
                    <a:pt x="144" y="1"/>
                    <a:pt x="1" y="148"/>
                    <a:pt x="1" y="328"/>
                  </a:cubicBezTo>
                  <a:cubicBezTo>
                    <a:pt x="1" y="509"/>
                    <a:pt x="144" y="651"/>
                    <a:pt x="324" y="651"/>
                  </a:cubicBezTo>
                  <a:cubicBezTo>
                    <a:pt x="505" y="651"/>
                    <a:pt x="651" y="509"/>
                    <a:pt x="651" y="328"/>
                  </a:cubicBezTo>
                  <a:cubicBezTo>
                    <a:pt x="651" y="148"/>
                    <a:pt x="505" y="1"/>
                    <a:pt x="3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6723475" y="1914300"/>
              <a:ext cx="5800" cy="5800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14" y="1"/>
                  </a:moveTo>
                  <a:cubicBezTo>
                    <a:pt x="51" y="1"/>
                    <a:pt x="1" y="55"/>
                    <a:pt x="1" y="118"/>
                  </a:cubicBezTo>
                  <a:cubicBezTo>
                    <a:pt x="1" y="181"/>
                    <a:pt x="51" y="231"/>
                    <a:pt x="114" y="231"/>
                  </a:cubicBezTo>
                  <a:cubicBezTo>
                    <a:pt x="177" y="231"/>
                    <a:pt x="232" y="181"/>
                    <a:pt x="232" y="118"/>
                  </a:cubicBezTo>
                  <a:cubicBezTo>
                    <a:pt x="232" y="55"/>
                    <a:pt x="177" y="1"/>
                    <a:pt x="1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6719275" y="1941475"/>
              <a:ext cx="14400" cy="23725"/>
            </a:xfrm>
            <a:custGeom>
              <a:avLst/>
              <a:gdLst/>
              <a:ahLst/>
              <a:cxnLst/>
              <a:rect l="l" t="t" r="r" b="b"/>
              <a:pathLst>
                <a:path w="576" h="949" extrusionOk="0">
                  <a:moveTo>
                    <a:pt x="290" y="1"/>
                  </a:moveTo>
                  <a:lnTo>
                    <a:pt x="47" y="504"/>
                  </a:lnTo>
                  <a:cubicBezTo>
                    <a:pt x="39" y="525"/>
                    <a:pt x="26" y="542"/>
                    <a:pt x="22" y="563"/>
                  </a:cubicBezTo>
                  <a:lnTo>
                    <a:pt x="18" y="571"/>
                  </a:lnTo>
                  <a:cubicBezTo>
                    <a:pt x="5" y="596"/>
                    <a:pt x="1" y="630"/>
                    <a:pt x="1" y="659"/>
                  </a:cubicBezTo>
                  <a:cubicBezTo>
                    <a:pt x="1" y="819"/>
                    <a:pt x="131" y="949"/>
                    <a:pt x="290" y="949"/>
                  </a:cubicBezTo>
                  <a:cubicBezTo>
                    <a:pt x="446" y="949"/>
                    <a:pt x="576" y="819"/>
                    <a:pt x="576" y="659"/>
                  </a:cubicBezTo>
                  <a:cubicBezTo>
                    <a:pt x="572" y="634"/>
                    <a:pt x="567" y="605"/>
                    <a:pt x="555" y="580"/>
                  </a:cubicBezTo>
                  <a:lnTo>
                    <a:pt x="555" y="567"/>
                  </a:lnTo>
                  <a:cubicBezTo>
                    <a:pt x="551" y="546"/>
                    <a:pt x="538" y="525"/>
                    <a:pt x="530" y="508"/>
                  </a:cubicBezTo>
                  <a:lnTo>
                    <a:pt x="2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7275000" y="2297225"/>
              <a:ext cx="241625" cy="184450"/>
            </a:xfrm>
            <a:custGeom>
              <a:avLst/>
              <a:gdLst/>
              <a:ahLst/>
              <a:cxnLst/>
              <a:rect l="l" t="t" r="r" b="b"/>
              <a:pathLst>
                <a:path w="9665" h="7378" extrusionOk="0">
                  <a:moveTo>
                    <a:pt x="4834" y="0"/>
                  </a:moveTo>
                  <a:cubicBezTo>
                    <a:pt x="3517" y="0"/>
                    <a:pt x="2363" y="693"/>
                    <a:pt x="1712" y="1734"/>
                  </a:cubicBezTo>
                  <a:lnTo>
                    <a:pt x="0" y="1734"/>
                  </a:lnTo>
                  <a:lnTo>
                    <a:pt x="0" y="5645"/>
                  </a:lnTo>
                  <a:lnTo>
                    <a:pt x="1712" y="5645"/>
                  </a:lnTo>
                  <a:cubicBezTo>
                    <a:pt x="2363" y="6685"/>
                    <a:pt x="3517" y="7378"/>
                    <a:pt x="4834" y="7378"/>
                  </a:cubicBezTo>
                  <a:cubicBezTo>
                    <a:pt x="6148" y="7378"/>
                    <a:pt x="7302" y="6685"/>
                    <a:pt x="7952" y="5645"/>
                  </a:cubicBezTo>
                  <a:lnTo>
                    <a:pt x="9664" y="5645"/>
                  </a:lnTo>
                  <a:lnTo>
                    <a:pt x="9664" y="1734"/>
                  </a:lnTo>
                  <a:lnTo>
                    <a:pt x="7952" y="1734"/>
                  </a:lnTo>
                  <a:cubicBezTo>
                    <a:pt x="7302" y="693"/>
                    <a:pt x="6148" y="0"/>
                    <a:pt x="48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7375900" y="2259150"/>
              <a:ext cx="39700" cy="38100"/>
            </a:xfrm>
            <a:custGeom>
              <a:avLst/>
              <a:gdLst/>
              <a:ahLst/>
              <a:cxnLst/>
              <a:rect l="l" t="t" r="r" b="b"/>
              <a:pathLst>
                <a:path w="1588" h="1524" extrusionOk="0">
                  <a:moveTo>
                    <a:pt x="1" y="0"/>
                  </a:moveTo>
                  <a:lnTo>
                    <a:pt x="1" y="1523"/>
                  </a:lnTo>
                  <a:lnTo>
                    <a:pt x="1587" y="1523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7374025" y="2264600"/>
              <a:ext cx="43450" cy="32550"/>
            </a:xfrm>
            <a:custGeom>
              <a:avLst/>
              <a:gdLst/>
              <a:ahLst/>
              <a:cxnLst/>
              <a:rect l="l" t="t" r="r" b="b"/>
              <a:pathLst>
                <a:path w="1738" h="1302" extrusionOk="0">
                  <a:moveTo>
                    <a:pt x="0" y="0"/>
                  </a:moveTo>
                  <a:lnTo>
                    <a:pt x="0" y="1301"/>
                  </a:lnTo>
                  <a:lnTo>
                    <a:pt x="1738" y="1301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7365725" y="2291450"/>
              <a:ext cx="60150" cy="5700"/>
            </a:xfrm>
            <a:custGeom>
              <a:avLst/>
              <a:gdLst/>
              <a:ahLst/>
              <a:cxnLst/>
              <a:rect l="l" t="t" r="r" b="b"/>
              <a:pathLst>
                <a:path w="2406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405" y="227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7348425" y="2297125"/>
              <a:ext cx="94750" cy="13450"/>
            </a:xfrm>
            <a:custGeom>
              <a:avLst/>
              <a:gdLst/>
              <a:ahLst/>
              <a:cxnLst/>
              <a:rect l="l" t="t" r="r" b="b"/>
              <a:pathLst>
                <a:path w="3790" h="538" extrusionOk="0">
                  <a:moveTo>
                    <a:pt x="1" y="0"/>
                  </a:moveTo>
                  <a:lnTo>
                    <a:pt x="1" y="537"/>
                  </a:lnTo>
                  <a:lnTo>
                    <a:pt x="3790" y="537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7370550" y="2262400"/>
              <a:ext cx="50400" cy="9150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1"/>
                  </a:lnTo>
                  <a:lnTo>
                    <a:pt x="18" y="365"/>
                  </a:lnTo>
                  <a:lnTo>
                    <a:pt x="2015" y="181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7370550" y="2271525"/>
              <a:ext cx="50400" cy="9150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5"/>
                  </a:lnTo>
                  <a:lnTo>
                    <a:pt x="18" y="365"/>
                  </a:lnTo>
                  <a:lnTo>
                    <a:pt x="2015" y="185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7370550" y="2280750"/>
              <a:ext cx="50400" cy="9150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1"/>
                  </a:moveTo>
                  <a:lnTo>
                    <a:pt x="1" y="181"/>
                  </a:lnTo>
                  <a:lnTo>
                    <a:pt x="18" y="366"/>
                  </a:lnTo>
                  <a:lnTo>
                    <a:pt x="2015" y="181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7252325" y="2336450"/>
              <a:ext cx="22475" cy="106100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1" y="1"/>
                  </a:moveTo>
                  <a:lnTo>
                    <a:pt x="1" y="4243"/>
                  </a:lnTo>
                  <a:lnTo>
                    <a:pt x="899" y="424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7252325" y="2396250"/>
              <a:ext cx="22475" cy="46300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1" y="1"/>
                  </a:moveTo>
                  <a:lnTo>
                    <a:pt x="1" y="1851"/>
                  </a:lnTo>
                  <a:lnTo>
                    <a:pt x="899" y="1851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7247825" y="2345700"/>
              <a:ext cx="4750" cy="87400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0" y="0"/>
                  </a:moveTo>
                  <a:lnTo>
                    <a:pt x="0" y="3496"/>
                  </a:lnTo>
                  <a:lnTo>
                    <a:pt x="189" y="349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7516600" y="2336450"/>
              <a:ext cx="22475" cy="106100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0" y="1"/>
                  </a:moveTo>
                  <a:lnTo>
                    <a:pt x="0" y="4243"/>
                  </a:lnTo>
                  <a:lnTo>
                    <a:pt x="898" y="4243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7516600" y="2396250"/>
              <a:ext cx="22475" cy="46300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0" y="1"/>
                  </a:moveTo>
                  <a:lnTo>
                    <a:pt x="0" y="1851"/>
                  </a:lnTo>
                  <a:lnTo>
                    <a:pt x="898" y="1851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7538825" y="2345700"/>
              <a:ext cx="4750" cy="87400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1" y="0"/>
                  </a:moveTo>
                  <a:lnTo>
                    <a:pt x="1" y="3496"/>
                  </a:lnTo>
                  <a:lnTo>
                    <a:pt x="190" y="349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7336350" y="2174575"/>
              <a:ext cx="118575" cy="108300"/>
            </a:xfrm>
            <a:custGeom>
              <a:avLst/>
              <a:gdLst/>
              <a:ahLst/>
              <a:cxnLst/>
              <a:rect l="l" t="t" r="r" b="b"/>
              <a:pathLst>
                <a:path w="4743" h="4332" extrusionOk="0">
                  <a:moveTo>
                    <a:pt x="2367" y="1"/>
                  </a:moveTo>
                  <a:cubicBezTo>
                    <a:pt x="1370" y="1"/>
                    <a:pt x="474" y="690"/>
                    <a:pt x="253" y="1705"/>
                  </a:cubicBezTo>
                  <a:cubicBezTo>
                    <a:pt x="1" y="2875"/>
                    <a:pt x="740" y="4029"/>
                    <a:pt x="1910" y="4281"/>
                  </a:cubicBezTo>
                  <a:cubicBezTo>
                    <a:pt x="2066" y="4315"/>
                    <a:pt x="2222" y="4332"/>
                    <a:pt x="2376" y="4332"/>
                  </a:cubicBezTo>
                  <a:cubicBezTo>
                    <a:pt x="3370" y="4332"/>
                    <a:pt x="4265" y="3642"/>
                    <a:pt x="4487" y="2628"/>
                  </a:cubicBezTo>
                  <a:cubicBezTo>
                    <a:pt x="4743" y="1461"/>
                    <a:pt x="4000" y="307"/>
                    <a:pt x="2833" y="51"/>
                  </a:cubicBezTo>
                  <a:cubicBezTo>
                    <a:pt x="2677" y="17"/>
                    <a:pt x="2521" y="1"/>
                    <a:pt x="2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7349675" y="2182875"/>
              <a:ext cx="92050" cy="92025"/>
            </a:xfrm>
            <a:custGeom>
              <a:avLst/>
              <a:gdLst/>
              <a:ahLst/>
              <a:cxnLst/>
              <a:rect l="l" t="t" r="r" b="b"/>
              <a:pathLst>
                <a:path w="3682" h="3681" extrusionOk="0">
                  <a:moveTo>
                    <a:pt x="1847" y="0"/>
                  </a:moveTo>
                  <a:cubicBezTo>
                    <a:pt x="1844" y="0"/>
                    <a:pt x="1841" y="0"/>
                    <a:pt x="1839" y="0"/>
                  </a:cubicBezTo>
                  <a:cubicBezTo>
                    <a:pt x="1205" y="0"/>
                    <a:pt x="643" y="323"/>
                    <a:pt x="316" y="814"/>
                  </a:cubicBezTo>
                  <a:cubicBezTo>
                    <a:pt x="114" y="1108"/>
                    <a:pt x="1" y="1465"/>
                    <a:pt x="1" y="1843"/>
                  </a:cubicBezTo>
                  <a:cubicBezTo>
                    <a:pt x="1" y="2141"/>
                    <a:pt x="72" y="2426"/>
                    <a:pt x="198" y="2678"/>
                  </a:cubicBezTo>
                  <a:cubicBezTo>
                    <a:pt x="412" y="3093"/>
                    <a:pt x="777" y="3416"/>
                    <a:pt x="1222" y="3576"/>
                  </a:cubicBezTo>
                  <a:cubicBezTo>
                    <a:pt x="1415" y="3643"/>
                    <a:pt x="1625" y="3681"/>
                    <a:pt x="1839" y="3681"/>
                  </a:cubicBezTo>
                  <a:cubicBezTo>
                    <a:pt x="2502" y="3681"/>
                    <a:pt x="3085" y="3328"/>
                    <a:pt x="3408" y="2799"/>
                  </a:cubicBezTo>
                  <a:cubicBezTo>
                    <a:pt x="3580" y="2518"/>
                    <a:pt x="3681" y="2191"/>
                    <a:pt x="3681" y="1838"/>
                  </a:cubicBezTo>
                  <a:cubicBezTo>
                    <a:pt x="3681" y="821"/>
                    <a:pt x="2863" y="0"/>
                    <a:pt x="1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7350850" y="2183825"/>
              <a:ext cx="89825" cy="90025"/>
            </a:xfrm>
            <a:custGeom>
              <a:avLst/>
              <a:gdLst/>
              <a:ahLst/>
              <a:cxnLst/>
              <a:rect l="l" t="t" r="r" b="b"/>
              <a:pathLst>
                <a:path w="3593" h="3601" extrusionOk="0">
                  <a:moveTo>
                    <a:pt x="1800" y="0"/>
                  </a:moveTo>
                  <a:cubicBezTo>
                    <a:pt x="1175" y="0"/>
                    <a:pt x="629" y="319"/>
                    <a:pt x="302" y="797"/>
                  </a:cubicBezTo>
                  <a:cubicBezTo>
                    <a:pt x="109" y="1083"/>
                    <a:pt x="0" y="1427"/>
                    <a:pt x="0" y="1800"/>
                  </a:cubicBezTo>
                  <a:cubicBezTo>
                    <a:pt x="0" y="2094"/>
                    <a:pt x="67" y="2371"/>
                    <a:pt x="193" y="2619"/>
                  </a:cubicBezTo>
                  <a:cubicBezTo>
                    <a:pt x="403" y="3022"/>
                    <a:pt x="760" y="3340"/>
                    <a:pt x="1196" y="3496"/>
                  </a:cubicBezTo>
                  <a:cubicBezTo>
                    <a:pt x="1385" y="3563"/>
                    <a:pt x="1590" y="3601"/>
                    <a:pt x="1800" y="3601"/>
                  </a:cubicBezTo>
                  <a:cubicBezTo>
                    <a:pt x="2442" y="3601"/>
                    <a:pt x="3017" y="3252"/>
                    <a:pt x="3332" y="2740"/>
                  </a:cubicBezTo>
                  <a:cubicBezTo>
                    <a:pt x="3496" y="2468"/>
                    <a:pt x="3592" y="2144"/>
                    <a:pt x="3592" y="1800"/>
                  </a:cubicBezTo>
                  <a:cubicBezTo>
                    <a:pt x="3592" y="810"/>
                    <a:pt x="2791" y="0"/>
                    <a:pt x="1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7352300" y="2185700"/>
              <a:ext cx="86800" cy="86575"/>
            </a:xfrm>
            <a:custGeom>
              <a:avLst/>
              <a:gdLst/>
              <a:ahLst/>
              <a:cxnLst/>
              <a:rect l="l" t="t" r="r" b="b"/>
              <a:pathLst>
                <a:path w="3472" h="3463" extrusionOk="0">
                  <a:moveTo>
                    <a:pt x="1749" y="1"/>
                  </a:moveTo>
                  <a:cubicBezTo>
                    <a:pt x="1744" y="1"/>
                    <a:pt x="1739" y="1"/>
                    <a:pt x="1734" y="1"/>
                  </a:cubicBezTo>
                  <a:cubicBezTo>
                    <a:pt x="1134" y="1"/>
                    <a:pt x="601" y="303"/>
                    <a:pt x="295" y="764"/>
                  </a:cubicBezTo>
                  <a:cubicBezTo>
                    <a:pt x="110" y="1037"/>
                    <a:pt x="1" y="1373"/>
                    <a:pt x="1" y="1730"/>
                  </a:cubicBezTo>
                  <a:cubicBezTo>
                    <a:pt x="1" y="2015"/>
                    <a:pt x="68" y="2279"/>
                    <a:pt x="190" y="2518"/>
                  </a:cubicBezTo>
                  <a:cubicBezTo>
                    <a:pt x="387" y="2905"/>
                    <a:pt x="735" y="3215"/>
                    <a:pt x="1155" y="3362"/>
                  </a:cubicBezTo>
                  <a:cubicBezTo>
                    <a:pt x="1335" y="3425"/>
                    <a:pt x="1532" y="3463"/>
                    <a:pt x="1734" y="3463"/>
                  </a:cubicBezTo>
                  <a:cubicBezTo>
                    <a:pt x="2359" y="3463"/>
                    <a:pt x="2909" y="3131"/>
                    <a:pt x="3215" y="2632"/>
                  </a:cubicBezTo>
                  <a:cubicBezTo>
                    <a:pt x="3379" y="2363"/>
                    <a:pt x="3471" y="2057"/>
                    <a:pt x="3471" y="1725"/>
                  </a:cubicBezTo>
                  <a:cubicBezTo>
                    <a:pt x="3471" y="774"/>
                    <a:pt x="2703" y="1"/>
                    <a:pt x="17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7352400" y="2185500"/>
              <a:ext cx="82925" cy="68725"/>
            </a:xfrm>
            <a:custGeom>
              <a:avLst/>
              <a:gdLst/>
              <a:ahLst/>
              <a:cxnLst/>
              <a:rect l="l" t="t" r="r" b="b"/>
              <a:pathLst>
                <a:path w="3317" h="2749" extrusionOk="0">
                  <a:moveTo>
                    <a:pt x="1738" y="0"/>
                  </a:moveTo>
                  <a:cubicBezTo>
                    <a:pt x="1138" y="0"/>
                    <a:pt x="609" y="307"/>
                    <a:pt x="295" y="768"/>
                  </a:cubicBezTo>
                  <a:cubicBezTo>
                    <a:pt x="110" y="1045"/>
                    <a:pt x="1" y="1377"/>
                    <a:pt x="1" y="1733"/>
                  </a:cubicBezTo>
                  <a:cubicBezTo>
                    <a:pt x="1" y="2015"/>
                    <a:pt x="68" y="2283"/>
                    <a:pt x="190" y="2518"/>
                  </a:cubicBezTo>
                  <a:cubicBezTo>
                    <a:pt x="232" y="2598"/>
                    <a:pt x="278" y="2678"/>
                    <a:pt x="333" y="2749"/>
                  </a:cubicBezTo>
                  <a:cubicBezTo>
                    <a:pt x="232" y="2535"/>
                    <a:pt x="177" y="2296"/>
                    <a:pt x="177" y="2036"/>
                  </a:cubicBezTo>
                  <a:cubicBezTo>
                    <a:pt x="177" y="1679"/>
                    <a:pt x="291" y="1343"/>
                    <a:pt x="471" y="1070"/>
                  </a:cubicBezTo>
                  <a:cubicBezTo>
                    <a:pt x="782" y="609"/>
                    <a:pt x="1310" y="307"/>
                    <a:pt x="1915" y="307"/>
                  </a:cubicBezTo>
                  <a:cubicBezTo>
                    <a:pt x="2494" y="307"/>
                    <a:pt x="3001" y="584"/>
                    <a:pt x="3316" y="1020"/>
                  </a:cubicBezTo>
                  <a:cubicBezTo>
                    <a:pt x="3043" y="420"/>
                    <a:pt x="2439" y="0"/>
                    <a:pt x="1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7355550" y="2188425"/>
              <a:ext cx="80700" cy="80800"/>
            </a:xfrm>
            <a:custGeom>
              <a:avLst/>
              <a:gdLst/>
              <a:ahLst/>
              <a:cxnLst/>
              <a:rect l="l" t="t" r="r" b="b"/>
              <a:pathLst>
                <a:path w="3228" h="3232" extrusionOk="0">
                  <a:moveTo>
                    <a:pt x="1478" y="0"/>
                  </a:moveTo>
                  <a:cubicBezTo>
                    <a:pt x="1475" y="0"/>
                    <a:pt x="1472" y="1"/>
                    <a:pt x="1470" y="1"/>
                  </a:cubicBezTo>
                  <a:cubicBezTo>
                    <a:pt x="1428" y="1"/>
                    <a:pt x="1394" y="39"/>
                    <a:pt x="1402" y="81"/>
                  </a:cubicBezTo>
                  <a:cubicBezTo>
                    <a:pt x="1407" y="122"/>
                    <a:pt x="1436" y="148"/>
                    <a:pt x="1474" y="148"/>
                  </a:cubicBezTo>
                  <a:lnTo>
                    <a:pt x="1478" y="148"/>
                  </a:lnTo>
                  <a:cubicBezTo>
                    <a:pt x="1520" y="148"/>
                    <a:pt x="1554" y="110"/>
                    <a:pt x="1549" y="68"/>
                  </a:cubicBezTo>
                  <a:cubicBezTo>
                    <a:pt x="1549" y="29"/>
                    <a:pt x="1516" y="0"/>
                    <a:pt x="1478" y="0"/>
                  </a:cubicBezTo>
                  <a:close/>
                  <a:moveTo>
                    <a:pt x="1976" y="39"/>
                  </a:moveTo>
                  <a:cubicBezTo>
                    <a:pt x="1946" y="39"/>
                    <a:pt x="1917" y="59"/>
                    <a:pt x="1910" y="93"/>
                  </a:cubicBezTo>
                  <a:cubicBezTo>
                    <a:pt x="1898" y="131"/>
                    <a:pt x="1927" y="173"/>
                    <a:pt x="1961" y="185"/>
                  </a:cubicBezTo>
                  <a:cubicBezTo>
                    <a:pt x="1973" y="190"/>
                    <a:pt x="1977" y="190"/>
                    <a:pt x="1977" y="190"/>
                  </a:cubicBezTo>
                  <a:cubicBezTo>
                    <a:pt x="2015" y="190"/>
                    <a:pt x="2040" y="164"/>
                    <a:pt x="2049" y="131"/>
                  </a:cubicBezTo>
                  <a:cubicBezTo>
                    <a:pt x="2061" y="93"/>
                    <a:pt x="2040" y="51"/>
                    <a:pt x="1998" y="43"/>
                  </a:cubicBezTo>
                  <a:cubicBezTo>
                    <a:pt x="1991" y="40"/>
                    <a:pt x="1983" y="39"/>
                    <a:pt x="1976" y="39"/>
                  </a:cubicBezTo>
                  <a:close/>
                  <a:moveTo>
                    <a:pt x="979" y="124"/>
                  </a:moveTo>
                  <a:cubicBezTo>
                    <a:pt x="969" y="124"/>
                    <a:pt x="959" y="126"/>
                    <a:pt x="949" y="131"/>
                  </a:cubicBezTo>
                  <a:cubicBezTo>
                    <a:pt x="911" y="152"/>
                    <a:pt x="895" y="194"/>
                    <a:pt x="911" y="232"/>
                  </a:cubicBezTo>
                  <a:cubicBezTo>
                    <a:pt x="924" y="257"/>
                    <a:pt x="953" y="274"/>
                    <a:pt x="983" y="274"/>
                  </a:cubicBezTo>
                  <a:cubicBezTo>
                    <a:pt x="991" y="274"/>
                    <a:pt x="1004" y="274"/>
                    <a:pt x="1012" y="269"/>
                  </a:cubicBezTo>
                  <a:cubicBezTo>
                    <a:pt x="1050" y="248"/>
                    <a:pt x="1067" y="206"/>
                    <a:pt x="1050" y="169"/>
                  </a:cubicBezTo>
                  <a:cubicBezTo>
                    <a:pt x="1035" y="141"/>
                    <a:pt x="1008" y="124"/>
                    <a:pt x="979" y="124"/>
                  </a:cubicBezTo>
                  <a:close/>
                  <a:moveTo>
                    <a:pt x="2453" y="246"/>
                  </a:moveTo>
                  <a:cubicBezTo>
                    <a:pt x="2427" y="246"/>
                    <a:pt x="2402" y="258"/>
                    <a:pt x="2389" y="278"/>
                  </a:cubicBezTo>
                  <a:cubicBezTo>
                    <a:pt x="2363" y="311"/>
                    <a:pt x="2376" y="357"/>
                    <a:pt x="2410" y="378"/>
                  </a:cubicBezTo>
                  <a:cubicBezTo>
                    <a:pt x="2422" y="387"/>
                    <a:pt x="2435" y="387"/>
                    <a:pt x="2452" y="391"/>
                  </a:cubicBezTo>
                  <a:cubicBezTo>
                    <a:pt x="2477" y="391"/>
                    <a:pt x="2498" y="383"/>
                    <a:pt x="2515" y="362"/>
                  </a:cubicBezTo>
                  <a:cubicBezTo>
                    <a:pt x="2535" y="324"/>
                    <a:pt x="2523" y="278"/>
                    <a:pt x="2494" y="257"/>
                  </a:cubicBezTo>
                  <a:cubicBezTo>
                    <a:pt x="2481" y="250"/>
                    <a:pt x="2467" y="246"/>
                    <a:pt x="2453" y="246"/>
                  </a:cubicBezTo>
                  <a:close/>
                  <a:moveTo>
                    <a:pt x="562" y="406"/>
                  </a:moveTo>
                  <a:cubicBezTo>
                    <a:pt x="544" y="406"/>
                    <a:pt x="525" y="413"/>
                    <a:pt x="509" y="425"/>
                  </a:cubicBezTo>
                  <a:cubicBezTo>
                    <a:pt x="479" y="450"/>
                    <a:pt x="479" y="500"/>
                    <a:pt x="504" y="530"/>
                  </a:cubicBezTo>
                  <a:cubicBezTo>
                    <a:pt x="513" y="546"/>
                    <a:pt x="534" y="555"/>
                    <a:pt x="555" y="555"/>
                  </a:cubicBezTo>
                  <a:cubicBezTo>
                    <a:pt x="576" y="555"/>
                    <a:pt x="593" y="551"/>
                    <a:pt x="609" y="534"/>
                  </a:cubicBezTo>
                  <a:cubicBezTo>
                    <a:pt x="639" y="509"/>
                    <a:pt x="639" y="462"/>
                    <a:pt x="614" y="429"/>
                  </a:cubicBezTo>
                  <a:cubicBezTo>
                    <a:pt x="600" y="414"/>
                    <a:pt x="582" y="406"/>
                    <a:pt x="562" y="406"/>
                  </a:cubicBezTo>
                  <a:close/>
                  <a:moveTo>
                    <a:pt x="2826" y="587"/>
                  </a:moveTo>
                  <a:cubicBezTo>
                    <a:pt x="2810" y="587"/>
                    <a:pt x="2793" y="592"/>
                    <a:pt x="2779" y="605"/>
                  </a:cubicBezTo>
                  <a:cubicBezTo>
                    <a:pt x="2750" y="630"/>
                    <a:pt x="2745" y="676"/>
                    <a:pt x="2770" y="710"/>
                  </a:cubicBezTo>
                  <a:cubicBezTo>
                    <a:pt x="2779" y="723"/>
                    <a:pt x="2808" y="735"/>
                    <a:pt x="2829" y="735"/>
                  </a:cubicBezTo>
                  <a:cubicBezTo>
                    <a:pt x="2842" y="735"/>
                    <a:pt x="2859" y="731"/>
                    <a:pt x="2875" y="718"/>
                  </a:cubicBezTo>
                  <a:cubicBezTo>
                    <a:pt x="2905" y="693"/>
                    <a:pt x="2913" y="647"/>
                    <a:pt x="2884" y="613"/>
                  </a:cubicBezTo>
                  <a:cubicBezTo>
                    <a:pt x="2869" y="597"/>
                    <a:pt x="2848" y="587"/>
                    <a:pt x="2826" y="587"/>
                  </a:cubicBezTo>
                  <a:close/>
                  <a:moveTo>
                    <a:pt x="244" y="812"/>
                  </a:moveTo>
                  <a:cubicBezTo>
                    <a:pt x="217" y="812"/>
                    <a:pt x="192" y="825"/>
                    <a:pt x="177" y="848"/>
                  </a:cubicBezTo>
                  <a:cubicBezTo>
                    <a:pt x="165" y="886"/>
                    <a:pt x="173" y="928"/>
                    <a:pt x="211" y="949"/>
                  </a:cubicBezTo>
                  <a:cubicBezTo>
                    <a:pt x="219" y="953"/>
                    <a:pt x="232" y="953"/>
                    <a:pt x="248" y="953"/>
                  </a:cubicBezTo>
                  <a:cubicBezTo>
                    <a:pt x="274" y="953"/>
                    <a:pt x="295" y="945"/>
                    <a:pt x="311" y="920"/>
                  </a:cubicBezTo>
                  <a:cubicBezTo>
                    <a:pt x="324" y="882"/>
                    <a:pt x="316" y="840"/>
                    <a:pt x="278" y="819"/>
                  </a:cubicBezTo>
                  <a:cubicBezTo>
                    <a:pt x="267" y="814"/>
                    <a:pt x="255" y="812"/>
                    <a:pt x="244" y="812"/>
                  </a:cubicBezTo>
                  <a:close/>
                  <a:moveTo>
                    <a:pt x="3070" y="1034"/>
                  </a:moveTo>
                  <a:cubicBezTo>
                    <a:pt x="3062" y="1034"/>
                    <a:pt x="3055" y="1035"/>
                    <a:pt x="3047" y="1037"/>
                  </a:cubicBezTo>
                  <a:cubicBezTo>
                    <a:pt x="3005" y="1054"/>
                    <a:pt x="2984" y="1096"/>
                    <a:pt x="3001" y="1134"/>
                  </a:cubicBezTo>
                  <a:cubicBezTo>
                    <a:pt x="3010" y="1163"/>
                    <a:pt x="3039" y="1180"/>
                    <a:pt x="3068" y="1184"/>
                  </a:cubicBezTo>
                  <a:cubicBezTo>
                    <a:pt x="3081" y="1184"/>
                    <a:pt x="3085" y="1184"/>
                    <a:pt x="3094" y="1180"/>
                  </a:cubicBezTo>
                  <a:cubicBezTo>
                    <a:pt x="3136" y="1163"/>
                    <a:pt x="3157" y="1121"/>
                    <a:pt x="3144" y="1088"/>
                  </a:cubicBezTo>
                  <a:cubicBezTo>
                    <a:pt x="3130" y="1054"/>
                    <a:pt x="3101" y="1034"/>
                    <a:pt x="3070" y="1034"/>
                  </a:cubicBezTo>
                  <a:close/>
                  <a:moveTo>
                    <a:pt x="80" y="1289"/>
                  </a:moveTo>
                  <a:cubicBezTo>
                    <a:pt x="42" y="1289"/>
                    <a:pt x="9" y="1313"/>
                    <a:pt x="5" y="1352"/>
                  </a:cubicBezTo>
                  <a:cubicBezTo>
                    <a:pt x="1" y="1390"/>
                    <a:pt x="26" y="1432"/>
                    <a:pt x="68" y="1436"/>
                  </a:cubicBezTo>
                  <a:lnTo>
                    <a:pt x="81" y="1436"/>
                  </a:lnTo>
                  <a:cubicBezTo>
                    <a:pt x="114" y="1436"/>
                    <a:pt x="148" y="1411"/>
                    <a:pt x="152" y="1373"/>
                  </a:cubicBezTo>
                  <a:cubicBezTo>
                    <a:pt x="156" y="1339"/>
                    <a:pt x="131" y="1297"/>
                    <a:pt x="89" y="1289"/>
                  </a:cubicBezTo>
                  <a:cubicBezTo>
                    <a:pt x="86" y="1289"/>
                    <a:pt x="83" y="1289"/>
                    <a:pt x="80" y="1289"/>
                  </a:cubicBezTo>
                  <a:close/>
                  <a:moveTo>
                    <a:pt x="3152" y="1537"/>
                  </a:moveTo>
                  <a:cubicBezTo>
                    <a:pt x="3110" y="1537"/>
                    <a:pt x="3081" y="1570"/>
                    <a:pt x="3081" y="1612"/>
                  </a:cubicBezTo>
                  <a:lnTo>
                    <a:pt x="3081" y="1616"/>
                  </a:lnTo>
                  <a:cubicBezTo>
                    <a:pt x="3081" y="1658"/>
                    <a:pt x="3115" y="1688"/>
                    <a:pt x="3152" y="1696"/>
                  </a:cubicBezTo>
                  <a:cubicBezTo>
                    <a:pt x="3194" y="1696"/>
                    <a:pt x="3228" y="1663"/>
                    <a:pt x="3228" y="1621"/>
                  </a:cubicBezTo>
                  <a:lnTo>
                    <a:pt x="3228" y="1616"/>
                  </a:lnTo>
                  <a:lnTo>
                    <a:pt x="3228" y="1612"/>
                  </a:lnTo>
                  <a:cubicBezTo>
                    <a:pt x="3228" y="1570"/>
                    <a:pt x="3194" y="1537"/>
                    <a:pt x="3152" y="1537"/>
                  </a:cubicBezTo>
                  <a:close/>
                  <a:moveTo>
                    <a:pt x="77" y="1805"/>
                  </a:moveTo>
                  <a:cubicBezTo>
                    <a:pt x="74" y="1805"/>
                    <a:pt x="71" y="1805"/>
                    <a:pt x="68" y="1805"/>
                  </a:cubicBezTo>
                  <a:cubicBezTo>
                    <a:pt x="26" y="1809"/>
                    <a:pt x="1" y="1847"/>
                    <a:pt x="5" y="1889"/>
                  </a:cubicBezTo>
                  <a:cubicBezTo>
                    <a:pt x="18" y="1919"/>
                    <a:pt x="43" y="1948"/>
                    <a:pt x="81" y="1952"/>
                  </a:cubicBezTo>
                  <a:lnTo>
                    <a:pt x="89" y="1952"/>
                  </a:lnTo>
                  <a:cubicBezTo>
                    <a:pt x="131" y="1948"/>
                    <a:pt x="156" y="1910"/>
                    <a:pt x="152" y="1868"/>
                  </a:cubicBezTo>
                  <a:cubicBezTo>
                    <a:pt x="148" y="1829"/>
                    <a:pt x="115" y="1805"/>
                    <a:pt x="77" y="1805"/>
                  </a:cubicBezTo>
                  <a:close/>
                  <a:moveTo>
                    <a:pt x="3078" y="2043"/>
                  </a:moveTo>
                  <a:cubicBezTo>
                    <a:pt x="3048" y="2043"/>
                    <a:pt x="3016" y="2063"/>
                    <a:pt x="3001" y="2095"/>
                  </a:cubicBezTo>
                  <a:cubicBezTo>
                    <a:pt x="2989" y="2128"/>
                    <a:pt x="3010" y="2170"/>
                    <a:pt x="3047" y="2187"/>
                  </a:cubicBezTo>
                  <a:cubicBezTo>
                    <a:pt x="3060" y="2191"/>
                    <a:pt x="3064" y="2191"/>
                    <a:pt x="3073" y="2191"/>
                  </a:cubicBezTo>
                  <a:cubicBezTo>
                    <a:pt x="3102" y="2191"/>
                    <a:pt x="3131" y="2170"/>
                    <a:pt x="3144" y="2141"/>
                  </a:cubicBezTo>
                  <a:cubicBezTo>
                    <a:pt x="3152" y="2103"/>
                    <a:pt x="3131" y="2061"/>
                    <a:pt x="3094" y="2044"/>
                  </a:cubicBezTo>
                  <a:cubicBezTo>
                    <a:pt x="3089" y="2043"/>
                    <a:pt x="3084" y="2043"/>
                    <a:pt x="3078" y="2043"/>
                  </a:cubicBezTo>
                  <a:close/>
                  <a:moveTo>
                    <a:pt x="250" y="2283"/>
                  </a:moveTo>
                  <a:cubicBezTo>
                    <a:pt x="238" y="2283"/>
                    <a:pt x="226" y="2286"/>
                    <a:pt x="215" y="2292"/>
                  </a:cubicBezTo>
                  <a:cubicBezTo>
                    <a:pt x="177" y="2313"/>
                    <a:pt x="165" y="2355"/>
                    <a:pt x="186" y="2393"/>
                  </a:cubicBezTo>
                  <a:cubicBezTo>
                    <a:pt x="194" y="2418"/>
                    <a:pt x="219" y="2430"/>
                    <a:pt x="248" y="2435"/>
                  </a:cubicBezTo>
                  <a:cubicBezTo>
                    <a:pt x="257" y="2435"/>
                    <a:pt x="274" y="2426"/>
                    <a:pt x="282" y="2422"/>
                  </a:cubicBezTo>
                  <a:cubicBezTo>
                    <a:pt x="320" y="2401"/>
                    <a:pt x="337" y="2359"/>
                    <a:pt x="316" y="2321"/>
                  </a:cubicBezTo>
                  <a:cubicBezTo>
                    <a:pt x="301" y="2298"/>
                    <a:pt x="276" y="2283"/>
                    <a:pt x="250" y="2283"/>
                  </a:cubicBezTo>
                  <a:close/>
                  <a:moveTo>
                    <a:pt x="2828" y="2490"/>
                  </a:moveTo>
                  <a:cubicBezTo>
                    <a:pt x="2806" y="2490"/>
                    <a:pt x="2785" y="2499"/>
                    <a:pt x="2770" y="2519"/>
                  </a:cubicBezTo>
                  <a:cubicBezTo>
                    <a:pt x="2750" y="2548"/>
                    <a:pt x="2754" y="2598"/>
                    <a:pt x="2787" y="2624"/>
                  </a:cubicBezTo>
                  <a:cubicBezTo>
                    <a:pt x="2796" y="2640"/>
                    <a:pt x="2812" y="2640"/>
                    <a:pt x="2829" y="2640"/>
                  </a:cubicBezTo>
                  <a:cubicBezTo>
                    <a:pt x="2850" y="2640"/>
                    <a:pt x="2867" y="2632"/>
                    <a:pt x="2884" y="2611"/>
                  </a:cubicBezTo>
                  <a:cubicBezTo>
                    <a:pt x="2913" y="2582"/>
                    <a:pt x="2905" y="2535"/>
                    <a:pt x="2875" y="2506"/>
                  </a:cubicBezTo>
                  <a:cubicBezTo>
                    <a:pt x="2861" y="2495"/>
                    <a:pt x="2844" y="2490"/>
                    <a:pt x="2828" y="2490"/>
                  </a:cubicBezTo>
                  <a:close/>
                  <a:moveTo>
                    <a:pt x="556" y="2682"/>
                  </a:moveTo>
                  <a:cubicBezTo>
                    <a:pt x="536" y="2682"/>
                    <a:pt x="517" y="2690"/>
                    <a:pt x="504" y="2707"/>
                  </a:cubicBezTo>
                  <a:cubicBezTo>
                    <a:pt x="479" y="2737"/>
                    <a:pt x="479" y="2787"/>
                    <a:pt x="509" y="2812"/>
                  </a:cubicBezTo>
                  <a:cubicBezTo>
                    <a:pt x="525" y="2829"/>
                    <a:pt x="542" y="2833"/>
                    <a:pt x="563" y="2833"/>
                  </a:cubicBezTo>
                  <a:cubicBezTo>
                    <a:pt x="576" y="2833"/>
                    <a:pt x="597" y="2821"/>
                    <a:pt x="614" y="2808"/>
                  </a:cubicBezTo>
                  <a:cubicBezTo>
                    <a:pt x="639" y="2775"/>
                    <a:pt x="639" y="2728"/>
                    <a:pt x="609" y="2703"/>
                  </a:cubicBezTo>
                  <a:cubicBezTo>
                    <a:pt x="593" y="2689"/>
                    <a:pt x="574" y="2682"/>
                    <a:pt x="556" y="2682"/>
                  </a:cubicBezTo>
                  <a:close/>
                  <a:moveTo>
                    <a:pt x="2452" y="2839"/>
                  </a:moveTo>
                  <a:cubicBezTo>
                    <a:pt x="2438" y="2839"/>
                    <a:pt x="2425" y="2842"/>
                    <a:pt x="2414" y="2850"/>
                  </a:cubicBezTo>
                  <a:cubicBezTo>
                    <a:pt x="2380" y="2875"/>
                    <a:pt x="2372" y="2921"/>
                    <a:pt x="2393" y="2955"/>
                  </a:cubicBezTo>
                  <a:cubicBezTo>
                    <a:pt x="2410" y="2976"/>
                    <a:pt x="2431" y="2984"/>
                    <a:pt x="2456" y="2984"/>
                  </a:cubicBezTo>
                  <a:cubicBezTo>
                    <a:pt x="2473" y="2984"/>
                    <a:pt x="2485" y="2984"/>
                    <a:pt x="2498" y="2976"/>
                  </a:cubicBezTo>
                  <a:cubicBezTo>
                    <a:pt x="2527" y="2947"/>
                    <a:pt x="2540" y="2900"/>
                    <a:pt x="2519" y="2871"/>
                  </a:cubicBezTo>
                  <a:cubicBezTo>
                    <a:pt x="2503" y="2850"/>
                    <a:pt x="2477" y="2839"/>
                    <a:pt x="2452" y="2839"/>
                  </a:cubicBezTo>
                  <a:close/>
                  <a:moveTo>
                    <a:pt x="983" y="2969"/>
                  </a:moveTo>
                  <a:cubicBezTo>
                    <a:pt x="954" y="2969"/>
                    <a:pt x="929" y="2985"/>
                    <a:pt x="920" y="3010"/>
                  </a:cubicBezTo>
                  <a:cubicBezTo>
                    <a:pt x="903" y="3047"/>
                    <a:pt x="920" y="3089"/>
                    <a:pt x="953" y="3106"/>
                  </a:cubicBezTo>
                  <a:cubicBezTo>
                    <a:pt x="966" y="3106"/>
                    <a:pt x="974" y="3110"/>
                    <a:pt x="987" y="3114"/>
                  </a:cubicBezTo>
                  <a:cubicBezTo>
                    <a:pt x="1016" y="3114"/>
                    <a:pt x="1046" y="3102"/>
                    <a:pt x="1054" y="3073"/>
                  </a:cubicBezTo>
                  <a:cubicBezTo>
                    <a:pt x="1071" y="3031"/>
                    <a:pt x="1054" y="2989"/>
                    <a:pt x="1016" y="2976"/>
                  </a:cubicBezTo>
                  <a:cubicBezTo>
                    <a:pt x="1005" y="2972"/>
                    <a:pt x="994" y="2969"/>
                    <a:pt x="983" y="2969"/>
                  </a:cubicBezTo>
                  <a:close/>
                  <a:moveTo>
                    <a:pt x="1982" y="3046"/>
                  </a:moveTo>
                  <a:cubicBezTo>
                    <a:pt x="1978" y="3046"/>
                    <a:pt x="1973" y="3046"/>
                    <a:pt x="1969" y="3047"/>
                  </a:cubicBezTo>
                  <a:cubicBezTo>
                    <a:pt x="1931" y="3060"/>
                    <a:pt x="1906" y="3102"/>
                    <a:pt x="1914" y="3135"/>
                  </a:cubicBezTo>
                  <a:cubicBezTo>
                    <a:pt x="1927" y="3169"/>
                    <a:pt x="1956" y="3190"/>
                    <a:pt x="1982" y="3190"/>
                  </a:cubicBezTo>
                  <a:lnTo>
                    <a:pt x="2003" y="3190"/>
                  </a:lnTo>
                  <a:cubicBezTo>
                    <a:pt x="2040" y="3177"/>
                    <a:pt x="2065" y="3144"/>
                    <a:pt x="2057" y="3102"/>
                  </a:cubicBezTo>
                  <a:cubicBezTo>
                    <a:pt x="2046" y="3069"/>
                    <a:pt x="2013" y="3046"/>
                    <a:pt x="1982" y="3046"/>
                  </a:cubicBezTo>
                  <a:close/>
                  <a:moveTo>
                    <a:pt x="1478" y="3085"/>
                  </a:moveTo>
                  <a:cubicBezTo>
                    <a:pt x="1440" y="3085"/>
                    <a:pt x="1411" y="3113"/>
                    <a:pt x="1407" y="3152"/>
                  </a:cubicBezTo>
                  <a:cubicBezTo>
                    <a:pt x="1402" y="3194"/>
                    <a:pt x="1432" y="3228"/>
                    <a:pt x="1474" y="3232"/>
                  </a:cubicBezTo>
                  <a:lnTo>
                    <a:pt x="1478" y="3232"/>
                  </a:lnTo>
                  <a:cubicBezTo>
                    <a:pt x="1516" y="3232"/>
                    <a:pt x="1549" y="3198"/>
                    <a:pt x="1554" y="3165"/>
                  </a:cubicBezTo>
                  <a:cubicBezTo>
                    <a:pt x="1558" y="3123"/>
                    <a:pt x="1528" y="3089"/>
                    <a:pt x="1486" y="3085"/>
                  </a:cubicBezTo>
                  <a:cubicBezTo>
                    <a:pt x="1484" y="3085"/>
                    <a:pt x="1481" y="3085"/>
                    <a:pt x="1478" y="30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7407175" y="2208375"/>
              <a:ext cx="17550" cy="20475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66" y="0"/>
                  </a:moveTo>
                  <a:lnTo>
                    <a:pt x="0" y="361"/>
                  </a:lnTo>
                  <a:cubicBezTo>
                    <a:pt x="122" y="483"/>
                    <a:pt x="189" y="646"/>
                    <a:pt x="189" y="818"/>
                  </a:cubicBezTo>
                  <a:lnTo>
                    <a:pt x="701" y="818"/>
                  </a:lnTo>
                  <a:cubicBezTo>
                    <a:pt x="701" y="508"/>
                    <a:pt x="580" y="218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7395625" y="2199975"/>
              <a:ext cx="20500" cy="17425"/>
            </a:xfrm>
            <a:custGeom>
              <a:avLst/>
              <a:gdLst/>
              <a:ahLst/>
              <a:cxnLst/>
              <a:rect l="l" t="t" r="r" b="b"/>
              <a:pathLst>
                <a:path w="820" h="697" extrusionOk="0">
                  <a:moveTo>
                    <a:pt x="1" y="0"/>
                  </a:moveTo>
                  <a:lnTo>
                    <a:pt x="1" y="508"/>
                  </a:lnTo>
                  <a:cubicBezTo>
                    <a:pt x="177" y="508"/>
                    <a:pt x="337" y="575"/>
                    <a:pt x="458" y="697"/>
                  </a:cubicBezTo>
                  <a:lnTo>
                    <a:pt x="819" y="340"/>
                  </a:lnTo>
                  <a:cubicBezTo>
                    <a:pt x="601" y="122"/>
                    <a:pt x="311" y="0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7375175" y="2199875"/>
              <a:ext cx="20475" cy="17525"/>
            </a:xfrm>
            <a:custGeom>
              <a:avLst/>
              <a:gdLst/>
              <a:ahLst/>
              <a:cxnLst/>
              <a:rect l="l" t="t" r="r" b="b"/>
              <a:pathLst>
                <a:path w="819" h="701" extrusionOk="0">
                  <a:moveTo>
                    <a:pt x="819" y="0"/>
                  </a:moveTo>
                  <a:cubicBezTo>
                    <a:pt x="508" y="0"/>
                    <a:pt x="223" y="118"/>
                    <a:pt x="1" y="340"/>
                  </a:cubicBezTo>
                  <a:lnTo>
                    <a:pt x="366" y="701"/>
                  </a:lnTo>
                  <a:cubicBezTo>
                    <a:pt x="492" y="579"/>
                    <a:pt x="647" y="512"/>
                    <a:pt x="819" y="508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7366775" y="2208375"/>
              <a:ext cx="17550" cy="20475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37" y="0"/>
                  </a:moveTo>
                  <a:cubicBezTo>
                    <a:pt x="123" y="218"/>
                    <a:pt x="1" y="508"/>
                    <a:pt x="1" y="818"/>
                  </a:cubicBezTo>
                  <a:lnTo>
                    <a:pt x="513" y="818"/>
                  </a:lnTo>
                  <a:cubicBezTo>
                    <a:pt x="513" y="646"/>
                    <a:pt x="580" y="483"/>
                    <a:pt x="702" y="361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7362900" y="2217100"/>
              <a:ext cx="31925" cy="12300"/>
            </a:xfrm>
            <a:custGeom>
              <a:avLst/>
              <a:gdLst/>
              <a:ahLst/>
              <a:cxnLst/>
              <a:rect l="l" t="t" r="r" b="b"/>
              <a:pathLst>
                <a:path w="1277" h="492" extrusionOk="0">
                  <a:moveTo>
                    <a:pt x="50" y="1"/>
                  </a:moveTo>
                  <a:cubicBezTo>
                    <a:pt x="36" y="1"/>
                    <a:pt x="25" y="11"/>
                    <a:pt x="22" y="25"/>
                  </a:cubicBezTo>
                  <a:lnTo>
                    <a:pt x="5" y="71"/>
                  </a:lnTo>
                  <a:cubicBezTo>
                    <a:pt x="1" y="88"/>
                    <a:pt x="9" y="108"/>
                    <a:pt x="26" y="113"/>
                  </a:cubicBezTo>
                  <a:lnTo>
                    <a:pt x="1209" y="490"/>
                  </a:lnTo>
                  <a:cubicBezTo>
                    <a:pt x="1212" y="491"/>
                    <a:pt x="1215" y="491"/>
                    <a:pt x="1218" y="491"/>
                  </a:cubicBezTo>
                  <a:cubicBezTo>
                    <a:pt x="1233" y="491"/>
                    <a:pt x="1248" y="483"/>
                    <a:pt x="1255" y="469"/>
                  </a:cubicBezTo>
                  <a:lnTo>
                    <a:pt x="1268" y="423"/>
                  </a:lnTo>
                  <a:cubicBezTo>
                    <a:pt x="1276" y="406"/>
                    <a:pt x="1264" y="385"/>
                    <a:pt x="1247" y="381"/>
                  </a:cubicBezTo>
                  <a:lnTo>
                    <a:pt x="64" y="4"/>
                  </a:lnTo>
                  <a:cubicBezTo>
                    <a:pt x="59" y="2"/>
                    <a:pt x="55" y="1"/>
                    <a:pt x="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7391975" y="2225450"/>
              <a:ext cx="7575" cy="6650"/>
            </a:xfrm>
            <a:custGeom>
              <a:avLst/>
              <a:gdLst/>
              <a:ahLst/>
              <a:cxnLst/>
              <a:rect l="l" t="t" r="r" b="b"/>
              <a:pathLst>
                <a:path w="303" h="266" extrusionOk="0">
                  <a:moveTo>
                    <a:pt x="152" y="1"/>
                  </a:moveTo>
                  <a:cubicBezTo>
                    <a:pt x="99" y="1"/>
                    <a:pt x="49" y="30"/>
                    <a:pt x="29" y="81"/>
                  </a:cubicBezTo>
                  <a:cubicBezTo>
                    <a:pt x="0" y="152"/>
                    <a:pt x="34" y="228"/>
                    <a:pt x="101" y="257"/>
                  </a:cubicBezTo>
                  <a:cubicBezTo>
                    <a:pt x="116" y="263"/>
                    <a:pt x="132" y="265"/>
                    <a:pt x="147" y="265"/>
                  </a:cubicBezTo>
                  <a:cubicBezTo>
                    <a:pt x="201" y="265"/>
                    <a:pt x="253" y="234"/>
                    <a:pt x="273" y="182"/>
                  </a:cubicBezTo>
                  <a:cubicBezTo>
                    <a:pt x="302" y="114"/>
                    <a:pt x="264" y="35"/>
                    <a:pt x="201" y="9"/>
                  </a:cubicBezTo>
                  <a:cubicBezTo>
                    <a:pt x="185" y="3"/>
                    <a:pt x="169" y="1"/>
                    <a:pt x="1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7393000" y="2226525"/>
              <a:ext cx="5175" cy="4525"/>
            </a:xfrm>
            <a:custGeom>
              <a:avLst/>
              <a:gdLst/>
              <a:ahLst/>
              <a:cxnLst/>
              <a:rect l="l" t="t" r="r" b="b"/>
              <a:pathLst>
                <a:path w="207" h="181" extrusionOk="0">
                  <a:moveTo>
                    <a:pt x="103" y="0"/>
                  </a:moveTo>
                  <a:cubicBezTo>
                    <a:pt x="69" y="0"/>
                    <a:pt x="37" y="21"/>
                    <a:pt x="22" y="55"/>
                  </a:cubicBezTo>
                  <a:cubicBezTo>
                    <a:pt x="1" y="101"/>
                    <a:pt x="22" y="155"/>
                    <a:pt x="72" y="172"/>
                  </a:cubicBezTo>
                  <a:cubicBezTo>
                    <a:pt x="84" y="178"/>
                    <a:pt x="97" y="180"/>
                    <a:pt x="109" y="180"/>
                  </a:cubicBezTo>
                  <a:cubicBezTo>
                    <a:pt x="142" y="180"/>
                    <a:pt x="173" y="159"/>
                    <a:pt x="186" y="122"/>
                  </a:cubicBezTo>
                  <a:cubicBezTo>
                    <a:pt x="207" y="76"/>
                    <a:pt x="186" y="29"/>
                    <a:pt x="139" y="8"/>
                  </a:cubicBezTo>
                  <a:cubicBezTo>
                    <a:pt x="127" y="3"/>
                    <a:pt x="115" y="0"/>
                    <a:pt x="1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7347275" y="234107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935" y="0"/>
                  </a:moveTo>
                  <a:cubicBezTo>
                    <a:pt x="869" y="0"/>
                    <a:pt x="0" y="865"/>
                    <a:pt x="0" y="1935"/>
                  </a:cubicBezTo>
                  <a:cubicBezTo>
                    <a:pt x="0" y="3005"/>
                    <a:pt x="869" y="3870"/>
                    <a:pt x="1935" y="3870"/>
                  </a:cubicBezTo>
                  <a:cubicBezTo>
                    <a:pt x="3005" y="3870"/>
                    <a:pt x="3869" y="3005"/>
                    <a:pt x="3869" y="1935"/>
                  </a:cubicBezTo>
                  <a:cubicBezTo>
                    <a:pt x="3869" y="865"/>
                    <a:pt x="3005" y="0"/>
                    <a:pt x="19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7351475" y="2351050"/>
              <a:ext cx="88550" cy="76700"/>
            </a:xfrm>
            <a:custGeom>
              <a:avLst/>
              <a:gdLst/>
              <a:ahLst/>
              <a:cxnLst/>
              <a:rect l="l" t="t" r="r" b="b"/>
              <a:pathLst>
                <a:path w="3542" h="3068" extrusionOk="0">
                  <a:moveTo>
                    <a:pt x="886" y="0"/>
                  </a:moveTo>
                  <a:lnTo>
                    <a:pt x="0" y="1536"/>
                  </a:lnTo>
                  <a:lnTo>
                    <a:pt x="886" y="3068"/>
                  </a:lnTo>
                  <a:lnTo>
                    <a:pt x="2657" y="3068"/>
                  </a:lnTo>
                  <a:lnTo>
                    <a:pt x="3542" y="1536"/>
                  </a:lnTo>
                  <a:lnTo>
                    <a:pt x="26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7357875" y="2351775"/>
              <a:ext cx="75350" cy="75350"/>
            </a:xfrm>
            <a:custGeom>
              <a:avLst/>
              <a:gdLst/>
              <a:ahLst/>
              <a:cxnLst/>
              <a:rect l="l" t="t" r="r" b="b"/>
              <a:pathLst>
                <a:path w="3014" h="3014" extrusionOk="0">
                  <a:moveTo>
                    <a:pt x="1507" y="1"/>
                  </a:moveTo>
                  <a:cubicBezTo>
                    <a:pt x="676" y="1"/>
                    <a:pt x="0" y="676"/>
                    <a:pt x="0" y="1507"/>
                  </a:cubicBezTo>
                  <a:cubicBezTo>
                    <a:pt x="0" y="2338"/>
                    <a:pt x="676" y="3014"/>
                    <a:pt x="1507" y="3014"/>
                  </a:cubicBezTo>
                  <a:cubicBezTo>
                    <a:pt x="2338" y="3014"/>
                    <a:pt x="3013" y="2338"/>
                    <a:pt x="3013" y="1507"/>
                  </a:cubicBezTo>
                  <a:cubicBezTo>
                    <a:pt x="3013" y="676"/>
                    <a:pt x="2338" y="1"/>
                    <a:pt x="15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7368875" y="2362800"/>
              <a:ext cx="53325" cy="53300"/>
            </a:xfrm>
            <a:custGeom>
              <a:avLst/>
              <a:gdLst/>
              <a:ahLst/>
              <a:cxnLst/>
              <a:rect l="l" t="t" r="r" b="b"/>
              <a:pathLst>
                <a:path w="2133" h="2132" extrusionOk="0">
                  <a:moveTo>
                    <a:pt x="1067" y="0"/>
                  </a:moveTo>
                  <a:cubicBezTo>
                    <a:pt x="479" y="0"/>
                    <a:pt x="1" y="479"/>
                    <a:pt x="1" y="1066"/>
                  </a:cubicBezTo>
                  <a:cubicBezTo>
                    <a:pt x="1" y="1654"/>
                    <a:pt x="479" y="2132"/>
                    <a:pt x="1067" y="2132"/>
                  </a:cubicBezTo>
                  <a:cubicBezTo>
                    <a:pt x="1654" y="2132"/>
                    <a:pt x="2133" y="1654"/>
                    <a:pt x="2133" y="1066"/>
                  </a:cubicBezTo>
                  <a:cubicBezTo>
                    <a:pt x="2133" y="479"/>
                    <a:pt x="1654" y="0"/>
                    <a:pt x="10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7315800" y="2309600"/>
              <a:ext cx="159800" cy="159700"/>
            </a:xfrm>
            <a:custGeom>
              <a:avLst/>
              <a:gdLst/>
              <a:ahLst/>
              <a:cxnLst/>
              <a:rect l="l" t="t" r="r" b="b"/>
              <a:pathLst>
                <a:path w="6392" h="6388" extrusionOk="0">
                  <a:moveTo>
                    <a:pt x="3194" y="781"/>
                  </a:moveTo>
                  <a:cubicBezTo>
                    <a:pt x="4528" y="781"/>
                    <a:pt x="5607" y="1864"/>
                    <a:pt x="5607" y="3194"/>
                  </a:cubicBezTo>
                  <a:cubicBezTo>
                    <a:pt x="5607" y="4528"/>
                    <a:pt x="4528" y="5607"/>
                    <a:pt x="3194" y="5607"/>
                  </a:cubicBezTo>
                  <a:cubicBezTo>
                    <a:pt x="1864" y="5607"/>
                    <a:pt x="781" y="4528"/>
                    <a:pt x="781" y="3194"/>
                  </a:cubicBezTo>
                  <a:cubicBezTo>
                    <a:pt x="781" y="1864"/>
                    <a:pt x="1864" y="781"/>
                    <a:pt x="3194" y="781"/>
                  </a:cubicBezTo>
                  <a:close/>
                  <a:moveTo>
                    <a:pt x="3194" y="1"/>
                  </a:moveTo>
                  <a:cubicBezTo>
                    <a:pt x="1431" y="1"/>
                    <a:pt x="0" y="1432"/>
                    <a:pt x="0" y="3194"/>
                  </a:cubicBezTo>
                  <a:cubicBezTo>
                    <a:pt x="0" y="4957"/>
                    <a:pt x="1431" y="6387"/>
                    <a:pt x="3194" y="6387"/>
                  </a:cubicBezTo>
                  <a:cubicBezTo>
                    <a:pt x="4956" y="6387"/>
                    <a:pt x="6392" y="4957"/>
                    <a:pt x="6392" y="3194"/>
                  </a:cubicBezTo>
                  <a:cubicBezTo>
                    <a:pt x="6392" y="1432"/>
                    <a:pt x="4965" y="1"/>
                    <a:pt x="3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7368575" y="2362275"/>
              <a:ext cx="54250" cy="54350"/>
            </a:xfrm>
            <a:custGeom>
              <a:avLst/>
              <a:gdLst/>
              <a:ahLst/>
              <a:cxnLst/>
              <a:rect l="l" t="t" r="r" b="b"/>
              <a:pathLst>
                <a:path w="2170" h="2174" extrusionOk="0">
                  <a:moveTo>
                    <a:pt x="1083" y="0"/>
                  </a:moveTo>
                  <a:cubicBezTo>
                    <a:pt x="483" y="0"/>
                    <a:pt x="0" y="491"/>
                    <a:pt x="0" y="1087"/>
                  </a:cubicBezTo>
                  <a:cubicBezTo>
                    <a:pt x="0" y="1691"/>
                    <a:pt x="487" y="2174"/>
                    <a:pt x="1083" y="2174"/>
                  </a:cubicBezTo>
                  <a:cubicBezTo>
                    <a:pt x="1687" y="2174"/>
                    <a:pt x="2170" y="1687"/>
                    <a:pt x="2170" y="1087"/>
                  </a:cubicBezTo>
                  <a:cubicBezTo>
                    <a:pt x="2170" y="491"/>
                    <a:pt x="1683" y="0"/>
                    <a:pt x="10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7406550" y="2378950"/>
              <a:ext cx="64550" cy="21000"/>
            </a:xfrm>
            <a:custGeom>
              <a:avLst/>
              <a:gdLst/>
              <a:ahLst/>
              <a:cxnLst/>
              <a:rect l="l" t="t" r="r" b="b"/>
              <a:pathLst>
                <a:path w="2582" h="840" extrusionOk="0">
                  <a:moveTo>
                    <a:pt x="1293" y="0"/>
                  </a:moveTo>
                  <a:cubicBezTo>
                    <a:pt x="579" y="0"/>
                    <a:pt x="0" y="189"/>
                    <a:pt x="0" y="420"/>
                  </a:cubicBezTo>
                  <a:cubicBezTo>
                    <a:pt x="0" y="651"/>
                    <a:pt x="579" y="840"/>
                    <a:pt x="1293" y="840"/>
                  </a:cubicBezTo>
                  <a:cubicBezTo>
                    <a:pt x="2002" y="840"/>
                    <a:pt x="2581" y="651"/>
                    <a:pt x="2581" y="420"/>
                  </a:cubicBezTo>
                  <a:cubicBezTo>
                    <a:pt x="2581" y="189"/>
                    <a:pt x="2002" y="0"/>
                    <a:pt x="1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7384400" y="2318950"/>
              <a:ext cx="22600" cy="54875"/>
            </a:xfrm>
            <a:custGeom>
              <a:avLst/>
              <a:gdLst/>
              <a:ahLst/>
              <a:cxnLst/>
              <a:rect l="l" t="t" r="r" b="b"/>
              <a:pathLst>
                <a:path w="904" h="2195" extrusionOk="0">
                  <a:moveTo>
                    <a:pt x="232" y="0"/>
                  </a:moveTo>
                  <a:cubicBezTo>
                    <a:pt x="1" y="713"/>
                    <a:pt x="1" y="1481"/>
                    <a:pt x="232" y="2195"/>
                  </a:cubicBezTo>
                  <a:lnTo>
                    <a:pt x="672" y="2195"/>
                  </a:lnTo>
                  <a:cubicBezTo>
                    <a:pt x="903" y="1481"/>
                    <a:pt x="903" y="713"/>
                    <a:pt x="6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7325125" y="2379650"/>
              <a:ext cx="55000" cy="19700"/>
            </a:xfrm>
            <a:custGeom>
              <a:avLst/>
              <a:gdLst/>
              <a:ahLst/>
              <a:cxnLst/>
              <a:rect l="l" t="t" r="r" b="b"/>
              <a:pathLst>
                <a:path w="2200" h="788" extrusionOk="0">
                  <a:moveTo>
                    <a:pt x="1100" y="1"/>
                  </a:moveTo>
                  <a:cubicBezTo>
                    <a:pt x="729" y="1"/>
                    <a:pt x="358" y="58"/>
                    <a:pt x="1" y="174"/>
                  </a:cubicBezTo>
                  <a:lnTo>
                    <a:pt x="1" y="614"/>
                  </a:lnTo>
                  <a:cubicBezTo>
                    <a:pt x="358" y="730"/>
                    <a:pt x="729" y="788"/>
                    <a:pt x="1100" y="788"/>
                  </a:cubicBezTo>
                  <a:cubicBezTo>
                    <a:pt x="1472" y="788"/>
                    <a:pt x="1843" y="730"/>
                    <a:pt x="2200" y="614"/>
                  </a:cubicBezTo>
                  <a:lnTo>
                    <a:pt x="2200" y="174"/>
                  </a:lnTo>
                  <a:cubicBezTo>
                    <a:pt x="1843" y="58"/>
                    <a:pt x="1472" y="1"/>
                    <a:pt x="11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7384525" y="2405075"/>
              <a:ext cx="22575" cy="55000"/>
            </a:xfrm>
            <a:custGeom>
              <a:avLst/>
              <a:gdLst/>
              <a:ahLst/>
              <a:cxnLst/>
              <a:rect l="l" t="t" r="r" b="b"/>
              <a:pathLst>
                <a:path w="903" h="2200" extrusionOk="0">
                  <a:moveTo>
                    <a:pt x="231" y="0"/>
                  </a:moveTo>
                  <a:cubicBezTo>
                    <a:pt x="0" y="714"/>
                    <a:pt x="0" y="1486"/>
                    <a:pt x="231" y="2199"/>
                  </a:cubicBezTo>
                  <a:lnTo>
                    <a:pt x="671" y="2199"/>
                  </a:lnTo>
                  <a:cubicBezTo>
                    <a:pt x="902" y="1486"/>
                    <a:pt x="902" y="714"/>
                    <a:pt x="6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7315900" y="2388700"/>
              <a:ext cx="159800" cy="80500"/>
            </a:xfrm>
            <a:custGeom>
              <a:avLst/>
              <a:gdLst/>
              <a:ahLst/>
              <a:cxnLst/>
              <a:rect l="l" t="t" r="r" b="b"/>
              <a:pathLst>
                <a:path w="6392" h="3220" extrusionOk="0">
                  <a:moveTo>
                    <a:pt x="2158" y="349"/>
                  </a:moveTo>
                  <a:cubicBezTo>
                    <a:pt x="2262" y="693"/>
                    <a:pt x="2531" y="953"/>
                    <a:pt x="2871" y="1062"/>
                  </a:cubicBezTo>
                  <a:cubicBezTo>
                    <a:pt x="2783" y="1511"/>
                    <a:pt x="2783" y="1973"/>
                    <a:pt x="2867" y="2418"/>
                  </a:cubicBezTo>
                  <a:cubicBezTo>
                    <a:pt x="1797" y="2271"/>
                    <a:pt x="953" y="1427"/>
                    <a:pt x="802" y="357"/>
                  </a:cubicBezTo>
                  <a:lnTo>
                    <a:pt x="802" y="357"/>
                  </a:lnTo>
                  <a:cubicBezTo>
                    <a:pt x="1021" y="398"/>
                    <a:pt x="1243" y="419"/>
                    <a:pt x="1465" y="419"/>
                  </a:cubicBezTo>
                  <a:cubicBezTo>
                    <a:pt x="1698" y="419"/>
                    <a:pt x="1930" y="396"/>
                    <a:pt x="2158" y="349"/>
                  </a:cubicBezTo>
                  <a:close/>
                  <a:moveTo>
                    <a:pt x="4231" y="349"/>
                  </a:moveTo>
                  <a:cubicBezTo>
                    <a:pt x="4458" y="396"/>
                    <a:pt x="4690" y="419"/>
                    <a:pt x="4922" y="419"/>
                  </a:cubicBezTo>
                  <a:cubicBezTo>
                    <a:pt x="5144" y="419"/>
                    <a:pt x="5365" y="398"/>
                    <a:pt x="5582" y="357"/>
                  </a:cubicBezTo>
                  <a:lnTo>
                    <a:pt x="5582" y="357"/>
                  </a:lnTo>
                  <a:cubicBezTo>
                    <a:pt x="5435" y="1427"/>
                    <a:pt x="4591" y="2271"/>
                    <a:pt x="3521" y="2418"/>
                  </a:cubicBezTo>
                  <a:cubicBezTo>
                    <a:pt x="3605" y="1973"/>
                    <a:pt x="3605" y="1511"/>
                    <a:pt x="3517" y="1062"/>
                  </a:cubicBezTo>
                  <a:cubicBezTo>
                    <a:pt x="3857" y="957"/>
                    <a:pt x="4121" y="693"/>
                    <a:pt x="4231" y="349"/>
                  </a:cubicBezTo>
                  <a:close/>
                  <a:moveTo>
                    <a:pt x="1" y="1"/>
                  </a:moveTo>
                  <a:lnTo>
                    <a:pt x="1" y="26"/>
                  </a:lnTo>
                  <a:cubicBezTo>
                    <a:pt x="1" y="1788"/>
                    <a:pt x="1436" y="3219"/>
                    <a:pt x="3198" y="3219"/>
                  </a:cubicBezTo>
                  <a:cubicBezTo>
                    <a:pt x="4961" y="3219"/>
                    <a:pt x="6392" y="1788"/>
                    <a:pt x="6392" y="26"/>
                  </a:cubicBezTo>
                  <a:lnTo>
                    <a:pt x="63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7378000" y="2371825"/>
              <a:ext cx="35175" cy="35150"/>
            </a:xfrm>
            <a:custGeom>
              <a:avLst/>
              <a:gdLst/>
              <a:ahLst/>
              <a:cxnLst/>
              <a:rect l="l" t="t" r="r" b="b"/>
              <a:pathLst>
                <a:path w="1407" h="1406" extrusionOk="0">
                  <a:moveTo>
                    <a:pt x="702" y="0"/>
                  </a:moveTo>
                  <a:cubicBezTo>
                    <a:pt x="311" y="0"/>
                    <a:pt x="1" y="315"/>
                    <a:pt x="1" y="705"/>
                  </a:cubicBezTo>
                  <a:cubicBezTo>
                    <a:pt x="1" y="1095"/>
                    <a:pt x="311" y="1406"/>
                    <a:pt x="702" y="1406"/>
                  </a:cubicBezTo>
                  <a:cubicBezTo>
                    <a:pt x="1092" y="1406"/>
                    <a:pt x="1407" y="1095"/>
                    <a:pt x="1407" y="705"/>
                  </a:cubicBezTo>
                  <a:cubicBezTo>
                    <a:pt x="1407" y="315"/>
                    <a:pt x="1092" y="0"/>
                    <a:pt x="70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7382950" y="2376850"/>
              <a:ext cx="25200" cy="25200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0"/>
                  </a:moveTo>
                  <a:cubicBezTo>
                    <a:pt x="227" y="0"/>
                    <a:pt x="0" y="227"/>
                    <a:pt x="0" y="504"/>
                  </a:cubicBezTo>
                  <a:cubicBezTo>
                    <a:pt x="0" y="781"/>
                    <a:pt x="227" y="1008"/>
                    <a:pt x="504" y="1008"/>
                  </a:cubicBezTo>
                  <a:cubicBezTo>
                    <a:pt x="781" y="1008"/>
                    <a:pt x="1007" y="781"/>
                    <a:pt x="1007" y="504"/>
                  </a:cubicBezTo>
                  <a:cubicBezTo>
                    <a:pt x="1007" y="227"/>
                    <a:pt x="781" y="0"/>
                    <a:pt x="5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7"/>
          <p:cNvGrpSpPr/>
          <p:nvPr/>
        </p:nvGrpSpPr>
        <p:grpSpPr>
          <a:xfrm>
            <a:off x="8617425" y="3336717"/>
            <a:ext cx="196426" cy="3380281"/>
            <a:chOff x="8049193" y="-278594"/>
            <a:chExt cx="196446" cy="753249"/>
          </a:xfrm>
        </p:grpSpPr>
        <p:sp>
          <p:nvSpPr>
            <p:cNvPr id="1068" name="Google Shape;1068;p7"/>
            <p:cNvSpPr/>
            <p:nvPr/>
          </p:nvSpPr>
          <p:spPr>
            <a:xfrm>
              <a:off x="8049193" y="-278594"/>
              <a:ext cx="98246" cy="753249"/>
            </a:xfrm>
            <a:custGeom>
              <a:avLst/>
              <a:gdLst/>
              <a:ahLst/>
              <a:cxnLst/>
              <a:rect l="l" t="t" r="r" b="b"/>
              <a:pathLst>
                <a:path w="4328" h="61352" extrusionOk="0">
                  <a:moveTo>
                    <a:pt x="1" y="1"/>
                  </a:moveTo>
                  <a:lnTo>
                    <a:pt x="1" y="61352"/>
                  </a:lnTo>
                  <a:lnTo>
                    <a:pt x="4327" y="61352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8147416" y="-278594"/>
              <a:ext cx="98223" cy="753249"/>
            </a:xfrm>
            <a:custGeom>
              <a:avLst/>
              <a:gdLst/>
              <a:ahLst/>
              <a:cxnLst/>
              <a:rect l="l" t="t" r="r" b="b"/>
              <a:pathLst>
                <a:path w="4327" h="61352" extrusionOk="0">
                  <a:moveTo>
                    <a:pt x="0" y="1"/>
                  </a:moveTo>
                  <a:lnTo>
                    <a:pt x="0" y="61352"/>
                  </a:lnTo>
                  <a:lnTo>
                    <a:pt x="4327" y="61352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8565186" y="3898269"/>
            <a:ext cx="531791" cy="540657"/>
            <a:chOff x="4102650" y="3495711"/>
            <a:chExt cx="928731" cy="944048"/>
          </a:xfrm>
        </p:grpSpPr>
        <p:sp>
          <p:nvSpPr>
            <p:cNvPr id="1071" name="Google Shape;1071;p7"/>
            <p:cNvSpPr/>
            <p:nvPr/>
          </p:nvSpPr>
          <p:spPr>
            <a:xfrm>
              <a:off x="4180400" y="3576650"/>
              <a:ext cx="371100" cy="74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4180391" y="4309354"/>
              <a:ext cx="370995" cy="99938"/>
            </a:xfrm>
            <a:custGeom>
              <a:avLst/>
              <a:gdLst/>
              <a:ahLst/>
              <a:cxnLst/>
              <a:rect l="l" t="t" r="r" b="b"/>
              <a:pathLst>
                <a:path w="3727" h="1004" extrusionOk="0">
                  <a:moveTo>
                    <a:pt x="0" y="1"/>
                  </a:moveTo>
                  <a:lnTo>
                    <a:pt x="0" y="1004"/>
                  </a:lnTo>
                  <a:lnTo>
                    <a:pt x="3727" y="1004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4180391" y="4309354"/>
              <a:ext cx="147522" cy="99938"/>
            </a:xfrm>
            <a:custGeom>
              <a:avLst/>
              <a:gdLst/>
              <a:ahLst/>
              <a:cxnLst/>
              <a:rect l="l" t="t" r="r" b="b"/>
              <a:pathLst>
                <a:path w="1482" h="1004" extrusionOk="0">
                  <a:moveTo>
                    <a:pt x="0" y="1"/>
                  </a:moveTo>
                  <a:lnTo>
                    <a:pt x="0" y="1004"/>
                  </a:lnTo>
                  <a:lnTo>
                    <a:pt x="1482" y="1004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4204171" y="4408406"/>
              <a:ext cx="347602" cy="31354"/>
            </a:xfrm>
            <a:custGeom>
              <a:avLst/>
              <a:gdLst/>
              <a:ahLst/>
              <a:cxnLst/>
              <a:rect l="l" t="t" r="r" b="b"/>
              <a:pathLst>
                <a:path w="324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48" y="315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4180380" y="4408406"/>
              <a:ext cx="152500" cy="31354"/>
            </a:xfrm>
            <a:custGeom>
              <a:avLst/>
              <a:gdLst/>
              <a:ahLst/>
              <a:cxnLst/>
              <a:rect l="l" t="t" r="r" b="b"/>
              <a:pathLst>
                <a:path w="1293" h="315" extrusionOk="0">
                  <a:moveTo>
                    <a:pt x="0" y="0"/>
                  </a:moveTo>
                  <a:lnTo>
                    <a:pt x="0" y="315"/>
                  </a:lnTo>
                  <a:lnTo>
                    <a:pt x="1293" y="315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4180391" y="3515718"/>
              <a:ext cx="370995" cy="99540"/>
            </a:xfrm>
            <a:custGeom>
              <a:avLst/>
              <a:gdLst/>
              <a:ahLst/>
              <a:cxnLst/>
              <a:rect l="l" t="t" r="r" b="b"/>
              <a:pathLst>
                <a:path w="3727" h="1000" extrusionOk="0">
                  <a:moveTo>
                    <a:pt x="0" y="1"/>
                  </a:moveTo>
                  <a:lnTo>
                    <a:pt x="0" y="999"/>
                  </a:lnTo>
                  <a:lnTo>
                    <a:pt x="3727" y="999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4180391" y="3515718"/>
              <a:ext cx="161757" cy="99540"/>
            </a:xfrm>
            <a:custGeom>
              <a:avLst/>
              <a:gdLst/>
              <a:ahLst/>
              <a:cxnLst/>
              <a:rect l="l" t="t" r="r" b="b"/>
              <a:pathLst>
                <a:path w="1625" h="1000" extrusionOk="0">
                  <a:moveTo>
                    <a:pt x="0" y="1"/>
                  </a:moveTo>
                  <a:lnTo>
                    <a:pt x="0" y="999"/>
                  </a:lnTo>
                  <a:lnTo>
                    <a:pt x="1624" y="999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4181187" y="3495711"/>
              <a:ext cx="370597" cy="20903"/>
            </a:xfrm>
            <a:custGeom>
              <a:avLst/>
              <a:gdLst/>
              <a:ahLst/>
              <a:cxnLst/>
              <a:rect l="l" t="t" r="r" b="b"/>
              <a:pathLst>
                <a:path w="3723" h="210" extrusionOk="0">
                  <a:moveTo>
                    <a:pt x="1" y="0"/>
                  </a:moveTo>
                  <a:lnTo>
                    <a:pt x="1" y="210"/>
                  </a:lnTo>
                  <a:lnTo>
                    <a:pt x="3723" y="210"/>
                  </a:lnTo>
                  <a:lnTo>
                    <a:pt x="37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4102650" y="3735205"/>
              <a:ext cx="528571" cy="481674"/>
            </a:xfrm>
            <a:custGeom>
              <a:avLst/>
              <a:gdLst/>
              <a:ahLst/>
              <a:cxnLst/>
              <a:rect l="l" t="t" r="r" b="b"/>
              <a:pathLst>
                <a:path w="5310" h="4839" extrusionOk="0">
                  <a:moveTo>
                    <a:pt x="2649" y="0"/>
                  </a:moveTo>
                  <a:cubicBezTo>
                    <a:pt x="1545" y="0"/>
                    <a:pt x="551" y="763"/>
                    <a:pt x="294" y="1883"/>
                  </a:cubicBezTo>
                  <a:cubicBezTo>
                    <a:pt x="1" y="3184"/>
                    <a:pt x="815" y="4480"/>
                    <a:pt x="2120" y="4778"/>
                  </a:cubicBezTo>
                  <a:cubicBezTo>
                    <a:pt x="2299" y="4819"/>
                    <a:pt x="2478" y="4838"/>
                    <a:pt x="2655" y="4838"/>
                  </a:cubicBezTo>
                  <a:cubicBezTo>
                    <a:pt x="3759" y="4838"/>
                    <a:pt x="4758" y="4078"/>
                    <a:pt x="5011" y="2953"/>
                  </a:cubicBezTo>
                  <a:cubicBezTo>
                    <a:pt x="5309" y="1652"/>
                    <a:pt x="4491" y="355"/>
                    <a:pt x="3190" y="62"/>
                  </a:cubicBezTo>
                  <a:cubicBezTo>
                    <a:pt x="3009" y="20"/>
                    <a:pt x="2828" y="0"/>
                    <a:pt x="2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4181984" y="3791445"/>
              <a:ext cx="369800" cy="369692"/>
            </a:xfrm>
            <a:custGeom>
              <a:avLst/>
              <a:gdLst/>
              <a:ahLst/>
              <a:cxnLst/>
              <a:rect l="l" t="t" r="r" b="b"/>
              <a:pathLst>
                <a:path w="3715" h="3714" extrusionOk="0">
                  <a:moveTo>
                    <a:pt x="1856" y="0"/>
                  </a:moveTo>
                  <a:cubicBezTo>
                    <a:pt x="832" y="0"/>
                    <a:pt x="1" y="831"/>
                    <a:pt x="1" y="1855"/>
                  </a:cubicBezTo>
                  <a:cubicBezTo>
                    <a:pt x="1" y="2883"/>
                    <a:pt x="832" y="3714"/>
                    <a:pt x="1856" y="3714"/>
                  </a:cubicBezTo>
                  <a:cubicBezTo>
                    <a:pt x="2880" y="3714"/>
                    <a:pt x="3715" y="2883"/>
                    <a:pt x="3715" y="1855"/>
                  </a:cubicBezTo>
                  <a:cubicBezTo>
                    <a:pt x="3715" y="831"/>
                    <a:pt x="2880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197512" y="3829470"/>
              <a:ext cx="338444" cy="293245"/>
            </a:xfrm>
            <a:custGeom>
              <a:avLst/>
              <a:gdLst/>
              <a:ahLst/>
              <a:cxnLst/>
              <a:rect l="l" t="t" r="r" b="b"/>
              <a:pathLst>
                <a:path w="3400" h="2946" extrusionOk="0">
                  <a:moveTo>
                    <a:pt x="852" y="0"/>
                  </a:moveTo>
                  <a:lnTo>
                    <a:pt x="0" y="1473"/>
                  </a:lnTo>
                  <a:lnTo>
                    <a:pt x="852" y="2946"/>
                  </a:lnTo>
                  <a:lnTo>
                    <a:pt x="2552" y="2946"/>
                  </a:lnTo>
                  <a:lnTo>
                    <a:pt x="3399" y="1473"/>
                  </a:lnTo>
                  <a:lnTo>
                    <a:pt x="25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4222099" y="3832755"/>
              <a:ext cx="287081" cy="287073"/>
            </a:xfrm>
            <a:custGeom>
              <a:avLst/>
              <a:gdLst/>
              <a:ahLst/>
              <a:cxnLst/>
              <a:rect l="l" t="t" r="r" b="b"/>
              <a:pathLst>
                <a:path w="2884" h="2884" extrusionOk="0">
                  <a:moveTo>
                    <a:pt x="1440" y="1"/>
                  </a:moveTo>
                  <a:cubicBezTo>
                    <a:pt x="647" y="1"/>
                    <a:pt x="1" y="643"/>
                    <a:pt x="1" y="1440"/>
                  </a:cubicBezTo>
                  <a:cubicBezTo>
                    <a:pt x="1" y="2237"/>
                    <a:pt x="647" y="2884"/>
                    <a:pt x="1440" y="2884"/>
                  </a:cubicBezTo>
                  <a:cubicBezTo>
                    <a:pt x="2238" y="2884"/>
                    <a:pt x="2884" y="2237"/>
                    <a:pt x="2884" y="1440"/>
                  </a:cubicBezTo>
                  <a:cubicBezTo>
                    <a:pt x="2884" y="643"/>
                    <a:pt x="2238" y="1"/>
                    <a:pt x="14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4159886" y="3900840"/>
              <a:ext cx="871495" cy="150106"/>
            </a:xfrm>
            <a:custGeom>
              <a:avLst/>
              <a:gdLst/>
              <a:ahLst/>
              <a:cxnLst/>
              <a:rect l="l" t="t" r="r" b="b"/>
              <a:pathLst>
                <a:path w="8755" h="1508" extrusionOk="0">
                  <a:moveTo>
                    <a:pt x="361" y="1"/>
                  </a:moveTo>
                  <a:cubicBezTo>
                    <a:pt x="164" y="1"/>
                    <a:pt x="1" y="164"/>
                    <a:pt x="1" y="366"/>
                  </a:cubicBezTo>
                  <a:lnTo>
                    <a:pt x="1" y="1146"/>
                  </a:lnTo>
                  <a:cubicBezTo>
                    <a:pt x="1" y="1344"/>
                    <a:pt x="164" y="1507"/>
                    <a:pt x="361" y="1507"/>
                  </a:cubicBezTo>
                  <a:lnTo>
                    <a:pt x="8393" y="1507"/>
                  </a:lnTo>
                  <a:cubicBezTo>
                    <a:pt x="8595" y="1507"/>
                    <a:pt x="8754" y="1344"/>
                    <a:pt x="8754" y="1146"/>
                  </a:cubicBezTo>
                  <a:lnTo>
                    <a:pt x="8754" y="366"/>
                  </a:lnTo>
                  <a:cubicBezTo>
                    <a:pt x="8754" y="164"/>
                    <a:pt x="8595" y="1"/>
                    <a:pt x="83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4557950" y="3901736"/>
              <a:ext cx="473424" cy="149210"/>
            </a:xfrm>
            <a:custGeom>
              <a:avLst/>
              <a:gdLst/>
              <a:ahLst/>
              <a:cxnLst/>
              <a:rect l="l" t="t" r="r" b="b"/>
              <a:pathLst>
                <a:path w="4756" h="1499" extrusionOk="0">
                  <a:moveTo>
                    <a:pt x="1" y="0"/>
                  </a:moveTo>
                  <a:lnTo>
                    <a:pt x="1" y="1498"/>
                  </a:lnTo>
                  <a:lnTo>
                    <a:pt x="4394" y="1498"/>
                  </a:lnTo>
                  <a:cubicBezTo>
                    <a:pt x="4596" y="1498"/>
                    <a:pt x="4755" y="1335"/>
                    <a:pt x="4755" y="1137"/>
                  </a:cubicBezTo>
                  <a:lnTo>
                    <a:pt x="4755" y="357"/>
                  </a:lnTo>
                  <a:cubicBezTo>
                    <a:pt x="4755" y="160"/>
                    <a:pt x="4596" y="0"/>
                    <a:pt x="4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4747177" y="3901736"/>
              <a:ext cx="284194" cy="149210"/>
            </a:xfrm>
            <a:custGeom>
              <a:avLst/>
              <a:gdLst/>
              <a:ahLst/>
              <a:cxnLst/>
              <a:rect l="l" t="t" r="r" b="b"/>
              <a:pathLst>
                <a:path w="2855" h="1499" extrusionOk="0">
                  <a:moveTo>
                    <a:pt x="1" y="0"/>
                  </a:moveTo>
                  <a:lnTo>
                    <a:pt x="1" y="1498"/>
                  </a:lnTo>
                  <a:lnTo>
                    <a:pt x="2493" y="1498"/>
                  </a:lnTo>
                  <a:cubicBezTo>
                    <a:pt x="2695" y="1498"/>
                    <a:pt x="2854" y="1335"/>
                    <a:pt x="2854" y="1137"/>
                  </a:cubicBezTo>
                  <a:lnTo>
                    <a:pt x="2854" y="357"/>
                  </a:lnTo>
                  <a:cubicBezTo>
                    <a:pt x="2854" y="160"/>
                    <a:pt x="2695" y="0"/>
                    <a:pt x="2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263906" y="3874562"/>
              <a:ext cx="203564" cy="203460"/>
            </a:xfrm>
            <a:custGeom>
              <a:avLst/>
              <a:gdLst/>
              <a:ahLst/>
              <a:cxnLst/>
              <a:rect l="l" t="t" r="r" b="b"/>
              <a:pathLst>
                <a:path w="2045" h="2044" extrusionOk="0">
                  <a:moveTo>
                    <a:pt x="1024" y="0"/>
                  </a:moveTo>
                  <a:cubicBezTo>
                    <a:pt x="458" y="0"/>
                    <a:pt x="0" y="453"/>
                    <a:pt x="0" y="1020"/>
                  </a:cubicBezTo>
                  <a:cubicBezTo>
                    <a:pt x="0" y="1587"/>
                    <a:pt x="458" y="2044"/>
                    <a:pt x="1024" y="2044"/>
                  </a:cubicBezTo>
                  <a:cubicBezTo>
                    <a:pt x="1591" y="2044"/>
                    <a:pt x="2044" y="1587"/>
                    <a:pt x="2044" y="1020"/>
                  </a:cubicBezTo>
                  <a:cubicBezTo>
                    <a:pt x="2044" y="453"/>
                    <a:pt x="1591" y="0"/>
                    <a:pt x="10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4298148" y="3908804"/>
              <a:ext cx="134980" cy="134578"/>
            </a:xfrm>
            <a:custGeom>
              <a:avLst/>
              <a:gdLst/>
              <a:ahLst/>
              <a:cxnLst/>
              <a:rect l="l" t="t" r="r" b="b"/>
              <a:pathLst>
                <a:path w="1356" h="1352" extrusionOk="0">
                  <a:moveTo>
                    <a:pt x="676" y="0"/>
                  </a:moveTo>
                  <a:cubicBezTo>
                    <a:pt x="303" y="0"/>
                    <a:pt x="1" y="303"/>
                    <a:pt x="1" y="676"/>
                  </a:cubicBezTo>
                  <a:cubicBezTo>
                    <a:pt x="1" y="1049"/>
                    <a:pt x="303" y="1352"/>
                    <a:pt x="676" y="1352"/>
                  </a:cubicBezTo>
                  <a:cubicBezTo>
                    <a:pt x="1054" y="1352"/>
                    <a:pt x="1356" y="1049"/>
                    <a:pt x="1356" y="676"/>
                  </a:cubicBezTo>
                  <a:cubicBezTo>
                    <a:pt x="1356" y="303"/>
                    <a:pt x="1054" y="0"/>
                    <a:pt x="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4317359" y="3928015"/>
              <a:ext cx="96158" cy="96156"/>
            </a:xfrm>
            <a:custGeom>
              <a:avLst/>
              <a:gdLst/>
              <a:ahLst/>
              <a:cxnLst/>
              <a:rect l="l" t="t" r="r" b="b"/>
              <a:pathLst>
                <a:path w="966" h="966" extrusionOk="0">
                  <a:moveTo>
                    <a:pt x="483" y="0"/>
                  </a:moveTo>
                  <a:cubicBezTo>
                    <a:pt x="219" y="0"/>
                    <a:pt x="1" y="219"/>
                    <a:pt x="1" y="483"/>
                  </a:cubicBezTo>
                  <a:cubicBezTo>
                    <a:pt x="1" y="752"/>
                    <a:pt x="219" y="966"/>
                    <a:pt x="483" y="966"/>
                  </a:cubicBezTo>
                  <a:cubicBezTo>
                    <a:pt x="752" y="966"/>
                    <a:pt x="966" y="752"/>
                    <a:pt x="966" y="483"/>
                  </a:cubicBezTo>
                  <a:cubicBezTo>
                    <a:pt x="966" y="219"/>
                    <a:pt x="752" y="0"/>
                    <a:pt x="4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" name="Google Shape;1089;p7"/>
          <p:cNvGrpSpPr/>
          <p:nvPr/>
        </p:nvGrpSpPr>
        <p:grpSpPr>
          <a:xfrm flipH="1">
            <a:off x="8617422" y="2340204"/>
            <a:ext cx="1619886" cy="1007490"/>
            <a:chOff x="4136075" y="3489925"/>
            <a:chExt cx="711100" cy="377875"/>
          </a:xfrm>
        </p:grpSpPr>
        <p:sp>
          <p:nvSpPr>
            <p:cNvPr id="1090" name="Google Shape;1090;p7"/>
            <p:cNvSpPr/>
            <p:nvPr/>
          </p:nvSpPr>
          <p:spPr>
            <a:xfrm rot="-5400000">
              <a:off x="4525638" y="3588563"/>
              <a:ext cx="298500" cy="259775"/>
            </a:xfrm>
            <a:custGeom>
              <a:avLst/>
              <a:gdLst/>
              <a:ahLst/>
              <a:cxnLst/>
              <a:rect l="l" t="t" r="r" b="b"/>
              <a:pathLst>
                <a:path w="11940" h="10391" extrusionOk="0">
                  <a:moveTo>
                    <a:pt x="10244" y="0"/>
                  </a:moveTo>
                  <a:lnTo>
                    <a:pt x="10244" y="6996"/>
                  </a:lnTo>
                  <a:cubicBezTo>
                    <a:pt x="10244" y="7932"/>
                    <a:pt x="9484" y="8691"/>
                    <a:pt x="8553" y="8691"/>
                  </a:cubicBezTo>
                  <a:lnTo>
                    <a:pt x="0" y="8691"/>
                  </a:lnTo>
                  <a:lnTo>
                    <a:pt x="0" y="10387"/>
                  </a:lnTo>
                  <a:lnTo>
                    <a:pt x="8548" y="10387"/>
                  </a:lnTo>
                  <a:lnTo>
                    <a:pt x="8548" y="10391"/>
                  </a:lnTo>
                  <a:cubicBezTo>
                    <a:pt x="10420" y="10391"/>
                    <a:pt x="11939" y="8867"/>
                    <a:pt x="11939" y="6996"/>
                  </a:cubicBezTo>
                  <a:lnTo>
                    <a:pt x="11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 rot="-5400000">
              <a:off x="4525600" y="3546225"/>
              <a:ext cx="340975" cy="302175"/>
            </a:xfrm>
            <a:custGeom>
              <a:avLst/>
              <a:gdLst/>
              <a:ahLst/>
              <a:cxnLst/>
              <a:rect l="l" t="t" r="r" b="b"/>
              <a:pathLst>
                <a:path w="13639" h="12087" extrusionOk="0">
                  <a:moveTo>
                    <a:pt x="11943" y="0"/>
                  </a:moveTo>
                  <a:lnTo>
                    <a:pt x="11943" y="6996"/>
                  </a:lnTo>
                  <a:cubicBezTo>
                    <a:pt x="11943" y="8867"/>
                    <a:pt x="10424" y="10391"/>
                    <a:pt x="8552" y="10391"/>
                  </a:cubicBezTo>
                  <a:lnTo>
                    <a:pt x="0" y="10391"/>
                  </a:lnTo>
                  <a:lnTo>
                    <a:pt x="0" y="12086"/>
                  </a:lnTo>
                  <a:lnTo>
                    <a:pt x="8552" y="12086"/>
                  </a:lnTo>
                  <a:cubicBezTo>
                    <a:pt x="11356" y="12086"/>
                    <a:pt x="13638" y="9803"/>
                    <a:pt x="13638" y="6996"/>
                  </a:cubicBezTo>
                  <a:lnTo>
                    <a:pt x="13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2" name="Google Shape;1092;p7"/>
            <p:cNvGrpSpPr/>
            <p:nvPr/>
          </p:nvGrpSpPr>
          <p:grpSpPr>
            <a:xfrm>
              <a:off x="4136075" y="3489925"/>
              <a:ext cx="414800" cy="219175"/>
              <a:chOff x="4136075" y="3489925"/>
              <a:chExt cx="414800" cy="219175"/>
            </a:xfrm>
          </p:grpSpPr>
          <p:sp>
            <p:nvSpPr>
              <p:cNvPr id="1093" name="Google Shape;1093;p7"/>
              <p:cNvSpPr/>
              <p:nvPr/>
            </p:nvSpPr>
            <p:spPr>
              <a:xfrm>
                <a:off x="4148775" y="3527150"/>
                <a:ext cx="144800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5792" h="5859" extrusionOk="0">
                    <a:moveTo>
                      <a:pt x="5292" y="1"/>
                    </a:moveTo>
                    <a:cubicBezTo>
                      <a:pt x="2376" y="1"/>
                      <a:pt x="0" y="2376"/>
                      <a:pt x="0" y="5292"/>
                    </a:cubicBezTo>
                    <a:lnTo>
                      <a:pt x="0" y="5859"/>
                    </a:lnTo>
                    <a:lnTo>
                      <a:pt x="3383" y="5859"/>
                    </a:lnTo>
                    <a:lnTo>
                      <a:pt x="3383" y="5292"/>
                    </a:lnTo>
                    <a:cubicBezTo>
                      <a:pt x="3383" y="4239"/>
                      <a:pt x="4239" y="3383"/>
                      <a:pt x="5292" y="3383"/>
                    </a:cubicBezTo>
                    <a:lnTo>
                      <a:pt x="5791" y="3383"/>
                    </a:lnTo>
                    <a:lnTo>
                      <a:pt x="57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7"/>
              <p:cNvSpPr/>
              <p:nvPr/>
            </p:nvSpPr>
            <p:spPr>
              <a:xfrm>
                <a:off x="4191150" y="3569325"/>
                <a:ext cx="102425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168" extrusionOk="0">
                    <a:moveTo>
                      <a:pt x="3597" y="1"/>
                    </a:moveTo>
                    <a:cubicBezTo>
                      <a:pt x="1608" y="1"/>
                      <a:pt x="1" y="1616"/>
                      <a:pt x="1" y="3601"/>
                    </a:cubicBezTo>
                    <a:lnTo>
                      <a:pt x="1" y="4168"/>
                    </a:lnTo>
                    <a:lnTo>
                      <a:pt x="1692" y="4168"/>
                    </a:lnTo>
                    <a:lnTo>
                      <a:pt x="1692" y="3601"/>
                    </a:lnTo>
                    <a:cubicBezTo>
                      <a:pt x="1688" y="2552"/>
                      <a:pt x="2544" y="1696"/>
                      <a:pt x="3597" y="1696"/>
                    </a:cubicBezTo>
                    <a:lnTo>
                      <a:pt x="4096" y="1696"/>
                    </a:lnTo>
                    <a:lnTo>
                      <a:pt x="40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7"/>
              <p:cNvSpPr/>
              <p:nvPr/>
            </p:nvSpPr>
            <p:spPr>
              <a:xfrm>
                <a:off x="4136075" y="3673625"/>
                <a:ext cx="1101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4407" y="1179"/>
                    </a:lnTo>
                    <a:lnTo>
                      <a:pt x="44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7"/>
              <p:cNvSpPr/>
              <p:nvPr/>
            </p:nvSpPr>
            <p:spPr>
              <a:xfrm>
                <a:off x="4198075" y="3673625"/>
                <a:ext cx="479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1918" y="1179"/>
                    </a:lnTo>
                    <a:lnTo>
                      <a:pt x="19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7"/>
              <p:cNvSpPr/>
              <p:nvPr/>
            </p:nvSpPr>
            <p:spPr>
              <a:xfrm>
                <a:off x="4456250" y="3513825"/>
                <a:ext cx="29525" cy="11020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4408" extrusionOk="0">
                    <a:moveTo>
                      <a:pt x="1" y="1"/>
                    </a:moveTo>
                    <a:lnTo>
                      <a:pt x="1" y="4407"/>
                    </a:lnTo>
                    <a:lnTo>
                      <a:pt x="1180" y="440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7"/>
              <p:cNvSpPr/>
              <p:nvPr/>
            </p:nvSpPr>
            <p:spPr>
              <a:xfrm>
                <a:off x="4456250" y="3580250"/>
                <a:ext cx="29525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755" extrusionOk="0">
                    <a:moveTo>
                      <a:pt x="1" y="0"/>
                    </a:moveTo>
                    <a:lnTo>
                      <a:pt x="1" y="1754"/>
                    </a:lnTo>
                    <a:lnTo>
                      <a:pt x="1180" y="1754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7"/>
              <p:cNvSpPr/>
              <p:nvPr/>
            </p:nvSpPr>
            <p:spPr>
              <a:xfrm>
                <a:off x="4485750" y="3521075"/>
                <a:ext cx="935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836" extrusionOk="0">
                    <a:moveTo>
                      <a:pt x="0" y="0"/>
                    </a:moveTo>
                    <a:lnTo>
                      <a:pt x="0" y="3836"/>
                    </a:lnTo>
                    <a:lnTo>
                      <a:pt x="374" y="3836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7"/>
              <p:cNvSpPr/>
              <p:nvPr/>
            </p:nvSpPr>
            <p:spPr>
              <a:xfrm>
                <a:off x="4485750" y="3578775"/>
                <a:ext cx="93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524" extrusionOk="0">
                    <a:moveTo>
                      <a:pt x="0" y="0"/>
                    </a:moveTo>
                    <a:lnTo>
                      <a:pt x="0" y="1524"/>
                    </a:lnTo>
                    <a:lnTo>
                      <a:pt x="374" y="1524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7"/>
              <p:cNvSpPr/>
              <p:nvPr/>
            </p:nvSpPr>
            <p:spPr>
              <a:xfrm>
                <a:off x="4493450" y="3490025"/>
                <a:ext cx="56575" cy="15790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316" extrusionOk="0">
                    <a:moveTo>
                      <a:pt x="244" y="0"/>
                    </a:moveTo>
                    <a:lnTo>
                      <a:pt x="60" y="739"/>
                    </a:lnTo>
                    <a:lnTo>
                      <a:pt x="1" y="987"/>
                    </a:lnTo>
                    <a:lnTo>
                      <a:pt x="1" y="5330"/>
                    </a:lnTo>
                    <a:lnTo>
                      <a:pt x="244" y="6316"/>
                    </a:lnTo>
                    <a:lnTo>
                      <a:pt x="2023" y="6316"/>
                    </a:lnTo>
                    <a:lnTo>
                      <a:pt x="2263" y="5330"/>
                    </a:lnTo>
                    <a:lnTo>
                      <a:pt x="2263" y="987"/>
                    </a:lnTo>
                    <a:lnTo>
                      <a:pt x="2204" y="739"/>
                    </a:lnTo>
                    <a:lnTo>
                      <a:pt x="20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7"/>
              <p:cNvSpPr/>
              <p:nvPr/>
            </p:nvSpPr>
            <p:spPr>
              <a:xfrm>
                <a:off x="4492725" y="3534200"/>
                <a:ext cx="5815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787" extrusionOk="0">
                    <a:moveTo>
                      <a:pt x="294" y="0"/>
                    </a:moveTo>
                    <a:cubicBezTo>
                      <a:pt x="0" y="902"/>
                      <a:pt x="0" y="1880"/>
                      <a:pt x="294" y="2786"/>
                    </a:cubicBezTo>
                    <a:lnTo>
                      <a:pt x="2023" y="2786"/>
                    </a:lnTo>
                    <a:cubicBezTo>
                      <a:pt x="2325" y="1880"/>
                      <a:pt x="2325" y="902"/>
                      <a:pt x="2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7"/>
              <p:cNvSpPr/>
              <p:nvPr/>
            </p:nvSpPr>
            <p:spPr>
              <a:xfrm>
                <a:off x="4495025" y="3489925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185" y="0"/>
                    </a:moveTo>
                    <a:lnTo>
                      <a:pt x="1" y="743"/>
                    </a:lnTo>
                    <a:cubicBezTo>
                      <a:pt x="26" y="1091"/>
                      <a:pt x="97" y="1435"/>
                      <a:pt x="206" y="1767"/>
                    </a:cubicBezTo>
                    <a:lnTo>
                      <a:pt x="1939" y="1767"/>
                    </a:lnTo>
                    <a:cubicBezTo>
                      <a:pt x="2049" y="1435"/>
                      <a:pt x="2112" y="1091"/>
                      <a:pt x="2141" y="743"/>
                    </a:cubicBezTo>
                    <a:lnTo>
                      <a:pt x="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7"/>
              <p:cNvSpPr/>
              <p:nvPr/>
            </p:nvSpPr>
            <p:spPr>
              <a:xfrm>
                <a:off x="4495025" y="3603750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206" y="0"/>
                    </a:moveTo>
                    <a:cubicBezTo>
                      <a:pt x="97" y="332"/>
                      <a:pt x="26" y="676"/>
                      <a:pt x="1" y="1024"/>
                    </a:cubicBezTo>
                    <a:lnTo>
                      <a:pt x="185" y="1767"/>
                    </a:lnTo>
                    <a:lnTo>
                      <a:pt x="1965" y="1767"/>
                    </a:lnTo>
                    <a:lnTo>
                      <a:pt x="2141" y="1024"/>
                    </a:lnTo>
                    <a:cubicBezTo>
                      <a:pt x="2112" y="676"/>
                      <a:pt x="2049" y="332"/>
                      <a:pt x="19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7"/>
              <p:cNvSpPr/>
              <p:nvPr/>
            </p:nvSpPr>
            <p:spPr>
              <a:xfrm>
                <a:off x="4145825" y="3702875"/>
                <a:ext cx="90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49" extrusionOk="0">
                    <a:moveTo>
                      <a:pt x="1" y="1"/>
                    </a:moveTo>
                    <a:lnTo>
                      <a:pt x="1" y="248"/>
                    </a:lnTo>
                    <a:lnTo>
                      <a:pt x="3631" y="248"/>
                    </a:lnTo>
                    <a:lnTo>
                      <a:pt x="36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7"/>
              <p:cNvSpPr/>
              <p:nvPr/>
            </p:nvSpPr>
            <p:spPr>
              <a:xfrm>
                <a:off x="4293550" y="3526950"/>
                <a:ext cx="162725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3400" extrusionOk="0">
                    <a:moveTo>
                      <a:pt x="0" y="0"/>
                    </a:moveTo>
                    <a:lnTo>
                      <a:pt x="0" y="3400"/>
                    </a:lnTo>
                    <a:lnTo>
                      <a:pt x="6509" y="34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7"/>
              <p:cNvSpPr/>
              <p:nvPr/>
            </p:nvSpPr>
            <p:spPr>
              <a:xfrm>
                <a:off x="4293550" y="3569550"/>
                <a:ext cx="16272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700" extrusionOk="0">
                    <a:moveTo>
                      <a:pt x="0" y="0"/>
                    </a:moveTo>
                    <a:lnTo>
                      <a:pt x="0" y="1700"/>
                    </a:lnTo>
                    <a:lnTo>
                      <a:pt x="6509" y="17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8" name="Google Shape;1108;p7"/>
          <p:cNvSpPr txBox="1">
            <a:spLocks noGrp="1"/>
          </p:cNvSpPr>
          <p:nvPr>
            <p:ph type="title"/>
          </p:nvPr>
        </p:nvSpPr>
        <p:spPr>
          <a:xfrm>
            <a:off x="713225" y="539496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7"/>
          <p:cNvSpPr txBox="1">
            <a:spLocks noGrp="1"/>
          </p:cNvSpPr>
          <p:nvPr>
            <p:ph type="subTitle" idx="1"/>
          </p:nvPr>
        </p:nvSpPr>
        <p:spPr>
          <a:xfrm>
            <a:off x="713225" y="1682575"/>
            <a:ext cx="3562200" cy="20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10" name="Google Shape;1110;p7"/>
          <p:cNvSpPr>
            <a:spLocks noGrp="1"/>
          </p:cNvSpPr>
          <p:nvPr>
            <p:ph type="pic" idx="2"/>
          </p:nvPr>
        </p:nvSpPr>
        <p:spPr>
          <a:xfrm>
            <a:off x="4753400" y="732275"/>
            <a:ext cx="3468300" cy="3592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113" name="Google Shape;1113;p8"/>
          <p:cNvSpPr/>
          <p:nvPr/>
        </p:nvSpPr>
        <p:spPr>
          <a:xfrm rot="-5400000">
            <a:off x="4498847" y="-4369177"/>
            <a:ext cx="148104" cy="9232249"/>
          </a:xfrm>
          <a:custGeom>
            <a:avLst/>
            <a:gdLst/>
            <a:ahLst/>
            <a:cxnLst/>
            <a:rect l="l" t="t" r="r" b="b"/>
            <a:pathLst>
              <a:path w="4328" h="61352" extrusionOk="0">
                <a:moveTo>
                  <a:pt x="1" y="1"/>
                </a:moveTo>
                <a:lnTo>
                  <a:pt x="1" y="61352"/>
                </a:lnTo>
                <a:lnTo>
                  <a:pt x="4327" y="61352"/>
                </a:lnTo>
                <a:lnTo>
                  <a:pt x="432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4" name="Google Shape;1114;p8"/>
          <p:cNvGrpSpPr/>
          <p:nvPr/>
        </p:nvGrpSpPr>
        <p:grpSpPr>
          <a:xfrm flipH="1">
            <a:off x="156589" y="-1838783"/>
            <a:ext cx="1071145" cy="8309578"/>
            <a:chOff x="5465087" y="-4172503"/>
            <a:chExt cx="1324854" cy="10277771"/>
          </a:xfrm>
        </p:grpSpPr>
        <p:grpSp>
          <p:nvGrpSpPr>
            <p:cNvPr id="1115" name="Google Shape;1115;p8"/>
            <p:cNvGrpSpPr/>
            <p:nvPr/>
          </p:nvGrpSpPr>
          <p:grpSpPr>
            <a:xfrm>
              <a:off x="5465087" y="440400"/>
              <a:ext cx="1324854" cy="4428942"/>
              <a:chOff x="7220691" y="-16375"/>
              <a:chExt cx="1561776" cy="5220962"/>
            </a:xfrm>
          </p:grpSpPr>
          <p:sp>
            <p:nvSpPr>
              <p:cNvPr id="1116" name="Google Shape;1116;p8"/>
              <p:cNvSpPr/>
              <p:nvPr/>
            </p:nvSpPr>
            <p:spPr>
              <a:xfrm>
                <a:off x="7768968" y="3598359"/>
                <a:ext cx="332248" cy="722512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11171" extrusionOk="0">
                    <a:moveTo>
                      <a:pt x="1553" y="0"/>
                    </a:moveTo>
                    <a:lnTo>
                      <a:pt x="1553" y="3663"/>
                    </a:lnTo>
                    <a:cubicBezTo>
                      <a:pt x="1553" y="4339"/>
                      <a:pt x="1079" y="4910"/>
                      <a:pt x="445" y="5057"/>
                    </a:cubicBezTo>
                    <a:cubicBezTo>
                      <a:pt x="336" y="5086"/>
                      <a:pt x="231" y="5094"/>
                      <a:pt x="114" y="5094"/>
                    </a:cubicBezTo>
                    <a:lnTo>
                      <a:pt x="0" y="5094"/>
                    </a:lnTo>
                    <a:lnTo>
                      <a:pt x="0" y="7910"/>
                    </a:lnTo>
                    <a:lnTo>
                      <a:pt x="114" y="7910"/>
                    </a:lnTo>
                    <a:cubicBezTo>
                      <a:pt x="911" y="7910"/>
                      <a:pt x="1553" y="8556"/>
                      <a:pt x="1553" y="9350"/>
                    </a:cubicBezTo>
                    <a:lnTo>
                      <a:pt x="1553" y="11171"/>
                    </a:lnTo>
                    <a:lnTo>
                      <a:pt x="5137" y="11171"/>
                    </a:lnTo>
                    <a:lnTo>
                      <a:pt x="5137" y="8"/>
                    </a:lnTo>
                    <a:lnTo>
                      <a:pt x="51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8"/>
              <p:cNvSpPr/>
              <p:nvPr/>
            </p:nvSpPr>
            <p:spPr>
              <a:xfrm>
                <a:off x="7869349" y="-16375"/>
                <a:ext cx="913117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10370"/>
                      <a:pt x="2414" y="12783"/>
                      <a:pt x="5381" y="12783"/>
                    </a:cubicBezTo>
                    <a:lnTo>
                      <a:pt x="8734" y="12783"/>
                    </a:lnTo>
                    <a:cubicBezTo>
                      <a:pt x="9720" y="12783"/>
                      <a:pt x="10530" y="13589"/>
                      <a:pt x="10530" y="14575"/>
                    </a:cubicBezTo>
                    <a:lnTo>
                      <a:pt x="10530" y="47714"/>
                    </a:lnTo>
                    <a:cubicBezTo>
                      <a:pt x="10530" y="48700"/>
                      <a:pt x="9720" y="49505"/>
                      <a:pt x="8734" y="49505"/>
                    </a:cubicBezTo>
                    <a:lnTo>
                      <a:pt x="5381" y="49505"/>
                    </a:lnTo>
                    <a:cubicBezTo>
                      <a:pt x="2414" y="49505"/>
                      <a:pt x="1" y="51918"/>
                      <a:pt x="1" y="54889"/>
                    </a:cubicBezTo>
                    <a:lnTo>
                      <a:pt x="1" y="80722"/>
                    </a:lnTo>
                    <a:lnTo>
                      <a:pt x="3589" y="80722"/>
                    </a:lnTo>
                    <a:lnTo>
                      <a:pt x="3589" y="54885"/>
                    </a:lnTo>
                    <a:cubicBezTo>
                      <a:pt x="3589" y="53903"/>
                      <a:pt x="4395" y="53093"/>
                      <a:pt x="5381" y="53093"/>
                    </a:cubicBezTo>
                    <a:lnTo>
                      <a:pt x="8734" y="53093"/>
                    </a:lnTo>
                    <a:cubicBezTo>
                      <a:pt x="11705" y="53093"/>
                      <a:pt x="14118" y="50680"/>
                      <a:pt x="14118" y="47714"/>
                    </a:cubicBezTo>
                    <a:lnTo>
                      <a:pt x="14118" y="14575"/>
                    </a:lnTo>
                    <a:cubicBezTo>
                      <a:pt x="14118" y="11612"/>
                      <a:pt x="11705" y="9195"/>
                      <a:pt x="8734" y="9195"/>
                    </a:cubicBezTo>
                    <a:lnTo>
                      <a:pt x="5381" y="9195"/>
                    </a:lnTo>
                    <a:cubicBezTo>
                      <a:pt x="4395" y="9195"/>
                      <a:pt x="3589" y="8385"/>
                      <a:pt x="3589" y="7399"/>
                    </a:cubicBezTo>
                    <a:lnTo>
                      <a:pt x="35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8"/>
              <p:cNvSpPr/>
              <p:nvPr/>
            </p:nvSpPr>
            <p:spPr>
              <a:xfrm>
                <a:off x="7985252" y="-16375"/>
                <a:ext cx="797215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2326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9380"/>
                      <a:pt x="1612" y="10987"/>
                      <a:pt x="3589" y="10987"/>
                    </a:cubicBezTo>
                    <a:lnTo>
                      <a:pt x="6942" y="10987"/>
                    </a:lnTo>
                    <a:cubicBezTo>
                      <a:pt x="8918" y="10987"/>
                      <a:pt x="10530" y="12598"/>
                      <a:pt x="10530" y="14575"/>
                    </a:cubicBezTo>
                    <a:lnTo>
                      <a:pt x="10530" y="47714"/>
                    </a:lnTo>
                    <a:cubicBezTo>
                      <a:pt x="10530" y="49690"/>
                      <a:pt x="8918" y="51301"/>
                      <a:pt x="6942" y="51301"/>
                    </a:cubicBezTo>
                    <a:lnTo>
                      <a:pt x="3589" y="51301"/>
                    </a:lnTo>
                    <a:cubicBezTo>
                      <a:pt x="1612" y="51301"/>
                      <a:pt x="1" y="52909"/>
                      <a:pt x="1" y="54889"/>
                    </a:cubicBezTo>
                    <a:lnTo>
                      <a:pt x="1" y="80722"/>
                    </a:lnTo>
                    <a:lnTo>
                      <a:pt x="1797" y="80722"/>
                    </a:lnTo>
                    <a:lnTo>
                      <a:pt x="1797" y="54885"/>
                    </a:lnTo>
                    <a:cubicBezTo>
                      <a:pt x="1797" y="53903"/>
                      <a:pt x="2603" y="53093"/>
                      <a:pt x="3589" y="53093"/>
                    </a:cubicBezTo>
                    <a:lnTo>
                      <a:pt x="6942" y="53093"/>
                    </a:lnTo>
                    <a:cubicBezTo>
                      <a:pt x="9913" y="53093"/>
                      <a:pt x="12326" y="50680"/>
                      <a:pt x="12326" y="47714"/>
                    </a:cubicBezTo>
                    <a:lnTo>
                      <a:pt x="12326" y="14575"/>
                    </a:lnTo>
                    <a:cubicBezTo>
                      <a:pt x="12326" y="11612"/>
                      <a:pt x="9913" y="9195"/>
                      <a:pt x="6942" y="9195"/>
                    </a:cubicBezTo>
                    <a:lnTo>
                      <a:pt x="3589" y="9195"/>
                    </a:lnTo>
                    <a:cubicBezTo>
                      <a:pt x="2603" y="9195"/>
                      <a:pt x="1797" y="8385"/>
                      <a:pt x="1797" y="7399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8"/>
              <p:cNvSpPr/>
              <p:nvPr/>
            </p:nvSpPr>
            <p:spPr>
              <a:xfrm>
                <a:off x="7869349" y="377450"/>
                <a:ext cx="450932" cy="432951"/>
              </a:xfrm>
              <a:custGeom>
                <a:avLst/>
                <a:gdLst/>
                <a:ahLst/>
                <a:cxnLst/>
                <a:rect l="l" t="t" r="r" b="b"/>
                <a:pathLst>
                  <a:path w="6972" h="6694" extrusionOk="0">
                    <a:moveTo>
                      <a:pt x="1" y="1"/>
                    </a:moveTo>
                    <a:lnTo>
                      <a:pt x="1" y="1310"/>
                    </a:lnTo>
                    <a:cubicBezTo>
                      <a:pt x="1" y="4281"/>
                      <a:pt x="2418" y="6694"/>
                      <a:pt x="5381" y="6694"/>
                    </a:cubicBezTo>
                    <a:lnTo>
                      <a:pt x="6971" y="6694"/>
                    </a:lnTo>
                    <a:lnTo>
                      <a:pt x="6971" y="3106"/>
                    </a:lnTo>
                    <a:lnTo>
                      <a:pt x="5381" y="3106"/>
                    </a:lnTo>
                    <a:cubicBezTo>
                      <a:pt x="4395" y="3106"/>
                      <a:pt x="3589" y="2296"/>
                      <a:pt x="3589" y="1310"/>
                    </a:cubicBezTo>
                    <a:lnTo>
                      <a:pt x="3589" y="51"/>
                    </a:lnTo>
                    <a:lnTo>
                      <a:pt x="3207" y="437"/>
                    </a:lnTo>
                    <a:cubicBezTo>
                      <a:pt x="2775" y="868"/>
                      <a:pt x="2289" y="1049"/>
                      <a:pt x="1820" y="1049"/>
                    </a:cubicBezTo>
                    <a:cubicBezTo>
                      <a:pt x="1091" y="1049"/>
                      <a:pt x="399" y="613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8"/>
              <p:cNvSpPr/>
              <p:nvPr/>
            </p:nvSpPr>
            <p:spPr>
              <a:xfrm>
                <a:off x="7869349" y="578341"/>
                <a:ext cx="913117" cy="4356741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67361" extrusionOk="0">
                    <a:moveTo>
                      <a:pt x="7303" y="0"/>
                    </a:moveTo>
                    <a:lnTo>
                      <a:pt x="7303" y="3588"/>
                    </a:lnTo>
                    <a:lnTo>
                      <a:pt x="8734" y="3588"/>
                    </a:lnTo>
                    <a:cubicBezTo>
                      <a:pt x="9720" y="3588"/>
                      <a:pt x="10530" y="4394"/>
                      <a:pt x="10530" y="5380"/>
                    </a:cubicBezTo>
                    <a:lnTo>
                      <a:pt x="10530" y="38519"/>
                    </a:lnTo>
                    <a:cubicBezTo>
                      <a:pt x="10530" y="39505"/>
                      <a:pt x="9720" y="40310"/>
                      <a:pt x="8734" y="40310"/>
                    </a:cubicBezTo>
                    <a:lnTo>
                      <a:pt x="5381" y="40310"/>
                    </a:lnTo>
                    <a:cubicBezTo>
                      <a:pt x="2414" y="40310"/>
                      <a:pt x="1" y="42723"/>
                      <a:pt x="1" y="45690"/>
                    </a:cubicBezTo>
                    <a:lnTo>
                      <a:pt x="1" y="67163"/>
                    </a:lnTo>
                    <a:cubicBezTo>
                      <a:pt x="392" y="66605"/>
                      <a:pt x="1062" y="66326"/>
                      <a:pt x="1733" y="66326"/>
                    </a:cubicBezTo>
                    <a:cubicBezTo>
                      <a:pt x="2478" y="66326"/>
                      <a:pt x="3224" y="66671"/>
                      <a:pt x="3589" y="67360"/>
                    </a:cubicBezTo>
                    <a:lnTo>
                      <a:pt x="3589" y="45694"/>
                    </a:lnTo>
                    <a:cubicBezTo>
                      <a:pt x="3589" y="44708"/>
                      <a:pt x="4395" y="43898"/>
                      <a:pt x="5381" y="43898"/>
                    </a:cubicBezTo>
                    <a:lnTo>
                      <a:pt x="8734" y="43898"/>
                    </a:lnTo>
                    <a:cubicBezTo>
                      <a:pt x="11705" y="43898"/>
                      <a:pt x="14118" y="41485"/>
                      <a:pt x="14118" y="38519"/>
                    </a:cubicBezTo>
                    <a:lnTo>
                      <a:pt x="14118" y="5380"/>
                    </a:lnTo>
                    <a:cubicBezTo>
                      <a:pt x="14118" y="2417"/>
                      <a:pt x="11705" y="0"/>
                      <a:pt x="8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8"/>
              <p:cNvSpPr/>
              <p:nvPr/>
            </p:nvSpPr>
            <p:spPr>
              <a:xfrm>
                <a:off x="7797750" y="3659933"/>
                <a:ext cx="162599" cy="266083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4114" extrusionOk="0">
                    <a:moveTo>
                      <a:pt x="1108" y="1"/>
                    </a:moveTo>
                    <a:lnTo>
                      <a:pt x="1108" y="2716"/>
                    </a:lnTo>
                    <a:cubicBezTo>
                      <a:pt x="1108" y="3391"/>
                      <a:pt x="634" y="3966"/>
                      <a:pt x="0" y="4113"/>
                    </a:cubicBezTo>
                    <a:lnTo>
                      <a:pt x="718" y="4113"/>
                    </a:lnTo>
                    <a:cubicBezTo>
                      <a:pt x="1708" y="4113"/>
                      <a:pt x="2514" y="3307"/>
                      <a:pt x="2514" y="2317"/>
                    </a:cubicBezTo>
                    <a:lnTo>
                      <a:pt x="25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8"/>
              <p:cNvSpPr/>
              <p:nvPr/>
            </p:nvSpPr>
            <p:spPr>
              <a:xfrm>
                <a:off x="7857706" y="4320814"/>
                <a:ext cx="258193" cy="118942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1839" extrusionOk="0">
                    <a:moveTo>
                      <a:pt x="1" y="1"/>
                    </a:moveTo>
                    <a:lnTo>
                      <a:pt x="1" y="1839"/>
                    </a:lnTo>
                    <a:lnTo>
                      <a:pt x="3991" y="1839"/>
                    </a:lnTo>
                    <a:lnTo>
                      <a:pt x="39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8"/>
              <p:cNvSpPr/>
              <p:nvPr/>
            </p:nvSpPr>
            <p:spPr>
              <a:xfrm>
                <a:off x="7846841" y="3598618"/>
                <a:ext cx="226436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2007" extrusionOk="0">
                    <a:moveTo>
                      <a:pt x="1" y="0"/>
                    </a:moveTo>
                    <a:lnTo>
                      <a:pt x="1" y="2006"/>
                    </a:lnTo>
                    <a:lnTo>
                      <a:pt x="3500" y="2006"/>
                    </a:lnTo>
                    <a:lnTo>
                      <a:pt x="35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8"/>
              <p:cNvSpPr/>
              <p:nvPr/>
            </p:nvSpPr>
            <p:spPr>
              <a:xfrm>
                <a:off x="8008083" y="3598618"/>
                <a:ext cx="118360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007" extrusionOk="0">
                    <a:moveTo>
                      <a:pt x="0" y="0"/>
                    </a:moveTo>
                    <a:lnTo>
                      <a:pt x="0" y="2006"/>
                    </a:lnTo>
                    <a:lnTo>
                      <a:pt x="1830" y="2006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8"/>
              <p:cNvSpPr/>
              <p:nvPr/>
            </p:nvSpPr>
            <p:spPr>
              <a:xfrm>
                <a:off x="7846841" y="3618150"/>
                <a:ext cx="279601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299" extrusionOk="0">
                    <a:moveTo>
                      <a:pt x="1" y="0"/>
                    </a:moveTo>
                    <a:lnTo>
                      <a:pt x="1" y="298"/>
                    </a:lnTo>
                    <a:lnTo>
                      <a:pt x="4323" y="298"/>
                    </a:lnTo>
                    <a:lnTo>
                      <a:pt x="4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8"/>
              <p:cNvSpPr/>
              <p:nvPr/>
            </p:nvSpPr>
            <p:spPr>
              <a:xfrm>
                <a:off x="8008083" y="3618150"/>
                <a:ext cx="118360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99" extrusionOk="0">
                    <a:moveTo>
                      <a:pt x="0" y="0"/>
                    </a:moveTo>
                    <a:lnTo>
                      <a:pt x="0" y="298"/>
                    </a:lnTo>
                    <a:lnTo>
                      <a:pt x="1830" y="298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8"/>
              <p:cNvSpPr/>
              <p:nvPr/>
            </p:nvSpPr>
            <p:spPr>
              <a:xfrm>
                <a:off x="7585217" y="3964437"/>
                <a:ext cx="189764" cy="109499"/>
              </a:xfrm>
              <a:custGeom>
                <a:avLst/>
                <a:gdLst/>
                <a:ahLst/>
                <a:cxnLst/>
                <a:rect l="l" t="t" r="r" b="b"/>
                <a:pathLst>
                  <a:path w="2934" h="1693" extrusionOk="0">
                    <a:moveTo>
                      <a:pt x="0" y="1"/>
                    </a:moveTo>
                    <a:lnTo>
                      <a:pt x="0" y="1692"/>
                    </a:lnTo>
                    <a:lnTo>
                      <a:pt x="2934" y="1692"/>
                    </a:lnTo>
                    <a:lnTo>
                      <a:pt x="29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8"/>
              <p:cNvSpPr/>
              <p:nvPr/>
            </p:nvSpPr>
            <p:spPr>
              <a:xfrm>
                <a:off x="7663931" y="3938437"/>
                <a:ext cx="110793" cy="1615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497" extrusionOk="0">
                    <a:moveTo>
                      <a:pt x="0" y="0"/>
                    </a:moveTo>
                    <a:lnTo>
                      <a:pt x="0" y="2497"/>
                    </a:lnTo>
                    <a:lnTo>
                      <a:pt x="1712" y="2497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8"/>
              <p:cNvSpPr/>
              <p:nvPr/>
            </p:nvSpPr>
            <p:spPr>
              <a:xfrm>
                <a:off x="7764893" y="3925954"/>
                <a:ext cx="9831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888" extrusionOk="0">
                    <a:moveTo>
                      <a:pt x="0" y="0"/>
                    </a:moveTo>
                    <a:lnTo>
                      <a:pt x="0" y="2887"/>
                    </a:lnTo>
                    <a:lnTo>
                      <a:pt x="151" y="2887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8"/>
              <p:cNvSpPr/>
              <p:nvPr/>
            </p:nvSpPr>
            <p:spPr>
              <a:xfrm>
                <a:off x="7655522" y="3925954"/>
                <a:ext cx="34538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4" h="2888" extrusionOk="0">
                    <a:moveTo>
                      <a:pt x="269" y="0"/>
                    </a:moveTo>
                    <a:lnTo>
                      <a:pt x="0" y="21"/>
                    </a:lnTo>
                    <a:lnTo>
                      <a:pt x="265" y="2887"/>
                    </a:lnTo>
                    <a:lnTo>
                      <a:pt x="533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8"/>
              <p:cNvSpPr/>
              <p:nvPr/>
            </p:nvSpPr>
            <p:spPr>
              <a:xfrm>
                <a:off x="7689996" y="3925954"/>
                <a:ext cx="34214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888" extrusionOk="0">
                    <a:moveTo>
                      <a:pt x="265" y="0"/>
                    </a:moveTo>
                    <a:lnTo>
                      <a:pt x="0" y="21"/>
                    </a:lnTo>
                    <a:lnTo>
                      <a:pt x="260" y="2887"/>
                    </a:lnTo>
                    <a:lnTo>
                      <a:pt x="529" y="2862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8"/>
              <p:cNvSpPr/>
              <p:nvPr/>
            </p:nvSpPr>
            <p:spPr>
              <a:xfrm>
                <a:off x="7724146" y="3925954"/>
                <a:ext cx="34279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888" extrusionOk="0">
                    <a:moveTo>
                      <a:pt x="269" y="0"/>
                    </a:moveTo>
                    <a:lnTo>
                      <a:pt x="1" y="21"/>
                    </a:lnTo>
                    <a:lnTo>
                      <a:pt x="261" y="2887"/>
                    </a:lnTo>
                    <a:lnTo>
                      <a:pt x="530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8"/>
              <p:cNvSpPr/>
              <p:nvPr/>
            </p:nvSpPr>
            <p:spPr>
              <a:xfrm>
                <a:off x="7220691" y="3778294"/>
                <a:ext cx="481847" cy="481783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7449" extrusionOk="0">
                    <a:moveTo>
                      <a:pt x="3723" y="0"/>
                    </a:moveTo>
                    <a:cubicBezTo>
                      <a:pt x="1667" y="0"/>
                      <a:pt x="1" y="1666"/>
                      <a:pt x="1" y="3722"/>
                    </a:cubicBezTo>
                    <a:cubicBezTo>
                      <a:pt x="1" y="5779"/>
                      <a:pt x="1667" y="7449"/>
                      <a:pt x="3723" y="7449"/>
                    </a:cubicBezTo>
                    <a:cubicBezTo>
                      <a:pt x="5779" y="7449"/>
                      <a:pt x="7449" y="5779"/>
                      <a:pt x="7449" y="3722"/>
                    </a:cubicBezTo>
                    <a:cubicBezTo>
                      <a:pt x="7449" y="1666"/>
                      <a:pt x="5779" y="0"/>
                      <a:pt x="37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8"/>
              <p:cNvSpPr/>
              <p:nvPr/>
            </p:nvSpPr>
            <p:spPr>
              <a:xfrm>
                <a:off x="7237507" y="3795110"/>
                <a:ext cx="447892" cy="447892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6925" extrusionOk="0">
                    <a:moveTo>
                      <a:pt x="3463" y="0"/>
                    </a:moveTo>
                    <a:cubicBezTo>
                      <a:pt x="1553" y="0"/>
                      <a:pt x="1" y="1553"/>
                      <a:pt x="1" y="3462"/>
                    </a:cubicBezTo>
                    <a:cubicBezTo>
                      <a:pt x="1" y="5376"/>
                      <a:pt x="1553" y="6924"/>
                      <a:pt x="3463" y="6924"/>
                    </a:cubicBezTo>
                    <a:cubicBezTo>
                      <a:pt x="5376" y="6924"/>
                      <a:pt x="6925" y="5376"/>
                      <a:pt x="6925" y="3462"/>
                    </a:cubicBezTo>
                    <a:cubicBezTo>
                      <a:pt x="6925" y="1553"/>
                      <a:pt x="5376" y="0"/>
                      <a:pt x="34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8"/>
              <p:cNvSpPr/>
              <p:nvPr/>
            </p:nvSpPr>
            <p:spPr>
              <a:xfrm>
                <a:off x="7248632" y="3806493"/>
                <a:ext cx="425643" cy="425384"/>
              </a:xfrm>
              <a:custGeom>
                <a:avLst/>
                <a:gdLst/>
                <a:ahLst/>
                <a:cxnLst/>
                <a:rect l="l" t="t" r="r" b="b"/>
                <a:pathLst>
                  <a:path w="6581" h="6577" extrusionOk="0">
                    <a:moveTo>
                      <a:pt x="3291" y="1"/>
                    </a:moveTo>
                    <a:cubicBezTo>
                      <a:pt x="1474" y="1"/>
                      <a:pt x="1" y="1469"/>
                      <a:pt x="1" y="3286"/>
                    </a:cubicBezTo>
                    <a:cubicBezTo>
                      <a:pt x="1" y="5103"/>
                      <a:pt x="1474" y="6576"/>
                      <a:pt x="3291" y="6576"/>
                    </a:cubicBezTo>
                    <a:cubicBezTo>
                      <a:pt x="5108" y="6576"/>
                      <a:pt x="6581" y="5103"/>
                      <a:pt x="6581" y="3286"/>
                    </a:cubicBezTo>
                    <a:cubicBezTo>
                      <a:pt x="6581" y="1469"/>
                      <a:pt x="5108" y="1"/>
                      <a:pt x="32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8"/>
              <p:cNvSpPr/>
              <p:nvPr/>
            </p:nvSpPr>
            <p:spPr>
              <a:xfrm>
                <a:off x="7277673" y="3835275"/>
                <a:ext cx="367821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5687" h="5687" extrusionOk="0">
                    <a:moveTo>
                      <a:pt x="2842" y="0"/>
                    </a:moveTo>
                    <a:cubicBezTo>
                      <a:pt x="1272" y="0"/>
                      <a:pt x="1" y="1272"/>
                      <a:pt x="1" y="2841"/>
                    </a:cubicBezTo>
                    <a:cubicBezTo>
                      <a:pt x="1" y="4411"/>
                      <a:pt x="1272" y="5687"/>
                      <a:pt x="2842" y="5687"/>
                    </a:cubicBezTo>
                    <a:cubicBezTo>
                      <a:pt x="4411" y="5687"/>
                      <a:pt x="5687" y="4411"/>
                      <a:pt x="5687" y="2841"/>
                    </a:cubicBezTo>
                    <a:cubicBezTo>
                      <a:pt x="5687" y="1272"/>
                      <a:pt x="4411" y="0"/>
                      <a:pt x="28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8"/>
              <p:cNvSpPr/>
              <p:nvPr/>
            </p:nvSpPr>
            <p:spPr>
              <a:xfrm>
                <a:off x="7461423" y="3835534"/>
                <a:ext cx="184072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5687" extrusionOk="0">
                    <a:moveTo>
                      <a:pt x="1" y="1"/>
                    </a:moveTo>
                    <a:lnTo>
                      <a:pt x="1" y="5687"/>
                    </a:lnTo>
                    <a:cubicBezTo>
                      <a:pt x="1570" y="5687"/>
                      <a:pt x="2846" y="4411"/>
                      <a:pt x="2846" y="2846"/>
                    </a:cubicBezTo>
                    <a:cubicBezTo>
                      <a:pt x="2846" y="1276"/>
                      <a:pt x="1570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8"/>
              <p:cNvSpPr/>
              <p:nvPr/>
            </p:nvSpPr>
            <p:spPr>
              <a:xfrm>
                <a:off x="7435358" y="3992960"/>
                <a:ext cx="52453" cy="5245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404" y="1"/>
                    </a:moveTo>
                    <a:cubicBezTo>
                      <a:pt x="186" y="1"/>
                      <a:pt x="1" y="181"/>
                      <a:pt x="1" y="403"/>
                    </a:cubicBezTo>
                    <a:cubicBezTo>
                      <a:pt x="1" y="626"/>
                      <a:pt x="186" y="810"/>
                      <a:pt x="404" y="810"/>
                    </a:cubicBezTo>
                    <a:cubicBezTo>
                      <a:pt x="626" y="810"/>
                      <a:pt x="811" y="630"/>
                      <a:pt x="811" y="403"/>
                    </a:cubicBezTo>
                    <a:cubicBezTo>
                      <a:pt x="811" y="185"/>
                      <a:pt x="626" y="1"/>
                      <a:pt x="4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8"/>
              <p:cNvSpPr/>
              <p:nvPr/>
            </p:nvSpPr>
            <p:spPr>
              <a:xfrm>
                <a:off x="7282329" y="3839867"/>
                <a:ext cx="358831" cy="358895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5549" extrusionOk="0">
                    <a:moveTo>
                      <a:pt x="3210" y="1"/>
                    </a:moveTo>
                    <a:lnTo>
                      <a:pt x="3072" y="853"/>
                    </a:lnTo>
                    <a:cubicBezTo>
                      <a:pt x="3181" y="869"/>
                      <a:pt x="3290" y="899"/>
                      <a:pt x="3395" y="937"/>
                    </a:cubicBezTo>
                    <a:lnTo>
                      <a:pt x="3685" y="123"/>
                    </a:lnTo>
                    <a:cubicBezTo>
                      <a:pt x="3534" y="72"/>
                      <a:pt x="3370" y="30"/>
                      <a:pt x="3210" y="1"/>
                    </a:cubicBezTo>
                    <a:close/>
                    <a:moveTo>
                      <a:pt x="1771" y="135"/>
                    </a:moveTo>
                    <a:cubicBezTo>
                      <a:pt x="1624" y="190"/>
                      <a:pt x="1473" y="261"/>
                      <a:pt x="1335" y="345"/>
                    </a:cubicBezTo>
                    <a:lnTo>
                      <a:pt x="1771" y="1088"/>
                    </a:lnTo>
                    <a:cubicBezTo>
                      <a:pt x="1868" y="1037"/>
                      <a:pt x="1968" y="983"/>
                      <a:pt x="2073" y="941"/>
                    </a:cubicBezTo>
                    <a:lnTo>
                      <a:pt x="1771" y="135"/>
                    </a:lnTo>
                    <a:close/>
                    <a:moveTo>
                      <a:pt x="4868" y="941"/>
                    </a:moveTo>
                    <a:lnTo>
                      <a:pt x="4213" y="1503"/>
                    </a:lnTo>
                    <a:cubicBezTo>
                      <a:pt x="4289" y="1587"/>
                      <a:pt x="4356" y="1679"/>
                      <a:pt x="4415" y="1776"/>
                    </a:cubicBezTo>
                    <a:lnTo>
                      <a:pt x="5153" y="1335"/>
                    </a:lnTo>
                    <a:cubicBezTo>
                      <a:pt x="5069" y="1193"/>
                      <a:pt x="4973" y="1063"/>
                      <a:pt x="4868" y="941"/>
                    </a:cubicBezTo>
                    <a:close/>
                    <a:moveTo>
                      <a:pt x="323" y="1373"/>
                    </a:moveTo>
                    <a:cubicBezTo>
                      <a:pt x="244" y="1512"/>
                      <a:pt x="176" y="1667"/>
                      <a:pt x="118" y="1818"/>
                    </a:cubicBezTo>
                    <a:lnTo>
                      <a:pt x="932" y="2107"/>
                    </a:lnTo>
                    <a:cubicBezTo>
                      <a:pt x="965" y="2002"/>
                      <a:pt x="1016" y="1898"/>
                      <a:pt x="1070" y="1801"/>
                    </a:cubicBezTo>
                    <a:lnTo>
                      <a:pt x="323" y="1373"/>
                    </a:lnTo>
                    <a:close/>
                    <a:moveTo>
                      <a:pt x="5367" y="2733"/>
                    </a:moveTo>
                    <a:lnTo>
                      <a:pt x="4679" y="2758"/>
                    </a:lnTo>
                    <a:cubicBezTo>
                      <a:pt x="4679" y="2867"/>
                      <a:pt x="4671" y="2980"/>
                      <a:pt x="4650" y="3094"/>
                    </a:cubicBezTo>
                    <a:lnTo>
                      <a:pt x="5497" y="3240"/>
                    </a:lnTo>
                    <a:cubicBezTo>
                      <a:pt x="5531" y="3081"/>
                      <a:pt x="5539" y="2917"/>
                      <a:pt x="5548" y="2741"/>
                    </a:cubicBezTo>
                    <a:lnTo>
                      <a:pt x="5367" y="2733"/>
                    </a:lnTo>
                    <a:close/>
                    <a:moveTo>
                      <a:pt x="852" y="3102"/>
                    </a:moveTo>
                    <a:lnTo>
                      <a:pt x="0" y="3253"/>
                    </a:lnTo>
                    <a:cubicBezTo>
                      <a:pt x="30" y="3417"/>
                      <a:pt x="72" y="3576"/>
                      <a:pt x="126" y="3727"/>
                    </a:cubicBezTo>
                    <a:lnTo>
                      <a:pt x="940" y="3421"/>
                    </a:lnTo>
                    <a:cubicBezTo>
                      <a:pt x="898" y="3324"/>
                      <a:pt x="873" y="3211"/>
                      <a:pt x="852" y="3102"/>
                    </a:cubicBezTo>
                    <a:close/>
                    <a:moveTo>
                      <a:pt x="4230" y="3996"/>
                    </a:moveTo>
                    <a:cubicBezTo>
                      <a:pt x="4155" y="4080"/>
                      <a:pt x="4079" y="4155"/>
                      <a:pt x="3995" y="4231"/>
                    </a:cubicBezTo>
                    <a:lnTo>
                      <a:pt x="4549" y="4890"/>
                    </a:lnTo>
                    <a:cubicBezTo>
                      <a:pt x="4671" y="4785"/>
                      <a:pt x="4784" y="4671"/>
                      <a:pt x="4889" y="4550"/>
                    </a:cubicBezTo>
                    <a:lnTo>
                      <a:pt x="4230" y="3996"/>
                    </a:lnTo>
                    <a:close/>
                    <a:moveTo>
                      <a:pt x="1511" y="4239"/>
                    </a:moveTo>
                    <a:lnTo>
                      <a:pt x="961" y="4902"/>
                    </a:lnTo>
                    <a:cubicBezTo>
                      <a:pt x="1087" y="5007"/>
                      <a:pt x="1217" y="5099"/>
                      <a:pt x="1360" y="5179"/>
                    </a:cubicBezTo>
                    <a:lnTo>
                      <a:pt x="1792" y="4436"/>
                    </a:lnTo>
                    <a:cubicBezTo>
                      <a:pt x="1691" y="4378"/>
                      <a:pt x="1595" y="4315"/>
                      <a:pt x="1511" y="4239"/>
                    </a:cubicBezTo>
                    <a:close/>
                    <a:moveTo>
                      <a:pt x="3093" y="4650"/>
                    </a:moveTo>
                    <a:cubicBezTo>
                      <a:pt x="2980" y="4671"/>
                      <a:pt x="2871" y="4680"/>
                      <a:pt x="2757" y="4680"/>
                    </a:cubicBezTo>
                    <a:lnTo>
                      <a:pt x="2757" y="5548"/>
                    </a:lnTo>
                    <a:cubicBezTo>
                      <a:pt x="2917" y="5548"/>
                      <a:pt x="3080" y="5532"/>
                      <a:pt x="3244" y="5498"/>
                    </a:cubicBezTo>
                    <a:lnTo>
                      <a:pt x="3093" y="46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8"/>
              <p:cNvSpPr/>
              <p:nvPr/>
            </p:nvSpPr>
            <p:spPr>
              <a:xfrm>
                <a:off x="7453015" y="3920586"/>
                <a:ext cx="84210" cy="102837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590" extrusionOk="0">
                    <a:moveTo>
                      <a:pt x="995" y="0"/>
                    </a:moveTo>
                    <a:cubicBezTo>
                      <a:pt x="975" y="0"/>
                      <a:pt x="954" y="10"/>
                      <a:pt x="941" y="29"/>
                    </a:cubicBezTo>
                    <a:lnTo>
                      <a:pt x="1" y="1350"/>
                    </a:lnTo>
                    <a:lnTo>
                      <a:pt x="341" y="1590"/>
                    </a:lnTo>
                    <a:lnTo>
                      <a:pt x="1281" y="272"/>
                    </a:lnTo>
                    <a:cubicBezTo>
                      <a:pt x="1302" y="243"/>
                      <a:pt x="1293" y="201"/>
                      <a:pt x="1260" y="175"/>
                    </a:cubicBezTo>
                    <a:lnTo>
                      <a:pt x="1029" y="12"/>
                    </a:lnTo>
                    <a:cubicBezTo>
                      <a:pt x="1019" y="4"/>
                      <a:pt x="1007" y="0"/>
                      <a:pt x="9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8"/>
              <p:cNvSpPr/>
              <p:nvPr/>
            </p:nvSpPr>
            <p:spPr>
              <a:xfrm>
                <a:off x="7460065" y="3935073"/>
                <a:ext cx="63319" cy="834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291" extrusionOk="0">
                    <a:moveTo>
                      <a:pt x="872" y="0"/>
                    </a:moveTo>
                    <a:cubicBezTo>
                      <a:pt x="865" y="0"/>
                      <a:pt x="859" y="3"/>
                      <a:pt x="857" y="10"/>
                    </a:cubicBezTo>
                    <a:lnTo>
                      <a:pt x="1" y="1210"/>
                    </a:lnTo>
                    <a:lnTo>
                      <a:pt x="110" y="1290"/>
                    </a:lnTo>
                    <a:lnTo>
                      <a:pt x="966" y="90"/>
                    </a:lnTo>
                    <a:cubicBezTo>
                      <a:pt x="979" y="77"/>
                      <a:pt x="974" y="69"/>
                      <a:pt x="962" y="56"/>
                    </a:cubicBezTo>
                    <a:lnTo>
                      <a:pt x="890" y="6"/>
                    </a:lnTo>
                    <a:cubicBezTo>
                      <a:pt x="885" y="2"/>
                      <a:pt x="878" y="0"/>
                      <a:pt x="8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8"/>
              <p:cNvSpPr/>
              <p:nvPr/>
            </p:nvSpPr>
            <p:spPr>
              <a:xfrm>
                <a:off x="7452498" y="4010035"/>
                <a:ext cx="18239" cy="1830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39" y="1"/>
                    </a:moveTo>
                    <a:cubicBezTo>
                      <a:pt x="63" y="1"/>
                      <a:pt x="0" y="64"/>
                      <a:pt x="0" y="139"/>
                    </a:cubicBezTo>
                    <a:cubicBezTo>
                      <a:pt x="0" y="219"/>
                      <a:pt x="63" y="282"/>
                      <a:pt x="139" y="282"/>
                    </a:cubicBezTo>
                    <a:cubicBezTo>
                      <a:pt x="219" y="282"/>
                      <a:pt x="282" y="219"/>
                      <a:pt x="282" y="139"/>
                    </a:cubicBezTo>
                    <a:cubicBezTo>
                      <a:pt x="282" y="64"/>
                      <a:pt x="219" y="1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8"/>
              <p:cNvSpPr/>
              <p:nvPr/>
            </p:nvSpPr>
            <p:spPr>
              <a:xfrm>
                <a:off x="7774918" y="4028275"/>
                <a:ext cx="185430" cy="292601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4524" extrusionOk="0">
                    <a:moveTo>
                      <a:pt x="1" y="0"/>
                    </a:moveTo>
                    <a:lnTo>
                      <a:pt x="1" y="1263"/>
                    </a:lnTo>
                    <a:lnTo>
                      <a:pt x="22" y="1263"/>
                    </a:lnTo>
                    <a:cubicBezTo>
                      <a:pt x="819" y="1263"/>
                      <a:pt x="1461" y="1909"/>
                      <a:pt x="1461" y="2703"/>
                    </a:cubicBezTo>
                    <a:lnTo>
                      <a:pt x="1461" y="4524"/>
                    </a:lnTo>
                    <a:lnTo>
                      <a:pt x="2867" y="4524"/>
                    </a:lnTo>
                    <a:lnTo>
                      <a:pt x="2867" y="1796"/>
                    </a:lnTo>
                    <a:cubicBezTo>
                      <a:pt x="2867" y="802"/>
                      <a:pt x="2065" y="0"/>
                      <a:pt x="10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4" name="Google Shape;1144;p8"/>
            <p:cNvGrpSpPr/>
            <p:nvPr/>
          </p:nvGrpSpPr>
          <p:grpSpPr>
            <a:xfrm>
              <a:off x="6016150" y="4712425"/>
              <a:ext cx="196447" cy="1392844"/>
              <a:chOff x="8049200" y="-918250"/>
              <a:chExt cx="196447" cy="1392844"/>
            </a:xfrm>
          </p:grpSpPr>
          <p:sp>
            <p:nvSpPr>
              <p:cNvPr id="1145" name="Google Shape;1145;p8"/>
              <p:cNvSpPr/>
              <p:nvPr/>
            </p:nvSpPr>
            <p:spPr>
              <a:xfrm>
                <a:off x="8049200" y="-918250"/>
                <a:ext cx="98246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8"/>
              <p:cNvSpPr/>
              <p:nvPr/>
            </p:nvSpPr>
            <p:spPr>
              <a:xfrm>
                <a:off x="8147424" y="-918250"/>
                <a:ext cx="98223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7" name="Google Shape;1147;p8"/>
            <p:cNvGrpSpPr/>
            <p:nvPr/>
          </p:nvGrpSpPr>
          <p:grpSpPr>
            <a:xfrm>
              <a:off x="6016142" y="-4172503"/>
              <a:ext cx="196449" cy="4684379"/>
              <a:chOff x="8049192" y="-4147928"/>
              <a:chExt cx="196449" cy="4684379"/>
            </a:xfrm>
          </p:grpSpPr>
          <p:sp>
            <p:nvSpPr>
              <p:cNvPr id="1148" name="Google Shape;1148;p8"/>
              <p:cNvSpPr/>
              <p:nvPr/>
            </p:nvSpPr>
            <p:spPr>
              <a:xfrm>
                <a:off x="8049192" y="-4147928"/>
                <a:ext cx="98246" cy="4684379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8"/>
              <p:cNvSpPr/>
              <p:nvPr/>
            </p:nvSpPr>
            <p:spPr>
              <a:xfrm>
                <a:off x="8147419" y="-4147928"/>
                <a:ext cx="98223" cy="4684379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0" name="Google Shape;1150;p8"/>
          <p:cNvGrpSpPr/>
          <p:nvPr/>
        </p:nvGrpSpPr>
        <p:grpSpPr>
          <a:xfrm rot="-5400000" flipH="1">
            <a:off x="7068857" y="-465709"/>
            <a:ext cx="2351094" cy="2836716"/>
            <a:chOff x="-1637875" y="-712572"/>
            <a:chExt cx="2351094" cy="2836716"/>
          </a:xfrm>
        </p:grpSpPr>
        <p:sp>
          <p:nvSpPr>
            <p:cNvPr id="1151" name="Google Shape;1151;p8"/>
            <p:cNvSpPr/>
            <p:nvPr/>
          </p:nvSpPr>
          <p:spPr>
            <a:xfrm>
              <a:off x="-1637875" y="-226950"/>
              <a:ext cx="2351094" cy="2351094"/>
            </a:xfrm>
            <a:custGeom>
              <a:avLst/>
              <a:gdLst/>
              <a:ahLst/>
              <a:cxnLst/>
              <a:rect l="l" t="t" r="r" b="b"/>
              <a:pathLst>
                <a:path w="55565" h="55565" extrusionOk="0">
                  <a:moveTo>
                    <a:pt x="0" y="1"/>
                  </a:moveTo>
                  <a:lnTo>
                    <a:pt x="0" y="3202"/>
                  </a:lnTo>
                  <a:lnTo>
                    <a:pt x="23680" y="3202"/>
                  </a:lnTo>
                  <a:cubicBezTo>
                    <a:pt x="24557" y="3202"/>
                    <a:pt x="25279" y="3920"/>
                    <a:pt x="25279" y="4801"/>
                  </a:cubicBezTo>
                  <a:lnTo>
                    <a:pt x="25279" y="26144"/>
                  </a:lnTo>
                  <a:cubicBezTo>
                    <a:pt x="25279" y="28788"/>
                    <a:pt x="27427" y="30940"/>
                    <a:pt x="30071" y="30940"/>
                  </a:cubicBezTo>
                  <a:lnTo>
                    <a:pt x="50768" y="30940"/>
                  </a:lnTo>
                  <a:cubicBezTo>
                    <a:pt x="51645" y="30940"/>
                    <a:pt x="52366" y="31658"/>
                    <a:pt x="52366" y="32539"/>
                  </a:cubicBezTo>
                  <a:lnTo>
                    <a:pt x="52366" y="55565"/>
                  </a:lnTo>
                  <a:lnTo>
                    <a:pt x="55564" y="55565"/>
                  </a:lnTo>
                  <a:lnTo>
                    <a:pt x="55564" y="32539"/>
                  </a:lnTo>
                  <a:cubicBezTo>
                    <a:pt x="55564" y="29895"/>
                    <a:pt x="53411" y="27743"/>
                    <a:pt x="50768" y="27739"/>
                  </a:cubicBezTo>
                  <a:lnTo>
                    <a:pt x="30071" y="27739"/>
                  </a:lnTo>
                  <a:cubicBezTo>
                    <a:pt x="29190" y="27739"/>
                    <a:pt x="28472" y="27021"/>
                    <a:pt x="28472" y="26140"/>
                  </a:cubicBezTo>
                  <a:lnTo>
                    <a:pt x="28472" y="4797"/>
                  </a:lnTo>
                  <a:cubicBezTo>
                    <a:pt x="28472" y="2153"/>
                    <a:pt x="26320" y="1"/>
                    <a:pt x="236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8"/>
            <p:cNvSpPr/>
            <p:nvPr/>
          </p:nvSpPr>
          <p:spPr>
            <a:xfrm>
              <a:off x="-1637875" y="-226950"/>
              <a:ext cx="2351094" cy="2351094"/>
            </a:xfrm>
            <a:custGeom>
              <a:avLst/>
              <a:gdLst/>
              <a:ahLst/>
              <a:cxnLst/>
              <a:rect l="l" t="t" r="r" b="b"/>
              <a:pathLst>
                <a:path w="55565" h="55565" extrusionOk="0">
                  <a:moveTo>
                    <a:pt x="0" y="1"/>
                  </a:moveTo>
                  <a:lnTo>
                    <a:pt x="0" y="1599"/>
                  </a:lnTo>
                  <a:lnTo>
                    <a:pt x="23672" y="1599"/>
                  </a:lnTo>
                  <a:cubicBezTo>
                    <a:pt x="25443" y="1599"/>
                    <a:pt x="26874" y="3039"/>
                    <a:pt x="26874" y="4801"/>
                  </a:cubicBezTo>
                  <a:lnTo>
                    <a:pt x="26874" y="26140"/>
                  </a:lnTo>
                  <a:cubicBezTo>
                    <a:pt x="26874" y="27906"/>
                    <a:pt x="28309" y="29337"/>
                    <a:pt x="30071" y="29337"/>
                  </a:cubicBezTo>
                  <a:lnTo>
                    <a:pt x="50768" y="29337"/>
                  </a:lnTo>
                  <a:cubicBezTo>
                    <a:pt x="52534" y="29337"/>
                    <a:pt x="53965" y="30777"/>
                    <a:pt x="53965" y="32539"/>
                  </a:cubicBezTo>
                  <a:lnTo>
                    <a:pt x="53965" y="55565"/>
                  </a:lnTo>
                  <a:lnTo>
                    <a:pt x="55564" y="55565"/>
                  </a:lnTo>
                  <a:lnTo>
                    <a:pt x="55564" y="32539"/>
                  </a:lnTo>
                  <a:cubicBezTo>
                    <a:pt x="55564" y="29895"/>
                    <a:pt x="53411" y="27743"/>
                    <a:pt x="50768" y="27739"/>
                  </a:cubicBezTo>
                  <a:lnTo>
                    <a:pt x="30071" y="27739"/>
                  </a:lnTo>
                  <a:cubicBezTo>
                    <a:pt x="29190" y="27739"/>
                    <a:pt x="28472" y="27021"/>
                    <a:pt x="28472" y="26140"/>
                  </a:cubicBezTo>
                  <a:lnTo>
                    <a:pt x="28472" y="4797"/>
                  </a:lnTo>
                  <a:cubicBezTo>
                    <a:pt x="28472" y="2153"/>
                    <a:pt x="26320" y="1"/>
                    <a:pt x="236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8"/>
            <p:cNvSpPr/>
            <p:nvPr/>
          </p:nvSpPr>
          <p:spPr>
            <a:xfrm>
              <a:off x="-1276906" y="-331716"/>
              <a:ext cx="503942" cy="330503"/>
            </a:xfrm>
            <a:custGeom>
              <a:avLst/>
              <a:gdLst/>
              <a:ahLst/>
              <a:cxnLst/>
              <a:rect l="l" t="t" r="r" b="b"/>
              <a:pathLst>
                <a:path w="11910" h="7811" extrusionOk="0">
                  <a:moveTo>
                    <a:pt x="6328" y="1"/>
                  </a:moveTo>
                  <a:cubicBezTo>
                    <a:pt x="4956" y="1"/>
                    <a:pt x="3748" y="710"/>
                    <a:pt x="3051" y="1780"/>
                  </a:cubicBezTo>
                  <a:cubicBezTo>
                    <a:pt x="2803" y="2162"/>
                    <a:pt x="2380" y="2388"/>
                    <a:pt x="1922" y="2388"/>
                  </a:cubicBezTo>
                  <a:lnTo>
                    <a:pt x="0" y="2388"/>
                  </a:lnTo>
                  <a:lnTo>
                    <a:pt x="0" y="5422"/>
                  </a:lnTo>
                  <a:lnTo>
                    <a:pt x="1922" y="5422"/>
                  </a:lnTo>
                  <a:cubicBezTo>
                    <a:pt x="2380" y="5422"/>
                    <a:pt x="2799" y="5653"/>
                    <a:pt x="3051" y="6031"/>
                  </a:cubicBezTo>
                  <a:cubicBezTo>
                    <a:pt x="3748" y="7101"/>
                    <a:pt x="4956" y="7810"/>
                    <a:pt x="6328" y="7810"/>
                  </a:cubicBezTo>
                  <a:cubicBezTo>
                    <a:pt x="7705" y="7810"/>
                    <a:pt x="8909" y="7101"/>
                    <a:pt x="9610" y="6031"/>
                  </a:cubicBezTo>
                  <a:cubicBezTo>
                    <a:pt x="9853" y="5649"/>
                    <a:pt x="10281" y="5422"/>
                    <a:pt x="10735" y="5422"/>
                  </a:cubicBezTo>
                  <a:lnTo>
                    <a:pt x="11910" y="5422"/>
                  </a:lnTo>
                  <a:lnTo>
                    <a:pt x="11910" y="2388"/>
                  </a:lnTo>
                  <a:lnTo>
                    <a:pt x="10735" y="2388"/>
                  </a:lnTo>
                  <a:cubicBezTo>
                    <a:pt x="10281" y="2388"/>
                    <a:pt x="9862" y="2158"/>
                    <a:pt x="9610" y="1780"/>
                  </a:cubicBezTo>
                  <a:cubicBezTo>
                    <a:pt x="8909" y="710"/>
                    <a:pt x="7705" y="1"/>
                    <a:pt x="6328" y="1"/>
                  </a:cubicBezTo>
                  <a:close/>
                </a:path>
              </a:pathLst>
            </a:custGeom>
            <a:solidFill>
              <a:srgbClr val="E3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8"/>
            <p:cNvSpPr/>
            <p:nvPr/>
          </p:nvSpPr>
          <p:spPr>
            <a:xfrm>
              <a:off x="-1072536" y="-393323"/>
              <a:ext cx="127699" cy="123087"/>
            </a:xfrm>
            <a:custGeom>
              <a:avLst/>
              <a:gdLst/>
              <a:ahLst/>
              <a:cxnLst/>
              <a:rect l="l" t="t" r="r" b="b"/>
              <a:pathLst>
                <a:path w="3018" h="2909" extrusionOk="0">
                  <a:moveTo>
                    <a:pt x="0" y="1"/>
                  </a:moveTo>
                  <a:lnTo>
                    <a:pt x="0" y="2909"/>
                  </a:lnTo>
                  <a:lnTo>
                    <a:pt x="3017" y="2909"/>
                  </a:lnTo>
                  <a:lnTo>
                    <a:pt x="30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8"/>
            <p:cNvSpPr/>
            <p:nvPr/>
          </p:nvSpPr>
          <p:spPr>
            <a:xfrm>
              <a:off x="-1276568" y="-331716"/>
              <a:ext cx="503603" cy="330503"/>
            </a:xfrm>
            <a:custGeom>
              <a:avLst/>
              <a:gdLst/>
              <a:ahLst/>
              <a:cxnLst/>
              <a:rect l="l" t="t" r="r" b="b"/>
              <a:pathLst>
                <a:path w="11902" h="7811" extrusionOk="0">
                  <a:moveTo>
                    <a:pt x="6329" y="1"/>
                  </a:moveTo>
                  <a:cubicBezTo>
                    <a:pt x="4952" y="1"/>
                    <a:pt x="3748" y="710"/>
                    <a:pt x="3056" y="1780"/>
                  </a:cubicBezTo>
                  <a:cubicBezTo>
                    <a:pt x="2808" y="2158"/>
                    <a:pt x="2384" y="2388"/>
                    <a:pt x="1927" y="2388"/>
                  </a:cubicBezTo>
                  <a:lnTo>
                    <a:pt x="1" y="2388"/>
                  </a:lnTo>
                  <a:lnTo>
                    <a:pt x="1" y="5422"/>
                  </a:lnTo>
                  <a:lnTo>
                    <a:pt x="1927" y="5422"/>
                  </a:lnTo>
                  <a:cubicBezTo>
                    <a:pt x="2376" y="5422"/>
                    <a:pt x="2804" y="5653"/>
                    <a:pt x="3056" y="6031"/>
                  </a:cubicBezTo>
                  <a:cubicBezTo>
                    <a:pt x="3752" y="7101"/>
                    <a:pt x="4957" y="7810"/>
                    <a:pt x="6329" y="7810"/>
                  </a:cubicBezTo>
                  <a:cubicBezTo>
                    <a:pt x="7697" y="7810"/>
                    <a:pt x="8910" y="7101"/>
                    <a:pt x="9602" y="6031"/>
                  </a:cubicBezTo>
                  <a:cubicBezTo>
                    <a:pt x="9845" y="5653"/>
                    <a:pt x="10273" y="5422"/>
                    <a:pt x="10727" y="5422"/>
                  </a:cubicBezTo>
                  <a:lnTo>
                    <a:pt x="11902" y="5422"/>
                  </a:lnTo>
                  <a:lnTo>
                    <a:pt x="11902" y="2388"/>
                  </a:lnTo>
                  <a:lnTo>
                    <a:pt x="10727" y="2388"/>
                  </a:lnTo>
                  <a:cubicBezTo>
                    <a:pt x="10273" y="2388"/>
                    <a:pt x="9854" y="2158"/>
                    <a:pt x="9602" y="1780"/>
                  </a:cubicBezTo>
                  <a:cubicBezTo>
                    <a:pt x="8901" y="710"/>
                    <a:pt x="7697" y="1"/>
                    <a:pt x="63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8"/>
            <p:cNvSpPr/>
            <p:nvPr/>
          </p:nvSpPr>
          <p:spPr>
            <a:xfrm>
              <a:off x="-1276398" y="-163735"/>
              <a:ext cx="503603" cy="162522"/>
            </a:xfrm>
            <a:custGeom>
              <a:avLst/>
              <a:gdLst/>
              <a:ahLst/>
              <a:cxnLst/>
              <a:rect l="l" t="t" r="r" b="b"/>
              <a:pathLst>
                <a:path w="11902" h="3841" extrusionOk="0">
                  <a:moveTo>
                    <a:pt x="1" y="0"/>
                  </a:moveTo>
                  <a:lnTo>
                    <a:pt x="1" y="1457"/>
                  </a:lnTo>
                  <a:lnTo>
                    <a:pt x="1927" y="1457"/>
                  </a:lnTo>
                  <a:cubicBezTo>
                    <a:pt x="2380" y="1457"/>
                    <a:pt x="2804" y="1687"/>
                    <a:pt x="3056" y="2065"/>
                  </a:cubicBezTo>
                  <a:cubicBezTo>
                    <a:pt x="3752" y="3135"/>
                    <a:pt x="4961" y="3840"/>
                    <a:pt x="6329" y="3840"/>
                  </a:cubicBezTo>
                  <a:cubicBezTo>
                    <a:pt x="7697" y="3840"/>
                    <a:pt x="8910" y="3135"/>
                    <a:pt x="9602" y="2065"/>
                  </a:cubicBezTo>
                  <a:cubicBezTo>
                    <a:pt x="9845" y="1687"/>
                    <a:pt x="10274" y="1457"/>
                    <a:pt x="10727" y="1457"/>
                  </a:cubicBezTo>
                  <a:lnTo>
                    <a:pt x="11902" y="1457"/>
                  </a:lnTo>
                  <a:lnTo>
                    <a:pt x="11902" y="0"/>
                  </a:lnTo>
                  <a:lnTo>
                    <a:pt x="10723" y="0"/>
                  </a:lnTo>
                  <a:cubicBezTo>
                    <a:pt x="9766" y="0"/>
                    <a:pt x="8897" y="517"/>
                    <a:pt x="8360" y="1314"/>
                  </a:cubicBezTo>
                  <a:cubicBezTo>
                    <a:pt x="7898" y="1989"/>
                    <a:pt x="7143" y="2392"/>
                    <a:pt x="6329" y="2392"/>
                  </a:cubicBezTo>
                  <a:cubicBezTo>
                    <a:pt x="5494" y="2392"/>
                    <a:pt x="4722" y="1973"/>
                    <a:pt x="4269" y="1272"/>
                  </a:cubicBezTo>
                  <a:cubicBezTo>
                    <a:pt x="3748" y="479"/>
                    <a:pt x="2875" y="0"/>
                    <a:pt x="1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8"/>
            <p:cNvSpPr/>
            <p:nvPr/>
          </p:nvSpPr>
          <p:spPr>
            <a:xfrm>
              <a:off x="-807786" y="-253565"/>
              <a:ext cx="97488" cy="174370"/>
            </a:xfrm>
            <a:custGeom>
              <a:avLst/>
              <a:gdLst/>
              <a:ahLst/>
              <a:cxnLst/>
              <a:rect l="l" t="t" r="r" b="b"/>
              <a:pathLst>
                <a:path w="2304" h="4121" extrusionOk="0">
                  <a:moveTo>
                    <a:pt x="0" y="0"/>
                  </a:moveTo>
                  <a:lnTo>
                    <a:pt x="0" y="4121"/>
                  </a:lnTo>
                  <a:lnTo>
                    <a:pt x="2304" y="4121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8"/>
            <p:cNvSpPr/>
            <p:nvPr/>
          </p:nvSpPr>
          <p:spPr>
            <a:xfrm>
              <a:off x="-807786" y="-164793"/>
              <a:ext cx="97488" cy="85429"/>
            </a:xfrm>
            <a:custGeom>
              <a:avLst/>
              <a:gdLst/>
              <a:ahLst/>
              <a:cxnLst/>
              <a:rect l="l" t="t" r="r" b="b"/>
              <a:pathLst>
                <a:path w="2304" h="2019" extrusionOk="0">
                  <a:moveTo>
                    <a:pt x="0" y="0"/>
                  </a:moveTo>
                  <a:lnTo>
                    <a:pt x="0" y="2019"/>
                  </a:lnTo>
                  <a:lnTo>
                    <a:pt x="2304" y="201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8"/>
            <p:cNvSpPr/>
            <p:nvPr/>
          </p:nvSpPr>
          <p:spPr>
            <a:xfrm>
              <a:off x="-1307456" y="-253565"/>
              <a:ext cx="97530" cy="174370"/>
            </a:xfrm>
            <a:custGeom>
              <a:avLst/>
              <a:gdLst/>
              <a:ahLst/>
              <a:cxnLst/>
              <a:rect l="l" t="t" r="r" b="b"/>
              <a:pathLst>
                <a:path w="2305" h="4121" extrusionOk="0">
                  <a:moveTo>
                    <a:pt x="0" y="0"/>
                  </a:moveTo>
                  <a:lnTo>
                    <a:pt x="0" y="4121"/>
                  </a:lnTo>
                  <a:lnTo>
                    <a:pt x="2304" y="4121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8"/>
            <p:cNvSpPr/>
            <p:nvPr/>
          </p:nvSpPr>
          <p:spPr>
            <a:xfrm>
              <a:off x="-1307456" y="-164793"/>
              <a:ext cx="97530" cy="85429"/>
            </a:xfrm>
            <a:custGeom>
              <a:avLst/>
              <a:gdLst/>
              <a:ahLst/>
              <a:cxnLst/>
              <a:rect l="l" t="t" r="r" b="b"/>
              <a:pathLst>
                <a:path w="2305" h="2019" extrusionOk="0">
                  <a:moveTo>
                    <a:pt x="0" y="0"/>
                  </a:moveTo>
                  <a:lnTo>
                    <a:pt x="0" y="2019"/>
                  </a:lnTo>
                  <a:lnTo>
                    <a:pt x="2304" y="201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8"/>
            <p:cNvSpPr/>
            <p:nvPr/>
          </p:nvSpPr>
          <p:spPr>
            <a:xfrm>
              <a:off x="-1239459" y="-253565"/>
              <a:ext cx="17644" cy="174370"/>
            </a:xfrm>
            <a:custGeom>
              <a:avLst/>
              <a:gdLst/>
              <a:ahLst/>
              <a:cxnLst/>
              <a:rect l="l" t="t" r="r" b="b"/>
              <a:pathLst>
                <a:path w="417" h="4121" extrusionOk="0">
                  <a:moveTo>
                    <a:pt x="1" y="0"/>
                  </a:moveTo>
                  <a:lnTo>
                    <a:pt x="1" y="4121"/>
                  </a:lnTo>
                  <a:lnTo>
                    <a:pt x="416" y="4121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8"/>
            <p:cNvSpPr/>
            <p:nvPr/>
          </p:nvSpPr>
          <p:spPr>
            <a:xfrm>
              <a:off x="-1239459" y="-164793"/>
              <a:ext cx="17644" cy="85429"/>
            </a:xfrm>
            <a:custGeom>
              <a:avLst/>
              <a:gdLst/>
              <a:ahLst/>
              <a:cxnLst/>
              <a:rect l="l" t="t" r="r" b="b"/>
              <a:pathLst>
                <a:path w="417" h="2019" extrusionOk="0">
                  <a:moveTo>
                    <a:pt x="1" y="0"/>
                  </a:moveTo>
                  <a:lnTo>
                    <a:pt x="1" y="2019"/>
                  </a:lnTo>
                  <a:lnTo>
                    <a:pt x="416" y="2019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8"/>
            <p:cNvSpPr/>
            <p:nvPr/>
          </p:nvSpPr>
          <p:spPr>
            <a:xfrm>
              <a:off x="-790777" y="-253565"/>
              <a:ext cx="17644" cy="174370"/>
            </a:xfrm>
            <a:custGeom>
              <a:avLst/>
              <a:gdLst/>
              <a:ahLst/>
              <a:cxnLst/>
              <a:rect l="l" t="t" r="r" b="b"/>
              <a:pathLst>
                <a:path w="417" h="4121" extrusionOk="0">
                  <a:moveTo>
                    <a:pt x="1" y="0"/>
                  </a:moveTo>
                  <a:lnTo>
                    <a:pt x="1" y="4121"/>
                  </a:lnTo>
                  <a:lnTo>
                    <a:pt x="416" y="4121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8"/>
            <p:cNvSpPr/>
            <p:nvPr/>
          </p:nvSpPr>
          <p:spPr>
            <a:xfrm>
              <a:off x="-790777" y="-164793"/>
              <a:ext cx="17644" cy="85429"/>
            </a:xfrm>
            <a:custGeom>
              <a:avLst/>
              <a:gdLst/>
              <a:ahLst/>
              <a:cxnLst/>
              <a:rect l="l" t="t" r="r" b="b"/>
              <a:pathLst>
                <a:path w="417" h="2019" extrusionOk="0">
                  <a:moveTo>
                    <a:pt x="1" y="0"/>
                  </a:moveTo>
                  <a:lnTo>
                    <a:pt x="1" y="2019"/>
                  </a:lnTo>
                  <a:lnTo>
                    <a:pt x="416" y="2019"/>
                  </a:lnTo>
                  <a:lnTo>
                    <a:pt x="4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8"/>
            <p:cNvSpPr/>
            <p:nvPr/>
          </p:nvSpPr>
          <p:spPr>
            <a:xfrm>
              <a:off x="-1136471" y="-294227"/>
              <a:ext cx="285017" cy="285017"/>
            </a:xfrm>
            <a:custGeom>
              <a:avLst/>
              <a:gdLst/>
              <a:ahLst/>
              <a:cxnLst/>
              <a:rect l="l" t="t" r="r" b="b"/>
              <a:pathLst>
                <a:path w="6736" h="6736" extrusionOk="0">
                  <a:moveTo>
                    <a:pt x="3366" y="827"/>
                  </a:moveTo>
                  <a:cubicBezTo>
                    <a:pt x="4772" y="827"/>
                    <a:pt x="5913" y="1964"/>
                    <a:pt x="5913" y="3370"/>
                  </a:cubicBezTo>
                  <a:cubicBezTo>
                    <a:pt x="5913" y="4776"/>
                    <a:pt x="4768" y="5913"/>
                    <a:pt x="3366" y="5913"/>
                  </a:cubicBezTo>
                  <a:cubicBezTo>
                    <a:pt x="1960" y="5913"/>
                    <a:pt x="823" y="4776"/>
                    <a:pt x="823" y="3370"/>
                  </a:cubicBezTo>
                  <a:cubicBezTo>
                    <a:pt x="823" y="1964"/>
                    <a:pt x="1960" y="827"/>
                    <a:pt x="3366" y="827"/>
                  </a:cubicBezTo>
                  <a:close/>
                  <a:moveTo>
                    <a:pt x="3366" y="0"/>
                  </a:moveTo>
                  <a:cubicBezTo>
                    <a:pt x="1507" y="0"/>
                    <a:pt x="1" y="1507"/>
                    <a:pt x="1" y="3370"/>
                  </a:cubicBezTo>
                  <a:cubicBezTo>
                    <a:pt x="1" y="5233"/>
                    <a:pt x="1507" y="6735"/>
                    <a:pt x="3366" y="6735"/>
                  </a:cubicBezTo>
                  <a:cubicBezTo>
                    <a:pt x="5229" y="6735"/>
                    <a:pt x="6736" y="5233"/>
                    <a:pt x="6736" y="3370"/>
                  </a:cubicBezTo>
                  <a:cubicBezTo>
                    <a:pt x="6736" y="1507"/>
                    <a:pt x="5225" y="0"/>
                    <a:pt x="33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8"/>
            <p:cNvSpPr/>
            <p:nvPr/>
          </p:nvSpPr>
          <p:spPr>
            <a:xfrm>
              <a:off x="-1042367" y="-200124"/>
              <a:ext cx="96811" cy="96811"/>
            </a:xfrm>
            <a:custGeom>
              <a:avLst/>
              <a:gdLst/>
              <a:ahLst/>
              <a:cxnLst/>
              <a:rect l="l" t="t" r="r" b="b"/>
              <a:pathLst>
                <a:path w="2288" h="2288" extrusionOk="0">
                  <a:moveTo>
                    <a:pt x="1142" y="0"/>
                  </a:moveTo>
                  <a:cubicBezTo>
                    <a:pt x="513" y="0"/>
                    <a:pt x="1" y="512"/>
                    <a:pt x="1" y="1146"/>
                  </a:cubicBezTo>
                  <a:cubicBezTo>
                    <a:pt x="1" y="1775"/>
                    <a:pt x="513" y="2287"/>
                    <a:pt x="1142" y="2287"/>
                  </a:cubicBezTo>
                  <a:cubicBezTo>
                    <a:pt x="1776" y="2287"/>
                    <a:pt x="2288" y="1775"/>
                    <a:pt x="2288" y="1146"/>
                  </a:cubicBezTo>
                  <a:cubicBezTo>
                    <a:pt x="2288" y="512"/>
                    <a:pt x="1776" y="0"/>
                    <a:pt x="1142" y="0"/>
                  </a:cubicBez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8"/>
            <p:cNvSpPr/>
            <p:nvPr/>
          </p:nvSpPr>
          <p:spPr>
            <a:xfrm>
              <a:off x="-966205" y="-161450"/>
              <a:ext cx="97911" cy="19591"/>
            </a:xfrm>
            <a:custGeom>
              <a:avLst/>
              <a:gdLst/>
              <a:ahLst/>
              <a:cxnLst/>
              <a:rect l="l" t="t" r="r" b="b"/>
              <a:pathLst>
                <a:path w="2314" h="463" extrusionOk="0">
                  <a:moveTo>
                    <a:pt x="1" y="1"/>
                  </a:moveTo>
                  <a:lnTo>
                    <a:pt x="1" y="463"/>
                  </a:lnTo>
                  <a:lnTo>
                    <a:pt x="2313" y="463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8"/>
            <p:cNvSpPr/>
            <p:nvPr/>
          </p:nvSpPr>
          <p:spPr>
            <a:xfrm>
              <a:off x="-1003990" y="-277556"/>
              <a:ext cx="19548" cy="97869"/>
            </a:xfrm>
            <a:custGeom>
              <a:avLst/>
              <a:gdLst/>
              <a:ahLst/>
              <a:cxnLst/>
              <a:rect l="l" t="t" r="r" b="b"/>
              <a:pathLst>
                <a:path w="462" h="2313" extrusionOk="0">
                  <a:moveTo>
                    <a:pt x="0" y="1"/>
                  </a:moveTo>
                  <a:lnTo>
                    <a:pt x="0" y="2313"/>
                  </a:lnTo>
                  <a:lnTo>
                    <a:pt x="462" y="2313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8"/>
            <p:cNvSpPr/>
            <p:nvPr/>
          </p:nvSpPr>
          <p:spPr>
            <a:xfrm>
              <a:off x="-1120138" y="-161450"/>
              <a:ext cx="97869" cy="19591"/>
            </a:xfrm>
            <a:custGeom>
              <a:avLst/>
              <a:gdLst/>
              <a:ahLst/>
              <a:cxnLst/>
              <a:rect l="l" t="t" r="r" b="b"/>
              <a:pathLst>
                <a:path w="2313" h="463" extrusionOk="0">
                  <a:moveTo>
                    <a:pt x="1" y="1"/>
                  </a:moveTo>
                  <a:lnTo>
                    <a:pt x="1" y="463"/>
                  </a:lnTo>
                  <a:lnTo>
                    <a:pt x="2313" y="463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8"/>
            <p:cNvSpPr/>
            <p:nvPr/>
          </p:nvSpPr>
          <p:spPr>
            <a:xfrm>
              <a:off x="-1003990" y="-123792"/>
              <a:ext cx="19548" cy="97869"/>
            </a:xfrm>
            <a:custGeom>
              <a:avLst/>
              <a:gdLst/>
              <a:ahLst/>
              <a:cxnLst/>
              <a:rect l="l" t="t" r="r" b="b"/>
              <a:pathLst>
                <a:path w="462" h="2313" extrusionOk="0">
                  <a:moveTo>
                    <a:pt x="0" y="1"/>
                  </a:moveTo>
                  <a:lnTo>
                    <a:pt x="0" y="2313"/>
                  </a:lnTo>
                  <a:lnTo>
                    <a:pt x="462" y="2313"/>
                  </a:lnTo>
                  <a:lnTo>
                    <a:pt x="462" y="1"/>
                  </a:ln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8"/>
            <p:cNvSpPr/>
            <p:nvPr/>
          </p:nvSpPr>
          <p:spPr>
            <a:xfrm>
              <a:off x="-1032255" y="-189842"/>
              <a:ext cx="76416" cy="76374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903" y="1"/>
                  </a:moveTo>
                  <a:cubicBezTo>
                    <a:pt x="408" y="1"/>
                    <a:pt x="1" y="403"/>
                    <a:pt x="1" y="903"/>
                  </a:cubicBezTo>
                  <a:cubicBezTo>
                    <a:pt x="1" y="1402"/>
                    <a:pt x="408" y="1805"/>
                    <a:pt x="903" y="1805"/>
                  </a:cubicBezTo>
                  <a:cubicBezTo>
                    <a:pt x="1402" y="1805"/>
                    <a:pt x="1805" y="1402"/>
                    <a:pt x="1805" y="903"/>
                  </a:cubicBezTo>
                  <a:cubicBezTo>
                    <a:pt x="1805" y="403"/>
                    <a:pt x="1402" y="1"/>
                    <a:pt x="903" y="1"/>
                  </a:cubicBez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8"/>
            <p:cNvSpPr/>
            <p:nvPr/>
          </p:nvSpPr>
          <p:spPr>
            <a:xfrm>
              <a:off x="-1027093" y="-180237"/>
              <a:ext cx="65923" cy="57207"/>
            </a:xfrm>
            <a:custGeom>
              <a:avLst/>
              <a:gdLst/>
              <a:ahLst/>
              <a:cxnLst/>
              <a:rect l="l" t="t" r="r" b="b"/>
              <a:pathLst>
                <a:path w="1558" h="1352" extrusionOk="0">
                  <a:moveTo>
                    <a:pt x="391" y="0"/>
                  </a:moveTo>
                  <a:lnTo>
                    <a:pt x="1" y="676"/>
                  </a:lnTo>
                  <a:lnTo>
                    <a:pt x="391" y="1351"/>
                  </a:lnTo>
                  <a:lnTo>
                    <a:pt x="1171" y="1351"/>
                  </a:lnTo>
                  <a:lnTo>
                    <a:pt x="1557" y="676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8"/>
            <p:cNvSpPr/>
            <p:nvPr/>
          </p:nvSpPr>
          <p:spPr>
            <a:xfrm>
              <a:off x="-1008644" y="-166401"/>
              <a:ext cx="29365" cy="29323"/>
            </a:xfrm>
            <a:custGeom>
              <a:avLst/>
              <a:gdLst/>
              <a:ahLst/>
              <a:cxnLst/>
              <a:rect l="l" t="t" r="r" b="b"/>
              <a:pathLst>
                <a:path w="694" h="693" extrusionOk="0">
                  <a:moveTo>
                    <a:pt x="345" y="0"/>
                  </a:moveTo>
                  <a:cubicBezTo>
                    <a:pt x="156" y="0"/>
                    <a:pt x="1" y="152"/>
                    <a:pt x="1" y="349"/>
                  </a:cubicBezTo>
                  <a:cubicBezTo>
                    <a:pt x="1" y="538"/>
                    <a:pt x="152" y="693"/>
                    <a:pt x="345" y="693"/>
                  </a:cubicBezTo>
                  <a:cubicBezTo>
                    <a:pt x="534" y="693"/>
                    <a:pt x="693" y="542"/>
                    <a:pt x="693" y="349"/>
                  </a:cubicBezTo>
                  <a:cubicBezTo>
                    <a:pt x="693" y="156"/>
                    <a:pt x="534" y="0"/>
                    <a:pt x="345" y="0"/>
                  </a:cubicBezTo>
                  <a:close/>
                </a:path>
              </a:pathLst>
            </a:custGeom>
            <a:solidFill>
              <a:srgbClr val="7F8C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8"/>
            <p:cNvSpPr/>
            <p:nvPr/>
          </p:nvSpPr>
          <p:spPr>
            <a:xfrm>
              <a:off x="-1151365" y="-308825"/>
              <a:ext cx="285017" cy="285059"/>
            </a:xfrm>
            <a:custGeom>
              <a:avLst/>
              <a:gdLst/>
              <a:ahLst/>
              <a:cxnLst/>
              <a:rect l="l" t="t" r="r" b="b"/>
              <a:pathLst>
                <a:path w="6736" h="6737" extrusionOk="0">
                  <a:moveTo>
                    <a:pt x="3370" y="823"/>
                  </a:moveTo>
                  <a:cubicBezTo>
                    <a:pt x="4776" y="823"/>
                    <a:pt x="5913" y="1961"/>
                    <a:pt x="5913" y="3366"/>
                  </a:cubicBezTo>
                  <a:cubicBezTo>
                    <a:pt x="5913" y="4772"/>
                    <a:pt x="4776" y="5909"/>
                    <a:pt x="3370" y="5909"/>
                  </a:cubicBezTo>
                  <a:cubicBezTo>
                    <a:pt x="1964" y="5909"/>
                    <a:pt x="823" y="4772"/>
                    <a:pt x="823" y="3366"/>
                  </a:cubicBezTo>
                  <a:cubicBezTo>
                    <a:pt x="823" y="1961"/>
                    <a:pt x="1964" y="823"/>
                    <a:pt x="3370" y="823"/>
                  </a:cubicBezTo>
                  <a:close/>
                  <a:moveTo>
                    <a:pt x="3370" y="1"/>
                  </a:moveTo>
                  <a:cubicBezTo>
                    <a:pt x="1507" y="1"/>
                    <a:pt x="0" y="1507"/>
                    <a:pt x="0" y="3366"/>
                  </a:cubicBezTo>
                  <a:cubicBezTo>
                    <a:pt x="0" y="5230"/>
                    <a:pt x="1507" y="6736"/>
                    <a:pt x="3370" y="6736"/>
                  </a:cubicBezTo>
                  <a:cubicBezTo>
                    <a:pt x="5229" y="6736"/>
                    <a:pt x="6735" y="5230"/>
                    <a:pt x="6735" y="3366"/>
                  </a:cubicBezTo>
                  <a:cubicBezTo>
                    <a:pt x="6735" y="1503"/>
                    <a:pt x="5229" y="1"/>
                    <a:pt x="3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8"/>
            <p:cNvSpPr/>
            <p:nvPr/>
          </p:nvSpPr>
          <p:spPr>
            <a:xfrm>
              <a:off x="-1057261" y="-214679"/>
              <a:ext cx="96811" cy="96811"/>
            </a:xfrm>
            <a:custGeom>
              <a:avLst/>
              <a:gdLst/>
              <a:ahLst/>
              <a:cxnLst/>
              <a:rect l="l" t="t" r="r" b="b"/>
              <a:pathLst>
                <a:path w="2288" h="2288" extrusionOk="0">
                  <a:moveTo>
                    <a:pt x="1142" y="0"/>
                  </a:moveTo>
                  <a:cubicBezTo>
                    <a:pt x="512" y="0"/>
                    <a:pt x="0" y="512"/>
                    <a:pt x="0" y="1141"/>
                  </a:cubicBezTo>
                  <a:cubicBezTo>
                    <a:pt x="0" y="1775"/>
                    <a:pt x="512" y="2287"/>
                    <a:pt x="1142" y="2287"/>
                  </a:cubicBezTo>
                  <a:cubicBezTo>
                    <a:pt x="1775" y="2287"/>
                    <a:pt x="2287" y="1775"/>
                    <a:pt x="2287" y="1141"/>
                  </a:cubicBezTo>
                  <a:cubicBezTo>
                    <a:pt x="2287" y="512"/>
                    <a:pt x="1775" y="0"/>
                    <a:pt x="11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8"/>
            <p:cNvSpPr/>
            <p:nvPr/>
          </p:nvSpPr>
          <p:spPr>
            <a:xfrm>
              <a:off x="-980929" y="-176344"/>
              <a:ext cx="97869" cy="19591"/>
            </a:xfrm>
            <a:custGeom>
              <a:avLst/>
              <a:gdLst/>
              <a:ahLst/>
              <a:cxnLst/>
              <a:rect l="l" t="t" r="r" b="b"/>
              <a:pathLst>
                <a:path w="2313" h="463" extrusionOk="0">
                  <a:moveTo>
                    <a:pt x="1" y="0"/>
                  </a:moveTo>
                  <a:lnTo>
                    <a:pt x="1" y="462"/>
                  </a:lnTo>
                  <a:lnTo>
                    <a:pt x="2313" y="462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8"/>
            <p:cNvSpPr/>
            <p:nvPr/>
          </p:nvSpPr>
          <p:spPr>
            <a:xfrm>
              <a:off x="-1018588" y="-292450"/>
              <a:ext cx="19591" cy="97869"/>
            </a:xfrm>
            <a:custGeom>
              <a:avLst/>
              <a:gdLst/>
              <a:ahLst/>
              <a:cxnLst/>
              <a:rect l="l" t="t" r="r" b="b"/>
              <a:pathLst>
                <a:path w="463" h="2313" extrusionOk="0">
                  <a:moveTo>
                    <a:pt x="1" y="0"/>
                  </a:moveTo>
                  <a:lnTo>
                    <a:pt x="1" y="2312"/>
                  </a:lnTo>
                  <a:lnTo>
                    <a:pt x="463" y="2312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8"/>
            <p:cNvSpPr/>
            <p:nvPr/>
          </p:nvSpPr>
          <p:spPr>
            <a:xfrm>
              <a:off x="-1134693" y="-176344"/>
              <a:ext cx="97869" cy="19591"/>
            </a:xfrm>
            <a:custGeom>
              <a:avLst/>
              <a:gdLst/>
              <a:ahLst/>
              <a:cxnLst/>
              <a:rect l="l" t="t" r="r" b="b"/>
              <a:pathLst>
                <a:path w="2313" h="463" extrusionOk="0">
                  <a:moveTo>
                    <a:pt x="1" y="0"/>
                  </a:moveTo>
                  <a:lnTo>
                    <a:pt x="1" y="462"/>
                  </a:lnTo>
                  <a:lnTo>
                    <a:pt x="2313" y="462"/>
                  </a:lnTo>
                  <a:lnTo>
                    <a:pt x="23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8"/>
            <p:cNvSpPr/>
            <p:nvPr/>
          </p:nvSpPr>
          <p:spPr>
            <a:xfrm>
              <a:off x="-1018588" y="-138686"/>
              <a:ext cx="19591" cy="98038"/>
            </a:xfrm>
            <a:custGeom>
              <a:avLst/>
              <a:gdLst/>
              <a:ahLst/>
              <a:cxnLst/>
              <a:rect l="l" t="t" r="r" b="b"/>
              <a:pathLst>
                <a:path w="463" h="2317" extrusionOk="0">
                  <a:moveTo>
                    <a:pt x="1" y="0"/>
                  </a:moveTo>
                  <a:lnTo>
                    <a:pt x="1" y="2317"/>
                  </a:lnTo>
                  <a:lnTo>
                    <a:pt x="463" y="2317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8"/>
            <p:cNvSpPr/>
            <p:nvPr/>
          </p:nvSpPr>
          <p:spPr>
            <a:xfrm>
              <a:off x="-1046810" y="-204567"/>
              <a:ext cx="76416" cy="76374"/>
            </a:xfrm>
            <a:custGeom>
              <a:avLst/>
              <a:gdLst/>
              <a:ahLst/>
              <a:cxnLst/>
              <a:rect l="l" t="t" r="r" b="b"/>
              <a:pathLst>
                <a:path w="1806" h="1805" extrusionOk="0">
                  <a:moveTo>
                    <a:pt x="911" y="0"/>
                  </a:moveTo>
                  <a:cubicBezTo>
                    <a:pt x="908" y="0"/>
                    <a:pt x="905" y="0"/>
                    <a:pt x="903" y="0"/>
                  </a:cubicBezTo>
                  <a:cubicBezTo>
                    <a:pt x="404" y="0"/>
                    <a:pt x="1" y="403"/>
                    <a:pt x="1" y="902"/>
                  </a:cubicBezTo>
                  <a:cubicBezTo>
                    <a:pt x="1" y="1402"/>
                    <a:pt x="404" y="1805"/>
                    <a:pt x="903" y="1805"/>
                  </a:cubicBezTo>
                  <a:cubicBezTo>
                    <a:pt x="1402" y="1805"/>
                    <a:pt x="1805" y="1402"/>
                    <a:pt x="1805" y="902"/>
                  </a:cubicBezTo>
                  <a:cubicBezTo>
                    <a:pt x="1805" y="402"/>
                    <a:pt x="1398" y="0"/>
                    <a:pt x="9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8"/>
            <p:cNvSpPr/>
            <p:nvPr/>
          </p:nvSpPr>
          <p:spPr>
            <a:xfrm>
              <a:off x="-1041987" y="-195004"/>
              <a:ext cx="66261" cy="57037"/>
            </a:xfrm>
            <a:custGeom>
              <a:avLst/>
              <a:gdLst/>
              <a:ahLst/>
              <a:cxnLst/>
              <a:rect l="l" t="t" r="r" b="b"/>
              <a:pathLst>
                <a:path w="1566" h="1348" extrusionOk="0">
                  <a:moveTo>
                    <a:pt x="394" y="1"/>
                  </a:moveTo>
                  <a:lnTo>
                    <a:pt x="0" y="676"/>
                  </a:lnTo>
                  <a:lnTo>
                    <a:pt x="394" y="1348"/>
                  </a:lnTo>
                  <a:lnTo>
                    <a:pt x="1175" y="1348"/>
                  </a:lnTo>
                  <a:lnTo>
                    <a:pt x="1565" y="676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8"/>
            <p:cNvSpPr/>
            <p:nvPr/>
          </p:nvSpPr>
          <p:spPr>
            <a:xfrm>
              <a:off x="-1023369" y="-180956"/>
              <a:ext cx="29365" cy="29323"/>
            </a:xfrm>
            <a:custGeom>
              <a:avLst/>
              <a:gdLst/>
              <a:ahLst/>
              <a:cxnLst/>
              <a:rect l="l" t="t" r="r" b="b"/>
              <a:pathLst>
                <a:path w="694" h="693" extrusionOk="0">
                  <a:moveTo>
                    <a:pt x="356" y="0"/>
                  </a:moveTo>
                  <a:cubicBezTo>
                    <a:pt x="354" y="0"/>
                    <a:pt x="351" y="0"/>
                    <a:pt x="349" y="0"/>
                  </a:cubicBezTo>
                  <a:cubicBezTo>
                    <a:pt x="160" y="0"/>
                    <a:pt x="1" y="151"/>
                    <a:pt x="1" y="344"/>
                  </a:cubicBezTo>
                  <a:cubicBezTo>
                    <a:pt x="1" y="533"/>
                    <a:pt x="156" y="693"/>
                    <a:pt x="349" y="693"/>
                  </a:cubicBezTo>
                  <a:cubicBezTo>
                    <a:pt x="538" y="693"/>
                    <a:pt x="693" y="542"/>
                    <a:pt x="693" y="344"/>
                  </a:cubicBezTo>
                  <a:cubicBezTo>
                    <a:pt x="693" y="154"/>
                    <a:pt x="542" y="0"/>
                    <a:pt x="3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8"/>
            <p:cNvSpPr/>
            <p:nvPr/>
          </p:nvSpPr>
          <p:spPr>
            <a:xfrm>
              <a:off x="-1072367" y="-440713"/>
              <a:ext cx="128757" cy="92707"/>
            </a:xfrm>
            <a:custGeom>
              <a:avLst/>
              <a:gdLst/>
              <a:ahLst/>
              <a:cxnLst/>
              <a:rect l="l" t="t" r="r" b="b"/>
              <a:pathLst>
                <a:path w="3043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3043" y="2191"/>
                  </a:lnTo>
                  <a:lnTo>
                    <a:pt x="30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8"/>
            <p:cNvSpPr/>
            <p:nvPr/>
          </p:nvSpPr>
          <p:spPr>
            <a:xfrm>
              <a:off x="-1072367" y="-440713"/>
              <a:ext cx="43878" cy="92707"/>
            </a:xfrm>
            <a:custGeom>
              <a:avLst/>
              <a:gdLst/>
              <a:ahLst/>
              <a:cxnLst/>
              <a:rect l="l" t="t" r="r" b="b"/>
              <a:pathLst>
                <a:path w="1037" h="2191" extrusionOk="0">
                  <a:moveTo>
                    <a:pt x="0" y="0"/>
                  </a:moveTo>
                  <a:lnTo>
                    <a:pt x="0" y="2191"/>
                  </a:lnTo>
                  <a:lnTo>
                    <a:pt x="1037" y="2191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8"/>
            <p:cNvSpPr/>
            <p:nvPr/>
          </p:nvSpPr>
          <p:spPr>
            <a:xfrm>
              <a:off x="-1080533" y="-377160"/>
              <a:ext cx="145090" cy="28984"/>
            </a:xfrm>
            <a:custGeom>
              <a:avLst/>
              <a:gdLst/>
              <a:ahLst/>
              <a:cxnLst/>
              <a:rect l="l" t="t" r="r" b="b"/>
              <a:pathLst>
                <a:path w="3429" h="685" extrusionOk="0">
                  <a:moveTo>
                    <a:pt x="0" y="0"/>
                  </a:moveTo>
                  <a:lnTo>
                    <a:pt x="0" y="684"/>
                  </a:lnTo>
                  <a:lnTo>
                    <a:pt x="3429" y="684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8"/>
            <p:cNvSpPr/>
            <p:nvPr/>
          </p:nvSpPr>
          <p:spPr>
            <a:xfrm>
              <a:off x="-1080533" y="-377160"/>
              <a:ext cx="43878" cy="28984"/>
            </a:xfrm>
            <a:custGeom>
              <a:avLst/>
              <a:gdLst/>
              <a:ahLst/>
              <a:cxnLst/>
              <a:rect l="l" t="t" r="r" b="b"/>
              <a:pathLst>
                <a:path w="1037" h="685" extrusionOk="0">
                  <a:moveTo>
                    <a:pt x="0" y="0"/>
                  </a:moveTo>
                  <a:lnTo>
                    <a:pt x="0" y="684"/>
                  </a:lnTo>
                  <a:lnTo>
                    <a:pt x="1037" y="684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8"/>
            <p:cNvSpPr/>
            <p:nvPr/>
          </p:nvSpPr>
          <p:spPr>
            <a:xfrm>
              <a:off x="-951268" y="-561812"/>
              <a:ext cx="101762" cy="128757"/>
            </a:xfrm>
            <a:custGeom>
              <a:avLst/>
              <a:gdLst/>
              <a:ahLst/>
              <a:cxnLst/>
              <a:rect l="l" t="t" r="r" b="b"/>
              <a:pathLst>
                <a:path w="2405" h="3043" extrusionOk="0">
                  <a:moveTo>
                    <a:pt x="0" y="0"/>
                  </a:moveTo>
                  <a:lnTo>
                    <a:pt x="0" y="3043"/>
                  </a:lnTo>
                  <a:lnTo>
                    <a:pt x="2405" y="3043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8"/>
            <p:cNvSpPr/>
            <p:nvPr/>
          </p:nvSpPr>
          <p:spPr>
            <a:xfrm>
              <a:off x="-951268" y="-466482"/>
              <a:ext cx="101762" cy="33427"/>
            </a:xfrm>
            <a:custGeom>
              <a:avLst/>
              <a:gdLst/>
              <a:ahLst/>
              <a:cxnLst/>
              <a:rect l="l" t="t" r="r" b="b"/>
              <a:pathLst>
                <a:path w="2405" h="790" extrusionOk="0">
                  <a:moveTo>
                    <a:pt x="0" y="1"/>
                  </a:moveTo>
                  <a:lnTo>
                    <a:pt x="0" y="790"/>
                  </a:lnTo>
                  <a:lnTo>
                    <a:pt x="2405" y="790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8"/>
            <p:cNvSpPr/>
            <p:nvPr/>
          </p:nvSpPr>
          <p:spPr>
            <a:xfrm>
              <a:off x="-941156" y="-608525"/>
              <a:ext cx="174920" cy="174920"/>
            </a:xfrm>
            <a:custGeom>
              <a:avLst/>
              <a:gdLst/>
              <a:ahLst/>
              <a:cxnLst/>
              <a:rect l="l" t="t" r="r" b="b"/>
              <a:pathLst>
                <a:path w="4134" h="4134" extrusionOk="0">
                  <a:moveTo>
                    <a:pt x="1985" y="1"/>
                  </a:moveTo>
                  <a:lnTo>
                    <a:pt x="1" y="1985"/>
                  </a:lnTo>
                  <a:lnTo>
                    <a:pt x="2149" y="4134"/>
                  </a:lnTo>
                  <a:lnTo>
                    <a:pt x="4134" y="2149"/>
                  </a:lnTo>
                  <a:lnTo>
                    <a:pt x="19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8"/>
            <p:cNvSpPr/>
            <p:nvPr/>
          </p:nvSpPr>
          <p:spPr>
            <a:xfrm>
              <a:off x="-883822" y="-551192"/>
              <a:ext cx="117798" cy="117798"/>
            </a:xfrm>
            <a:custGeom>
              <a:avLst/>
              <a:gdLst/>
              <a:ahLst/>
              <a:cxnLst/>
              <a:rect l="l" t="t" r="r" b="b"/>
              <a:pathLst>
                <a:path w="2784" h="2784" extrusionOk="0">
                  <a:moveTo>
                    <a:pt x="1986" y="1"/>
                  </a:moveTo>
                  <a:lnTo>
                    <a:pt x="1" y="1986"/>
                  </a:lnTo>
                  <a:lnTo>
                    <a:pt x="798" y="2783"/>
                  </a:lnTo>
                  <a:lnTo>
                    <a:pt x="2783" y="79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8"/>
            <p:cNvSpPr/>
            <p:nvPr/>
          </p:nvSpPr>
          <p:spPr>
            <a:xfrm>
              <a:off x="-890888" y="-615634"/>
              <a:ext cx="131973" cy="131803"/>
            </a:xfrm>
            <a:custGeom>
              <a:avLst/>
              <a:gdLst/>
              <a:ahLst/>
              <a:cxnLst/>
              <a:rect l="l" t="t" r="r" b="b"/>
              <a:pathLst>
                <a:path w="3119" h="3115" extrusionOk="0">
                  <a:moveTo>
                    <a:pt x="634" y="1"/>
                  </a:moveTo>
                  <a:lnTo>
                    <a:pt x="0" y="630"/>
                  </a:lnTo>
                  <a:lnTo>
                    <a:pt x="2484" y="3114"/>
                  </a:lnTo>
                  <a:lnTo>
                    <a:pt x="3118" y="2485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8"/>
            <p:cNvSpPr/>
            <p:nvPr/>
          </p:nvSpPr>
          <p:spPr>
            <a:xfrm>
              <a:off x="-820607" y="-545479"/>
              <a:ext cx="61692" cy="61819"/>
            </a:xfrm>
            <a:custGeom>
              <a:avLst/>
              <a:gdLst/>
              <a:ahLst/>
              <a:cxnLst/>
              <a:rect l="l" t="t" r="r" b="b"/>
              <a:pathLst>
                <a:path w="1458" h="1461" extrusionOk="0">
                  <a:moveTo>
                    <a:pt x="630" y="0"/>
                  </a:moveTo>
                  <a:lnTo>
                    <a:pt x="1" y="634"/>
                  </a:lnTo>
                  <a:lnTo>
                    <a:pt x="828" y="1461"/>
                  </a:lnTo>
                  <a:lnTo>
                    <a:pt x="1457" y="827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8"/>
            <p:cNvSpPr/>
            <p:nvPr/>
          </p:nvSpPr>
          <p:spPr>
            <a:xfrm>
              <a:off x="-1097247" y="-586523"/>
              <a:ext cx="178347" cy="178136"/>
            </a:xfrm>
            <a:custGeom>
              <a:avLst/>
              <a:gdLst/>
              <a:ahLst/>
              <a:cxnLst/>
              <a:rect l="l" t="t" r="r" b="b"/>
              <a:pathLst>
                <a:path w="4215" h="4210" extrusionOk="0">
                  <a:moveTo>
                    <a:pt x="2103" y="1"/>
                  </a:moveTo>
                  <a:cubicBezTo>
                    <a:pt x="941" y="1"/>
                    <a:pt x="1" y="945"/>
                    <a:pt x="1" y="2103"/>
                  </a:cubicBezTo>
                  <a:cubicBezTo>
                    <a:pt x="1" y="3270"/>
                    <a:pt x="945" y="4210"/>
                    <a:pt x="2103" y="4210"/>
                  </a:cubicBezTo>
                  <a:cubicBezTo>
                    <a:pt x="3043" y="4210"/>
                    <a:pt x="3836" y="3593"/>
                    <a:pt x="4109" y="2749"/>
                  </a:cubicBezTo>
                  <a:cubicBezTo>
                    <a:pt x="4176" y="2544"/>
                    <a:pt x="4214" y="2330"/>
                    <a:pt x="4210" y="2103"/>
                  </a:cubicBezTo>
                  <a:cubicBezTo>
                    <a:pt x="4210" y="941"/>
                    <a:pt x="3266" y="1"/>
                    <a:pt x="21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8"/>
            <p:cNvSpPr/>
            <p:nvPr/>
          </p:nvSpPr>
          <p:spPr>
            <a:xfrm>
              <a:off x="-1068093" y="-566255"/>
              <a:ext cx="120252" cy="120252"/>
            </a:xfrm>
            <a:custGeom>
              <a:avLst/>
              <a:gdLst/>
              <a:ahLst/>
              <a:cxnLst/>
              <a:rect l="l" t="t" r="r" b="b"/>
              <a:pathLst>
                <a:path w="2842" h="2842" extrusionOk="0">
                  <a:moveTo>
                    <a:pt x="1419" y="0"/>
                  </a:moveTo>
                  <a:cubicBezTo>
                    <a:pt x="634" y="0"/>
                    <a:pt x="0" y="634"/>
                    <a:pt x="0" y="1423"/>
                  </a:cubicBezTo>
                  <a:cubicBezTo>
                    <a:pt x="0" y="2208"/>
                    <a:pt x="634" y="2841"/>
                    <a:pt x="1419" y="2841"/>
                  </a:cubicBezTo>
                  <a:cubicBezTo>
                    <a:pt x="2207" y="2841"/>
                    <a:pt x="2841" y="2208"/>
                    <a:pt x="2841" y="1423"/>
                  </a:cubicBezTo>
                  <a:cubicBezTo>
                    <a:pt x="2841" y="634"/>
                    <a:pt x="2207" y="0"/>
                    <a:pt x="1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8"/>
            <p:cNvSpPr/>
            <p:nvPr/>
          </p:nvSpPr>
          <p:spPr>
            <a:xfrm>
              <a:off x="-1064751" y="-611191"/>
              <a:ext cx="113694" cy="49421"/>
            </a:xfrm>
            <a:custGeom>
              <a:avLst/>
              <a:gdLst/>
              <a:ahLst/>
              <a:cxnLst/>
              <a:rect l="l" t="t" r="r" b="b"/>
              <a:pathLst>
                <a:path w="2687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2687" y="1167"/>
                  </a:lnTo>
                  <a:lnTo>
                    <a:pt x="26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8"/>
            <p:cNvSpPr/>
            <p:nvPr/>
          </p:nvSpPr>
          <p:spPr>
            <a:xfrm>
              <a:off x="-1064751" y="-611191"/>
              <a:ext cx="36473" cy="49421"/>
            </a:xfrm>
            <a:custGeom>
              <a:avLst/>
              <a:gdLst/>
              <a:ahLst/>
              <a:cxnLst/>
              <a:rect l="l" t="t" r="r" b="b"/>
              <a:pathLst>
                <a:path w="862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61" y="1167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8"/>
            <p:cNvSpPr/>
            <p:nvPr/>
          </p:nvSpPr>
          <p:spPr>
            <a:xfrm>
              <a:off x="-987869" y="-611191"/>
              <a:ext cx="36473" cy="49421"/>
            </a:xfrm>
            <a:custGeom>
              <a:avLst/>
              <a:gdLst/>
              <a:ahLst/>
              <a:cxnLst/>
              <a:rect l="l" t="t" r="r" b="b"/>
              <a:pathLst>
                <a:path w="862" h="1168" extrusionOk="0">
                  <a:moveTo>
                    <a:pt x="1" y="1"/>
                  </a:moveTo>
                  <a:lnTo>
                    <a:pt x="1" y="1167"/>
                  </a:lnTo>
                  <a:lnTo>
                    <a:pt x="861" y="1167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8"/>
            <p:cNvSpPr/>
            <p:nvPr/>
          </p:nvSpPr>
          <p:spPr>
            <a:xfrm>
              <a:off x="-1032593" y="-695520"/>
              <a:ext cx="49040" cy="84371"/>
            </a:xfrm>
            <a:custGeom>
              <a:avLst/>
              <a:gdLst/>
              <a:ahLst/>
              <a:cxnLst/>
              <a:rect l="l" t="t" r="r" b="b"/>
              <a:pathLst>
                <a:path w="1159" h="1994" extrusionOk="0">
                  <a:moveTo>
                    <a:pt x="0" y="0"/>
                  </a:moveTo>
                  <a:lnTo>
                    <a:pt x="0" y="1994"/>
                  </a:lnTo>
                  <a:lnTo>
                    <a:pt x="1159" y="1994"/>
                  </a:lnTo>
                  <a:lnTo>
                    <a:pt x="11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8"/>
            <p:cNvSpPr/>
            <p:nvPr/>
          </p:nvSpPr>
          <p:spPr>
            <a:xfrm>
              <a:off x="-1097035" y="-702248"/>
              <a:ext cx="89152" cy="35839"/>
            </a:xfrm>
            <a:custGeom>
              <a:avLst/>
              <a:gdLst/>
              <a:ahLst/>
              <a:cxnLst/>
              <a:rect l="l" t="t" r="r" b="b"/>
              <a:pathLst>
                <a:path w="2107" h="847" extrusionOk="0">
                  <a:moveTo>
                    <a:pt x="423" y="0"/>
                  </a:moveTo>
                  <a:cubicBezTo>
                    <a:pt x="194" y="0"/>
                    <a:pt x="0" y="187"/>
                    <a:pt x="0" y="424"/>
                  </a:cubicBezTo>
                  <a:cubicBezTo>
                    <a:pt x="0" y="662"/>
                    <a:pt x="197" y="846"/>
                    <a:pt x="428" y="846"/>
                  </a:cubicBezTo>
                  <a:cubicBezTo>
                    <a:pt x="445" y="846"/>
                    <a:pt x="461" y="845"/>
                    <a:pt x="479" y="843"/>
                  </a:cubicBezTo>
                  <a:lnTo>
                    <a:pt x="2107" y="621"/>
                  </a:lnTo>
                  <a:lnTo>
                    <a:pt x="2107" y="222"/>
                  </a:lnTo>
                  <a:lnTo>
                    <a:pt x="479" y="4"/>
                  </a:lnTo>
                  <a:cubicBezTo>
                    <a:pt x="460" y="2"/>
                    <a:pt x="441" y="0"/>
                    <a:pt x="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8"/>
            <p:cNvSpPr/>
            <p:nvPr/>
          </p:nvSpPr>
          <p:spPr>
            <a:xfrm>
              <a:off x="-1007925" y="-702248"/>
              <a:ext cx="89025" cy="35839"/>
            </a:xfrm>
            <a:custGeom>
              <a:avLst/>
              <a:gdLst/>
              <a:ahLst/>
              <a:cxnLst/>
              <a:rect l="l" t="t" r="r" b="b"/>
              <a:pathLst>
                <a:path w="2104" h="847" extrusionOk="0">
                  <a:moveTo>
                    <a:pt x="1681" y="0"/>
                  </a:moveTo>
                  <a:cubicBezTo>
                    <a:pt x="1662" y="0"/>
                    <a:pt x="1644" y="2"/>
                    <a:pt x="1625" y="4"/>
                  </a:cubicBezTo>
                  <a:lnTo>
                    <a:pt x="1" y="222"/>
                  </a:lnTo>
                  <a:lnTo>
                    <a:pt x="1" y="621"/>
                  </a:lnTo>
                  <a:lnTo>
                    <a:pt x="1625" y="843"/>
                  </a:lnTo>
                  <a:cubicBezTo>
                    <a:pt x="1642" y="845"/>
                    <a:pt x="1659" y="846"/>
                    <a:pt x="1675" y="846"/>
                  </a:cubicBezTo>
                  <a:cubicBezTo>
                    <a:pt x="1906" y="846"/>
                    <a:pt x="2103" y="662"/>
                    <a:pt x="2103" y="424"/>
                  </a:cubicBezTo>
                  <a:cubicBezTo>
                    <a:pt x="2103" y="187"/>
                    <a:pt x="1909" y="0"/>
                    <a:pt x="16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8"/>
            <p:cNvSpPr/>
            <p:nvPr/>
          </p:nvSpPr>
          <p:spPr>
            <a:xfrm>
              <a:off x="-1044144" y="-660358"/>
              <a:ext cx="72312" cy="49209"/>
            </a:xfrm>
            <a:custGeom>
              <a:avLst/>
              <a:gdLst/>
              <a:ahLst/>
              <a:cxnLst/>
              <a:rect l="l" t="t" r="r" b="b"/>
              <a:pathLst>
                <a:path w="1709" h="1163" extrusionOk="0">
                  <a:moveTo>
                    <a:pt x="1" y="0"/>
                  </a:moveTo>
                  <a:lnTo>
                    <a:pt x="1" y="1163"/>
                  </a:lnTo>
                  <a:lnTo>
                    <a:pt x="1709" y="1163"/>
                  </a:lnTo>
                  <a:lnTo>
                    <a:pt x="1709" y="0"/>
                  </a:lnTo>
                  <a:close/>
                </a:path>
              </a:pathLst>
            </a:custGeom>
            <a:solidFill>
              <a:srgbClr val="3449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8"/>
            <p:cNvSpPr/>
            <p:nvPr/>
          </p:nvSpPr>
          <p:spPr>
            <a:xfrm>
              <a:off x="-1057981" y="-615634"/>
              <a:ext cx="99984" cy="4485"/>
            </a:xfrm>
            <a:custGeom>
              <a:avLst/>
              <a:gdLst/>
              <a:ahLst/>
              <a:cxnLst/>
              <a:rect l="l" t="t" r="r" b="b"/>
              <a:pathLst>
                <a:path w="2363" h="106" extrusionOk="0">
                  <a:moveTo>
                    <a:pt x="0" y="1"/>
                  </a:moveTo>
                  <a:lnTo>
                    <a:pt x="0" y="106"/>
                  </a:lnTo>
                  <a:lnTo>
                    <a:pt x="2363" y="106"/>
                  </a:lnTo>
                  <a:lnTo>
                    <a:pt x="2363" y="1"/>
                  </a:lnTo>
                  <a:close/>
                </a:path>
              </a:pathLst>
            </a:custGeom>
            <a:solidFill>
              <a:srgbClr val="597D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8"/>
            <p:cNvSpPr/>
            <p:nvPr/>
          </p:nvSpPr>
          <p:spPr>
            <a:xfrm>
              <a:off x="-1049814" y="-664082"/>
              <a:ext cx="83863" cy="15275"/>
            </a:xfrm>
            <a:custGeom>
              <a:avLst/>
              <a:gdLst/>
              <a:ahLst/>
              <a:cxnLst/>
              <a:rect l="l" t="t" r="r" b="b"/>
              <a:pathLst>
                <a:path w="1982" h="361" extrusionOk="0">
                  <a:moveTo>
                    <a:pt x="1964" y="0"/>
                  </a:moveTo>
                  <a:lnTo>
                    <a:pt x="0" y="176"/>
                  </a:lnTo>
                  <a:lnTo>
                    <a:pt x="13" y="361"/>
                  </a:lnTo>
                  <a:lnTo>
                    <a:pt x="1981" y="180"/>
                  </a:lnTo>
                  <a:lnTo>
                    <a:pt x="196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8"/>
            <p:cNvSpPr/>
            <p:nvPr/>
          </p:nvSpPr>
          <p:spPr>
            <a:xfrm>
              <a:off x="-1049814" y="-648849"/>
              <a:ext cx="83863" cy="15317"/>
            </a:xfrm>
            <a:custGeom>
              <a:avLst/>
              <a:gdLst/>
              <a:ahLst/>
              <a:cxnLst/>
              <a:rect l="l" t="t" r="r" b="b"/>
              <a:pathLst>
                <a:path w="1982" h="362" extrusionOk="0">
                  <a:moveTo>
                    <a:pt x="1964" y="1"/>
                  </a:moveTo>
                  <a:lnTo>
                    <a:pt x="0" y="177"/>
                  </a:lnTo>
                  <a:lnTo>
                    <a:pt x="17" y="362"/>
                  </a:lnTo>
                  <a:lnTo>
                    <a:pt x="1981" y="181"/>
                  </a:lnTo>
                  <a:lnTo>
                    <a:pt x="1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8"/>
            <p:cNvSpPr/>
            <p:nvPr/>
          </p:nvSpPr>
          <p:spPr>
            <a:xfrm>
              <a:off x="-1049814" y="-633574"/>
              <a:ext cx="83863" cy="15317"/>
            </a:xfrm>
            <a:custGeom>
              <a:avLst/>
              <a:gdLst/>
              <a:ahLst/>
              <a:cxnLst/>
              <a:rect l="l" t="t" r="r" b="b"/>
              <a:pathLst>
                <a:path w="1982" h="362" extrusionOk="0">
                  <a:moveTo>
                    <a:pt x="1964" y="1"/>
                  </a:moveTo>
                  <a:lnTo>
                    <a:pt x="0" y="181"/>
                  </a:lnTo>
                  <a:lnTo>
                    <a:pt x="17" y="362"/>
                  </a:lnTo>
                  <a:lnTo>
                    <a:pt x="1981" y="185"/>
                  </a:lnTo>
                  <a:lnTo>
                    <a:pt x="19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8"/>
            <p:cNvSpPr/>
            <p:nvPr/>
          </p:nvSpPr>
          <p:spPr>
            <a:xfrm>
              <a:off x="-1028700" y="-704744"/>
              <a:ext cx="40874" cy="40874"/>
            </a:xfrm>
            <a:custGeom>
              <a:avLst/>
              <a:gdLst/>
              <a:ahLst/>
              <a:cxnLst/>
              <a:rect l="l" t="t" r="r" b="b"/>
              <a:pathLst>
                <a:path w="966" h="966" extrusionOk="0">
                  <a:moveTo>
                    <a:pt x="483" y="0"/>
                  </a:moveTo>
                  <a:cubicBezTo>
                    <a:pt x="219" y="0"/>
                    <a:pt x="1" y="214"/>
                    <a:pt x="1" y="483"/>
                  </a:cubicBezTo>
                  <a:cubicBezTo>
                    <a:pt x="1" y="747"/>
                    <a:pt x="219" y="965"/>
                    <a:pt x="483" y="965"/>
                  </a:cubicBezTo>
                  <a:cubicBezTo>
                    <a:pt x="752" y="965"/>
                    <a:pt x="966" y="751"/>
                    <a:pt x="966" y="483"/>
                  </a:cubicBezTo>
                  <a:cubicBezTo>
                    <a:pt x="966" y="214"/>
                    <a:pt x="752" y="0"/>
                    <a:pt x="4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8"/>
            <p:cNvSpPr/>
            <p:nvPr/>
          </p:nvSpPr>
          <p:spPr>
            <a:xfrm>
              <a:off x="-1021592" y="-712572"/>
              <a:ext cx="27038" cy="10324"/>
            </a:xfrm>
            <a:custGeom>
              <a:avLst/>
              <a:gdLst/>
              <a:ahLst/>
              <a:cxnLst/>
              <a:rect l="l" t="t" r="r" b="b"/>
              <a:pathLst>
                <a:path w="639" h="244" extrusionOk="0">
                  <a:moveTo>
                    <a:pt x="118" y="0"/>
                  </a:moveTo>
                  <a:cubicBezTo>
                    <a:pt x="55" y="0"/>
                    <a:pt x="1" y="55"/>
                    <a:pt x="1" y="118"/>
                  </a:cubicBezTo>
                  <a:lnTo>
                    <a:pt x="1" y="126"/>
                  </a:lnTo>
                  <a:cubicBezTo>
                    <a:pt x="1" y="189"/>
                    <a:pt x="55" y="244"/>
                    <a:pt x="118" y="244"/>
                  </a:cubicBezTo>
                  <a:lnTo>
                    <a:pt x="521" y="244"/>
                  </a:lnTo>
                  <a:cubicBezTo>
                    <a:pt x="584" y="244"/>
                    <a:pt x="638" y="193"/>
                    <a:pt x="638" y="126"/>
                  </a:cubicBezTo>
                  <a:lnTo>
                    <a:pt x="638" y="118"/>
                  </a:lnTo>
                  <a:cubicBezTo>
                    <a:pt x="638" y="55"/>
                    <a:pt x="584" y="0"/>
                    <a:pt x="5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0" name="Google Shape;1210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211" name="Google Shape;1211;p9"/>
          <p:cNvGrpSpPr/>
          <p:nvPr/>
        </p:nvGrpSpPr>
        <p:grpSpPr>
          <a:xfrm flipH="1">
            <a:off x="8007580" y="4301471"/>
            <a:ext cx="1630837" cy="866619"/>
            <a:chOff x="4136075" y="3489925"/>
            <a:chExt cx="711100" cy="377875"/>
          </a:xfrm>
        </p:grpSpPr>
        <p:sp>
          <p:nvSpPr>
            <p:cNvPr id="1212" name="Google Shape;1212;p9"/>
            <p:cNvSpPr/>
            <p:nvPr/>
          </p:nvSpPr>
          <p:spPr>
            <a:xfrm rot="-5400000">
              <a:off x="4525638" y="3588563"/>
              <a:ext cx="298500" cy="259775"/>
            </a:xfrm>
            <a:custGeom>
              <a:avLst/>
              <a:gdLst/>
              <a:ahLst/>
              <a:cxnLst/>
              <a:rect l="l" t="t" r="r" b="b"/>
              <a:pathLst>
                <a:path w="11940" h="10391" extrusionOk="0">
                  <a:moveTo>
                    <a:pt x="10244" y="0"/>
                  </a:moveTo>
                  <a:lnTo>
                    <a:pt x="10244" y="6996"/>
                  </a:lnTo>
                  <a:cubicBezTo>
                    <a:pt x="10244" y="7932"/>
                    <a:pt x="9484" y="8691"/>
                    <a:pt x="8553" y="8691"/>
                  </a:cubicBezTo>
                  <a:lnTo>
                    <a:pt x="0" y="8691"/>
                  </a:lnTo>
                  <a:lnTo>
                    <a:pt x="0" y="10387"/>
                  </a:lnTo>
                  <a:lnTo>
                    <a:pt x="8548" y="10387"/>
                  </a:lnTo>
                  <a:lnTo>
                    <a:pt x="8548" y="10391"/>
                  </a:lnTo>
                  <a:cubicBezTo>
                    <a:pt x="10420" y="10391"/>
                    <a:pt x="11939" y="8867"/>
                    <a:pt x="11939" y="6996"/>
                  </a:cubicBezTo>
                  <a:lnTo>
                    <a:pt x="11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9"/>
            <p:cNvSpPr/>
            <p:nvPr/>
          </p:nvSpPr>
          <p:spPr>
            <a:xfrm rot="-5400000">
              <a:off x="4525600" y="3546225"/>
              <a:ext cx="340975" cy="302175"/>
            </a:xfrm>
            <a:custGeom>
              <a:avLst/>
              <a:gdLst/>
              <a:ahLst/>
              <a:cxnLst/>
              <a:rect l="l" t="t" r="r" b="b"/>
              <a:pathLst>
                <a:path w="13639" h="12087" extrusionOk="0">
                  <a:moveTo>
                    <a:pt x="11943" y="0"/>
                  </a:moveTo>
                  <a:lnTo>
                    <a:pt x="11943" y="6996"/>
                  </a:lnTo>
                  <a:cubicBezTo>
                    <a:pt x="11943" y="8867"/>
                    <a:pt x="10424" y="10391"/>
                    <a:pt x="8552" y="10391"/>
                  </a:cubicBezTo>
                  <a:lnTo>
                    <a:pt x="0" y="10391"/>
                  </a:lnTo>
                  <a:lnTo>
                    <a:pt x="0" y="12086"/>
                  </a:lnTo>
                  <a:lnTo>
                    <a:pt x="8552" y="12086"/>
                  </a:lnTo>
                  <a:cubicBezTo>
                    <a:pt x="11356" y="12086"/>
                    <a:pt x="13638" y="9803"/>
                    <a:pt x="13638" y="6996"/>
                  </a:cubicBezTo>
                  <a:lnTo>
                    <a:pt x="13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14" name="Google Shape;1214;p9"/>
            <p:cNvGrpSpPr/>
            <p:nvPr/>
          </p:nvGrpSpPr>
          <p:grpSpPr>
            <a:xfrm>
              <a:off x="4136075" y="3489925"/>
              <a:ext cx="414800" cy="219175"/>
              <a:chOff x="4136075" y="3489925"/>
              <a:chExt cx="414800" cy="219175"/>
            </a:xfrm>
          </p:grpSpPr>
          <p:sp>
            <p:nvSpPr>
              <p:cNvPr id="1215" name="Google Shape;1215;p9"/>
              <p:cNvSpPr/>
              <p:nvPr/>
            </p:nvSpPr>
            <p:spPr>
              <a:xfrm>
                <a:off x="4148775" y="3527150"/>
                <a:ext cx="144800" cy="146475"/>
              </a:xfrm>
              <a:custGeom>
                <a:avLst/>
                <a:gdLst/>
                <a:ahLst/>
                <a:cxnLst/>
                <a:rect l="l" t="t" r="r" b="b"/>
                <a:pathLst>
                  <a:path w="5792" h="5859" extrusionOk="0">
                    <a:moveTo>
                      <a:pt x="5292" y="1"/>
                    </a:moveTo>
                    <a:cubicBezTo>
                      <a:pt x="2376" y="1"/>
                      <a:pt x="0" y="2376"/>
                      <a:pt x="0" y="5292"/>
                    </a:cubicBezTo>
                    <a:lnTo>
                      <a:pt x="0" y="5859"/>
                    </a:lnTo>
                    <a:lnTo>
                      <a:pt x="3383" y="5859"/>
                    </a:lnTo>
                    <a:lnTo>
                      <a:pt x="3383" y="5292"/>
                    </a:lnTo>
                    <a:cubicBezTo>
                      <a:pt x="3383" y="4239"/>
                      <a:pt x="4239" y="3383"/>
                      <a:pt x="5292" y="3383"/>
                    </a:cubicBezTo>
                    <a:lnTo>
                      <a:pt x="5791" y="3383"/>
                    </a:lnTo>
                    <a:lnTo>
                      <a:pt x="579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9"/>
              <p:cNvSpPr/>
              <p:nvPr/>
            </p:nvSpPr>
            <p:spPr>
              <a:xfrm>
                <a:off x="4191150" y="3569325"/>
                <a:ext cx="102425" cy="104200"/>
              </a:xfrm>
              <a:custGeom>
                <a:avLst/>
                <a:gdLst/>
                <a:ahLst/>
                <a:cxnLst/>
                <a:rect l="l" t="t" r="r" b="b"/>
                <a:pathLst>
                  <a:path w="4097" h="4168" extrusionOk="0">
                    <a:moveTo>
                      <a:pt x="3597" y="1"/>
                    </a:moveTo>
                    <a:cubicBezTo>
                      <a:pt x="1608" y="1"/>
                      <a:pt x="1" y="1616"/>
                      <a:pt x="1" y="3601"/>
                    </a:cubicBezTo>
                    <a:lnTo>
                      <a:pt x="1" y="4168"/>
                    </a:lnTo>
                    <a:lnTo>
                      <a:pt x="1692" y="4168"/>
                    </a:lnTo>
                    <a:lnTo>
                      <a:pt x="1692" y="3601"/>
                    </a:lnTo>
                    <a:cubicBezTo>
                      <a:pt x="1688" y="2552"/>
                      <a:pt x="2544" y="1696"/>
                      <a:pt x="3597" y="1696"/>
                    </a:cubicBezTo>
                    <a:lnTo>
                      <a:pt x="4096" y="1696"/>
                    </a:lnTo>
                    <a:lnTo>
                      <a:pt x="409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9"/>
              <p:cNvSpPr/>
              <p:nvPr/>
            </p:nvSpPr>
            <p:spPr>
              <a:xfrm>
                <a:off x="4136075" y="3673625"/>
                <a:ext cx="1101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4407" y="1179"/>
                    </a:lnTo>
                    <a:lnTo>
                      <a:pt x="44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9"/>
              <p:cNvSpPr/>
              <p:nvPr/>
            </p:nvSpPr>
            <p:spPr>
              <a:xfrm>
                <a:off x="4198075" y="3673625"/>
                <a:ext cx="47975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1919" h="1180" extrusionOk="0">
                    <a:moveTo>
                      <a:pt x="1" y="0"/>
                    </a:moveTo>
                    <a:lnTo>
                      <a:pt x="1" y="1179"/>
                    </a:lnTo>
                    <a:lnTo>
                      <a:pt x="1918" y="1179"/>
                    </a:lnTo>
                    <a:lnTo>
                      <a:pt x="191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9"/>
              <p:cNvSpPr/>
              <p:nvPr/>
            </p:nvSpPr>
            <p:spPr>
              <a:xfrm>
                <a:off x="4456250" y="3513825"/>
                <a:ext cx="29525" cy="110200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4408" extrusionOk="0">
                    <a:moveTo>
                      <a:pt x="1" y="1"/>
                    </a:moveTo>
                    <a:lnTo>
                      <a:pt x="1" y="4407"/>
                    </a:lnTo>
                    <a:lnTo>
                      <a:pt x="1180" y="440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9"/>
              <p:cNvSpPr/>
              <p:nvPr/>
            </p:nvSpPr>
            <p:spPr>
              <a:xfrm>
                <a:off x="4456250" y="3580250"/>
                <a:ext cx="29525" cy="43875"/>
              </a:xfrm>
              <a:custGeom>
                <a:avLst/>
                <a:gdLst/>
                <a:ahLst/>
                <a:cxnLst/>
                <a:rect l="l" t="t" r="r" b="b"/>
                <a:pathLst>
                  <a:path w="1181" h="1755" extrusionOk="0">
                    <a:moveTo>
                      <a:pt x="1" y="0"/>
                    </a:moveTo>
                    <a:lnTo>
                      <a:pt x="1" y="1754"/>
                    </a:lnTo>
                    <a:lnTo>
                      <a:pt x="1180" y="1754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9"/>
              <p:cNvSpPr/>
              <p:nvPr/>
            </p:nvSpPr>
            <p:spPr>
              <a:xfrm>
                <a:off x="4485750" y="3521075"/>
                <a:ext cx="9350" cy="959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3836" extrusionOk="0">
                    <a:moveTo>
                      <a:pt x="0" y="0"/>
                    </a:moveTo>
                    <a:lnTo>
                      <a:pt x="0" y="3836"/>
                    </a:lnTo>
                    <a:lnTo>
                      <a:pt x="374" y="3836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9"/>
              <p:cNvSpPr/>
              <p:nvPr/>
            </p:nvSpPr>
            <p:spPr>
              <a:xfrm>
                <a:off x="4485750" y="3578775"/>
                <a:ext cx="93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374" h="1524" extrusionOk="0">
                    <a:moveTo>
                      <a:pt x="0" y="0"/>
                    </a:moveTo>
                    <a:lnTo>
                      <a:pt x="0" y="1524"/>
                    </a:lnTo>
                    <a:lnTo>
                      <a:pt x="374" y="1524"/>
                    </a:ln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9"/>
              <p:cNvSpPr/>
              <p:nvPr/>
            </p:nvSpPr>
            <p:spPr>
              <a:xfrm>
                <a:off x="4493450" y="3490025"/>
                <a:ext cx="56575" cy="157900"/>
              </a:xfrm>
              <a:custGeom>
                <a:avLst/>
                <a:gdLst/>
                <a:ahLst/>
                <a:cxnLst/>
                <a:rect l="l" t="t" r="r" b="b"/>
                <a:pathLst>
                  <a:path w="2263" h="6316" extrusionOk="0">
                    <a:moveTo>
                      <a:pt x="244" y="0"/>
                    </a:moveTo>
                    <a:lnTo>
                      <a:pt x="60" y="739"/>
                    </a:lnTo>
                    <a:lnTo>
                      <a:pt x="1" y="987"/>
                    </a:lnTo>
                    <a:lnTo>
                      <a:pt x="1" y="5330"/>
                    </a:lnTo>
                    <a:lnTo>
                      <a:pt x="244" y="6316"/>
                    </a:lnTo>
                    <a:lnTo>
                      <a:pt x="2023" y="6316"/>
                    </a:lnTo>
                    <a:lnTo>
                      <a:pt x="2263" y="5330"/>
                    </a:lnTo>
                    <a:lnTo>
                      <a:pt x="2263" y="987"/>
                    </a:lnTo>
                    <a:lnTo>
                      <a:pt x="2204" y="739"/>
                    </a:lnTo>
                    <a:lnTo>
                      <a:pt x="202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9"/>
              <p:cNvSpPr/>
              <p:nvPr/>
            </p:nvSpPr>
            <p:spPr>
              <a:xfrm>
                <a:off x="4492725" y="3534200"/>
                <a:ext cx="58150" cy="69675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787" extrusionOk="0">
                    <a:moveTo>
                      <a:pt x="294" y="0"/>
                    </a:moveTo>
                    <a:cubicBezTo>
                      <a:pt x="0" y="902"/>
                      <a:pt x="0" y="1880"/>
                      <a:pt x="294" y="2786"/>
                    </a:cubicBezTo>
                    <a:lnTo>
                      <a:pt x="2023" y="2786"/>
                    </a:lnTo>
                    <a:cubicBezTo>
                      <a:pt x="2325" y="1880"/>
                      <a:pt x="2325" y="902"/>
                      <a:pt x="20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9"/>
              <p:cNvSpPr/>
              <p:nvPr/>
            </p:nvSpPr>
            <p:spPr>
              <a:xfrm>
                <a:off x="4495025" y="3489925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185" y="0"/>
                    </a:moveTo>
                    <a:lnTo>
                      <a:pt x="1" y="743"/>
                    </a:lnTo>
                    <a:cubicBezTo>
                      <a:pt x="26" y="1091"/>
                      <a:pt x="97" y="1435"/>
                      <a:pt x="206" y="1767"/>
                    </a:cubicBezTo>
                    <a:lnTo>
                      <a:pt x="1939" y="1767"/>
                    </a:lnTo>
                    <a:cubicBezTo>
                      <a:pt x="2049" y="1435"/>
                      <a:pt x="2112" y="1091"/>
                      <a:pt x="2141" y="743"/>
                    </a:cubicBezTo>
                    <a:lnTo>
                      <a:pt x="196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9"/>
              <p:cNvSpPr/>
              <p:nvPr/>
            </p:nvSpPr>
            <p:spPr>
              <a:xfrm>
                <a:off x="4495025" y="3603750"/>
                <a:ext cx="53525" cy="44175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1767" extrusionOk="0">
                    <a:moveTo>
                      <a:pt x="206" y="0"/>
                    </a:moveTo>
                    <a:cubicBezTo>
                      <a:pt x="97" y="332"/>
                      <a:pt x="26" y="676"/>
                      <a:pt x="1" y="1024"/>
                    </a:cubicBezTo>
                    <a:lnTo>
                      <a:pt x="185" y="1767"/>
                    </a:lnTo>
                    <a:lnTo>
                      <a:pt x="1965" y="1767"/>
                    </a:lnTo>
                    <a:lnTo>
                      <a:pt x="2141" y="1024"/>
                    </a:lnTo>
                    <a:cubicBezTo>
                      <a:pt x="2112" y="676"/>
                      <a:pt x="2049" y="332"/>
                      <a:pt x="19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9"/>
              <p:cNvSpPr/>
              <p:nvPr/>
            </p:nvSpPr>
            <p:spPr>
              <a:xfrm>
                <a:off x="4145825" y="3702875"/>
                <a:ext cx="90775" cy="622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49" extrusionOk="0">
                    <a:moveTo>
                      <a:pt x="1" y="1"/>
                    </a:moveTo>
                    <a:lnTo>
                      <a:pt x="1" y="248"/>
                    </a:lnTo>
                    <a:lnTo>
                      <a:pt x="3631" y="248"/>
                    </a:lnTo>
                    <a:lnTo>
                      <a:pt x="363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9"/>
              <p:cNvSpPr/>
              <p:nvPr/>
            </p:nvSpPr>
            <p:spPr>
              <a:xfrm>
                <a:off x="4293550" y="3526950"/>
                <a:ext cx="162725" cy="850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3400" extrusionOk="0">
                    <a:moveTo>
                      <a:pt x="0" y="0"/>
                    </a:moveTo>
                    <a:lnTo>
                      <a:pt x="0" y="3400"/>
                    </a:lnTo>
                    <a:lnTo>
                      <a:pt x="6509" y="34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9"/>
              <p:cNvSpPr/>
              <p:nvPr/>
            </p:nvSpPr>
            <p:spPr>
              <a:xfrm>
                <a:off x="4293550" y="3569550"/>
                <a:ext cx="162725" cy="42500"/>
              </a:xfrm>
              <a:custGeom>
                <a:avLst/>
                <a:gdLst/>
                <a:ahLst/>
                <a:cxnLst/>
                <a:rect l="l" t="t" r="r" b="b"/>
                <a:pathLst>
                  <a:path w="6509" h="1700" extrusionOk="0">
                    <a:moveTo>
                      <a:pt x="0" y="0"/>
                    </a:moveTo>
                    <a:lnTo>
                      <a:pt x="0" y="1700"/>
                    </a:lnTo>
                    <a:lnTo>
                      <a:pt x="6509" y="1700"/>
                    </a:lnTo>
                    <a:lnTo>
                      <a:pt x="650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0" name="Google Shape;1230;p9"/>
          <p:cNvGrpSpPr/>
          <p:nvPr/>
        </p:nvGrpSpPr>
        <p:grpSpPr>
          <a:xfrm flipH="1">
            <a:off x="85228" y="-991500"/>
            <a:ext cx="1324854" cy="7048094"/>
            <a:chOff x="7684187" y="-942825"/>
            <a:chExt cx="1324854" cy="7048094"/>
          </a:xfrm>
        </p:grpSpPr>
        <p:grpSp>
          <p:nvGrpSpPr>
            <p:cNvPr id="1231" name="Google Shape;1231;p9"/>
            <p:cNvGrpSpPr/>
            <p:nvPr/>
          </p:nvGrpSpPr>
          <p:grpSpPr>
            <a:xfrm>
              <a:off x="7684187" y="440400"/>
              <a:ext cx="1324854" cy="4428942"/>
              <a:chOff x="7220691" y="-16375"/>
              <a:chExt cx="1561776" cy="5220962"/>
            </a:xfrm>
          </p:grpSpPr>
          <p:sp>
            <p:nvSpPr>
              <p:cNvPr id="1232" name="Google Shape;1232;p9"/>
              <p:cNvSpPr/>
              <p:nvPr/>
            </p:nvSpPr>
            <p:spPr>
              <a:xfrm>
                <a:off x="7768968" y="3598359"/>
                <a:ext cx="332248" cy="722512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11171" extrusionOk="0">
                    <a:moveTo>
                      <a:pt x="1553" y="0"/>
                    </a:moveTo>
                    <a:lnTo>
                      <a:pt x="1553" y="3663"/>
                    </a:lnTo>
                    <a:cubicBezTo>
                      <a:pt x="1553" y="4339"/>
                      <a:pt x="1079" y="4910"/>
                      <a:pt x="445" y="5057"/>
                    </a:cubicBezTo>
                    <a:cubicBezTo>
                      <a:pt x="336" y="5086"/>
                      <a:pt x="231" y="5094"/>
                      <a:pt x="114" y="5094"/>
                    </a:cubicBezTo>
                    <a:lnTo>
                      <a:pt x="0" y="5094"/>
                    </a:lnTo>
                    <a:lnTo>
                      <a:pt x="0" y="7910"/>
                    </a:lnTo>
                    <a:lnTo>
                      <a:pt x="114" y="7910"/>
                    </a:lnTo>
                    <a:cubicBezTo>
                      <a:pt x="911" y="7910"/>
                      <a:pt x="1553" y="8556"/>
                      <a:pt x="1553" y="9350"/>
                    </a:cubicBezTo>
                    <a:lnTo>
                      <a:pt x="1553" y="11171"/>
                    </a:lnTo>
                    <a:lnTo>
                      <a:pt x="5137" y="11171"/>
                    </a:lnTo>
                    <a:lnTo>
                      <a:pt x="5137" y="8"/>
                    </a:lnTo>
                    <a:lnTo>
                      <a:pt x="51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9"/>
              <p:cNvSpPr/>
              <p:nvPr/>
            </p:nvSpPr>
            <p:spPr>
              <a:xfrm>
                <a:off x="7869349" y="-16375"/>
                <a:ext cx="913117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10370"/>
                      <a:pt x="2414" y="12783"/>
                      <a:pt x="5381" y="12783"/>
                    </a:cubicBezTo>
                    <a:lnTo>
                      <a:pt x="8734" y="12783"/>
                    </a:lnTo>
                    <a:cubicBezTo>
                      <a:pt x="9720" y="12783"/>
                      <a:pt x="10530" y="13589"/>
                      <a:pt x="10530" y="14575"/>
                    </a:cubicBezTo>
                    <a:lnTo>
                      <a:pt x="10530" y="47714"/>
                    </a:lnTo>
                    <a:cubicBezTo>
                      <a:pt x="10530" y="48700"/>
                      <a:pt x="9720" y="49505"/>
                      <a:pt x="8734" y="49505"/>
                    </a:cubicBezTo>
                    <a:lnTo>
                      <a:pt x="5381" y="49505"/>
                    </a:lnTo>
                    <a:cubicBezTo>
                      <a:pt x="2414" y="49505"/>
                      <a:pt x="1" y="51918"/>
                      <a:pt x="1" y="54889"/>
                    </a:cubicBezTo>
                    <a:lnTo>
                      <a:pt x="1" y="80722"/>
                    </a:lnTo>
                    <a:lnTo>
                      <a:pt x="3589" y="80722"/>
                    </a:lnTo>
                    <a:lnTo>
                      <a:pt x="3589" y="54885"/>
                    </a:lnTo>
                    <a:cubicBezTo>
                      <a:pt x="3589" y="53903"/>
                      <a:pt x="4395" y="53093"/>
                      <a:pt x="5381" y="53093"/>
                    </a:cubicBezTo>
                    <a:lnTo>
                      <a:pt x="8734" y="53093"/>
                    </a:lnTo>
                    <a:cubicBezTo>
                      <a:pt x="11705" y="53093"/>
                      <a:pt x="14118" y="50680"/>
                      <a:pt x="14118" y="47714"/>
                    </a:cubicBezTo>
                    <a:lnTo>
                      <a:pt x="14118" y="14575"/>
                    </a:lnTo>
                    <a:cubicBezTo>
                      <a:pt x="14118" y="11612"/>
                      <a:pt x="11705" y="9195"/>
                      <a:pt x="8734" y="9195"/>
                    </a:cubicBezTo>
                    <a:lnTo>
                      <a:pt x="5381" y="9195"/>
                    </a:lnTo>
                    <a:cubicBezTo>
                      <a:pt x="4395" y="9195"/>
                      <a:pt x="3589" y="8385"/>
                      <a:pt x="3589" y="7399"/>
                    </a:cubicBezTo>
                    <a:lnTo>
                      <a:pt x="35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9"/>
              <p:cNvSpPr/>
              <p:nvPr/>
            </p:nvSpPr>
            <p:spPr>
              <a:xfrm>
                <a:off x="7985252" y="-16375"/>
                <a:ext cx="797215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2326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9380"/>
                      <a:pt x="1612" y="10987"/>
                      <a:pt x="3589" y="10987"/>
                    </a:cubicBezTo>
                    <a:lnTo>
                      <a:pt x="6942" y="10987"/>
                    </a:lnTo>
                    <a:cubicBezTo>
                      <a:pt x="8918" y="10987"/>
                      <a:pt x="10530" y="12598"/>
                      <a:pt x="10530" y="14575"/>
                    </a:cubicBezTo>
                    <a:lnTo>
                      <a:pt x="10530" y="47714"/>
                    </a:lnTo>
                    <a:cubicBezTo>
                      <a:pt x="10530" y="49690"/>
                      <a:pt x="8918" y="51301"/>
                      <a:pt x="6942" y="51301"/>
                    </a:cubicBezTo>
                    <a:lnTo>
                      <a:pt x="3589" y="51301"/>
                    </a:lnTo>
                    <a:cubicBezTo>
                      <a:pt x="1612" y="51301"/>
                      <a:pt x="1" y="52909"/>
                      <a:pt x="1" y="54889"/>
                    </a:cubicBezTo>
                    <a:lnTo>
                      <a:pt x="1" y="80722"/>
                    </a:lnTo>
                    <a:lnTo>
                      <a:pt x="1797" y="80722"/>
                    </a:lnTo>
                    <a:lnTo>
                      <a:pt x="1797" y="54885"/>
                    </a:lnTo>
                    <a:cubicBezTo>
                      <a:pt x="1797" y="53903"/>
                      <a:pt x="2603" y="53093"/>
                      <a:pt x="3589" y="53093"/>
                    </a:cubicBezTo>
                    <a:lnTo>
                      <a:pt x="6942" y="53093"/>
                    </a:lnTo>
                    <a:cubicBezTo>
                      <a:pt x="9913" y="53093"/>
                      <a:pt x="12326" y="50680"/>
                      <a:pt x="12326" y="47714"/>
                    </a:cubicBezTo>
                    <a:lnTo>
                      <a:pt x="12326" y="14575"/>
                    </a:lnTo>
                    <a:cubicBezTo>
                      <a:pt x="12326" y="11612"/>
                      <a:pt x="9913" y="9195"/>
                      <a:pt x="6942" y="9195"/>
                    </a:cubicBezTo>
                    <a:lnTo>
                      <a:pt x="3589" y="9195"/>
                    </a:lnTo>
                    <a:cubicBezTo>
                      <a:pt x="2603" y="9195"/>
                      <a:pt x="1797" y="8385"/>
                      <a:pt x="1797" y="7399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9"/>
              <p:cNvSpPr/>
              <p:nvPr/>
            </p:nvSpPr>
            <p:spPr>
              <a:xfrm>
                <a:off x="7869349" y="377450"/>
                <a:ext cx="450932" cy="432951"/>
              </a:xfrm>
              <a:custGeom>
                <a:avLst/>
                <a:gdLst/>
                <a:ahLst/>
                <a:cxnLst/>
                <a:rect l="l" t="t" r="r" b="b"/>
                <a:pathLst>
                  <a:path w="6972" h="6694" extrusionOk="0">
                    <a:moveTo>
                      <a:pt x="1" y="1"/>
                    </a:moveTo>
                    <a:lnTo>
                      <a:pt x="1" y="1310"/>
                    </a:lnTo>
                    <a:cubicBezTo>
                      <a:pt x="1" y="4281"/>
                      <a:pt x="2418" y="6694"/>
                      <a:pt x="5381" y="6694"/>
                    </a:cubicBezTo>
                    <a:lnTo>
                      <a:pt x="6971" y="6694"/>
                    </a:lnTo>
                    <a:lnTo>
                      <a:pt x="6971" y="3106"/>
                    </a:lnTo>
                    <a:lnTo>
                      <a:pt x="5381" y="3106"/>
                    </a:lnTo>
                    <a:cubicBezTo>
                      <a:pt x="4395" y="3106"/>
                      <a:pt x="3589" y="2296"/>
                      <a:pt x="3589" y="1310"/>
                    </a:cubicBezTo>
                    <a:lnTo>
                      <a:pt x="3589" y="51"/>
                    </a:lnTo>
                    <a:lnTo>
                      <a:pt x="3207" y="437"/>
                    </a:lnTo>
                    <a:cubicBezTo>
                      <a:pt x="2775" y="868"/>
                      <a:pt x="2289" y="1049"/>
                      <a:pt x="1820" y="1049"/>
                    </a:cubicBezTo>
                    <a:cubicBezTo>
                      <a:pt x="1091" y="1049"/>
                      <a:pt x="399" y="613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5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9"/>
              <p:cNvSpPr/>
              <p:nvPr/>
            </p:nvSpPr>
            <p:spPr>
              <a:xfrm>
                <a:off x="7869349" y="578341"/>
                <a:ext cx="913117" cy="4356741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67361" extrusionOk="0">
                    <a:moveTo>
                      <a:pt x="7303" y="0"/>
                    </a:moveTo>
                    <a:lnTo>
                      <a:pt x="7303" y="3588"/>
                    </a:lnTo>
                    <a:lnTo>
                      <a:pt x="8734" y="3588"/>
                    </a:lnTo>
                    <a:cubicBezTo>
                      <a:pt x="9720" y="3588"/>
                      <a:pt x="10530" y="4394"/>
                      <a:pt x="10530" y="5380"/>
                    </a:cubicBezTo>
                    <a:lnTo>
                      <a:pt x="10530" y="38519"/>
                    </a:lnTo>
                    <a:cubicBezTo>
                      <a:pt x="10530" y="39505"/>
                      <a:pt x="9720" y="40310"/>
                      <a:pt x="8734" y="40310"/>
                    </a:cubicBezTo>
                    <a:lnTo>
                      <a:pt x="5381" y="40310"/>
                    </a:lnTo>
                    <a:cubicBezTo>
                      <a:pt x="2414" y="40310"/>
                      <a:pt x="1" y="42723"/>
                      <a:pt x="1" y="45690"/>
                    </a:cubicBezTo>
                    <a:lnTo>
                      <a:pt x="1" y="67163"/>
                    </a:lnTo>
                    <a:cubicBezTo>
                      <a:pt x="392" y="66605"/>
                      <a:pt x="1062" y="66326"/>
                      <a:pt x="1733" y="66326"/>
                    </a:cubicBezTo>
                    <a:cubicBezTo>
                      <a:pt x="2478" y="66326"/>
                      <a:pt x="3224" y="66671"/>
                      <a:pt x="3589" y="67360"/>
                    </a:cubicBezTo>
                    <a:lnTo>
                      <a:pt x="3589" y="45694"/>
                    </a:lnTo>
                    <a:cubicBezTo>
                      <a:pt x="3589" y="44708"/>
                      <a:pt x="4395" y="43898"/>
                      <a:pt x="5381" y="43898"/>
                    </a:cubicBezTo>
                    <a:lnTo>
                      <a:pt x="8734" y="43898"/>
                    </a:lnTo>
                    <a:cubicBezTo>
                      <a:pt x="11705" y="43898"/>
                      <a:pt x="14118" y="41485"/>
                      <a:pt x="14118" y="38519"/>
                    </a:cubicBezTo>
                    <a:lnTo>
                      <a:pt x="14118" y="5380"/>
                    </a:lnTo>
                    <a:cubicBezTo>
                      <a:pt x="14118" y="2417"/>
                      <a:pt x="11705" y="0"/>
                      <a:pt x="8734" y="0"/>
                    </a:cubicBezTo>
                    <a:close/>
                  </a:path>
                </a:pathLst>
              </a:custGeom>
              <a:solidFill>
                <a:srgbClr val="000000">
                  <a:alpha val="5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9"/>
              <p:cNvSpPr/>
              <p:nvPr/>
            </p:nvSpPr>
            <p:spPr>
              <a:xfrm>
                <a:off x="7797750" y="3659933"/>
                <a:ext cx="162599" cy="266083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4114" extrusionOk="0">
                    <a:moveTo>
                      <a:pt x="1108" y="1"/>
                    </a:moveTo>
                    <a:lnTo>
                      <a:pt x="1108" y="2716"/>
                    </a:lnTo>
                    <a:cubicBezTo>
                      <a:pt x="1108" y="3391"/>
                      <a:pt x="634" y="3966"/>
                      <a:pt x="0" y="4113"/>
                    </a:cubicBezTo>
                    <a:lnTo>
                      <a:pt x="718" y="4113"/>
                    </a:lnTo>
                    <a:cubicBezTo>
                      <a:pt x="1708" y="4113"/>
                      <a:pt x="2514" y="3307"/>
                      <a:pt x="2514" y="2317"/>
                    </a:cubicBezTo>
                    <a:lnTo>
                      <a:pt x="2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9"/>
              <p:cNvSpPr/>
              <p:nvPr/>
            </p:nvSpPr>
            <p:spPr>
              <a:xfrm>
                <a:off x="7857706" y="4320814"/>
                <a:ext cx="258193" cy="118942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1839" extrusionOk="0">
                    <a:moveTo>
                      <a:pt x="1" y="1"/>
                    </a:moveTo>
                    <a:lnTo>
                      <a:pt x="1" y="1839"/>
                    </a:lnTo>
                    <a:lnTo>
                      <a:pt x="3991" y="1839"/>
                    </a:lnTo>
                    <a:lnTo>
                      <a:pt x="39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9"/>
              <p:cNvSpPr/>
              <p:nvPr/>
            </p:nvSpPr>
            <p:spPr>
              <a:xfrm>
                <a:off x="7846841" y="3598618"/>
                <a:ext cx="226436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2007" extrusionOk="0">
                    <a:moveTo>
                      <a:pt x="1" y="0"/>
                    </a:moveTo>
                    <a:lnTo>
                      <a:pt x="1" y="2006"/>
                    </a:lnTo>
                    <a:lnTo>
                      <a:pt x="3500" y="2006"/>
                    </a:lnTo>
                    <a:lnTo>
                      <a:pt x="35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9"/>
              <p:cNvSpPr/>
              <p:nvPr/>
            </p:nvSpPr>
            <p:spPr>
              <a:xfrm>
                <a:off x="8008083" y="3598618"/>
                <a:ext cx="118360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007" extrusionOk="0">
                    <a:moveTo>
                      <a:pt x="0" y="0"/>
                    </a:moveTo>
                    <a:lnTo>
                      <a:pt x="0" y="2006"/>
                    </a:lnTo>
                    <a:lnTo>
                      <a:pt x="1830" y="2006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9"/>
              <p:cNvSpPr/>
              <p:nvPr/>
            </p:nvSpPr>
            <p:spPr>
              <a:xfrm>
                <a:off x="7846841" y="3618150"/>
                <a:ext cx="279601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299" extrusionOk="0">
                    <a:moveTo>
                      <a:pt x="1" y="0"/>
                    </a:moveTo>
                    <a:lnTo>
                      <a:pt x="1" y="298"/>
                    </a:lnTo>
                    <a:lnTo>
                      <a:pt x="4323" y="298"/>
                    </a:lnTo>
                    <a:lnTo>
                      <a:pt x="43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9"/>
              <p:cNvSpPr/>
              <p:nvPr/>
            </p:nvSpPr>
            <p:spPr>
              <a:xfrm>
                <a:off x="8008083" y="3618150"/>
                <a:ext cx="118360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99" extrusionOk="0">
                    <a:moveTo>
                      <a:pt x="0" y="0"/>
                    </a:moveTo>
                    <a:lnTo>
                      <a:pt x="0" y="298"/>
                    </a:lnTo>
                    <a:lnTo>
                      <a:pt x="1830" y="298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9"/>
              <p:cNvSpPr/>
              <p:nvPr/>
            </p:nvSpPr>
            <p:spPr>
              <a:xfrm>
                <a:off x="7585217" y="3964437"/>
                <a:ext cx="189764" cy="109499"/>
              </a:xfrm>
              <a:custGeom>
                <a:avLst/>
                <a:gdLst/>
                <a:ahLst/>
                <a:cxnLst/>
                <a:rect l="l" t="t" r="r" b="b"/>
                <a:pathLst>
                  <a:path w="2934" h="1693" extrusionOk="0">
                    <a:moveTo>
                      <a:pt x="0" y="1"/>
                    </a:moveTo>
                    <a:lnTo>
                      <a:pt x="0" y="1692"/>
                    </a:lnTo>
                    <a:lnTo>
                      <a:pt x="2934" y="1692"/>
                    </a:lnTo>
                    <a:lnTo>
                      <a:pt x="2934" y="1"/>
                    </a:lnTo>
                    <a:close/>
                  </a:path>
                </a:pathLst>
              </a:custGeom>
              <a:solidFill>
                <a:srgbClr val="202E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9"/>
              <p:cNvSpPr/>
              <p:nvPr/>
            </p:nvSpPr>
            <p:spPr>
              <a:xfrm>
                <a:off x="7663931" y="3938437"/>
                <a:ext cx="110793" cy="1615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497" extrusionOk="0">
                    <a:moveTo>
                      <a:pt x="0" y="0"/>
                    </a:moveTo>
                    <a:lnTo>
                      <a:pt x="0" y="2497"/>
                    </a:lnTo>
                    <a:lnTo>
                      <a:pt x="1712" y="2497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9"/>
              <p:cNvSpPr/>
              <p:nvPr/>
            </p:nvSpPr>
            <p:spPr>
              <a:xfrm>
                <a:off x="7764893" y="3925954"/>
                <a:ext cx="9831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888" extrusionOk="0">
                    <a:moveTo>
                      <a:pt x="0" y="0"/>
                    </a:moveTo>
                    <a:lnTo>
                      <a:pt x="0" y="2887"/>
                    </a:lnTo>
                    <a:lnTo>
                      <a:pt x="151" y="2887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9"/>
              <p:cNvSpPr/>
              <p:nvPr/>
            </p:nvSpPr>
            <p:spPr>
              <a:xfrm>
                <a:off x="7655522" y="3925954"/>
                <a:ext cx="34538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4" h="2888" extrusionOk="0">
                    <a:moveTo>
                      <a:pt x="269" y="0"/>
                    </a:moveTo>
                    <a:lnTo>
                      <a:pt x="0" y="21"/>
                    </a:lnTo>
                    <a:lnTo>
                      <a:pt x="265" y="2887"/>
                    </a:lnTo>
                    <a:lnTo>
                      <a:pt x="533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rgbClr val="597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9"/>
              <p:cNvSpPr/>
              <p:nvPr/>
            </p:nvSpPr>
            <p:spPr>
              <a:xfrm>
                <a:off x="7689996" y="3925954"/>
                <a:ext cx="34214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888" extrusionOk="0">
                    <a:moveTo>
                      <a:pt x="265" y="0"/>
                    </a:moveTo>
                    <a:lnTo>
                      <a:pt x="0" y="21"/>
                    </a:lnTo>
                    <a:lnTo>
                      <a:pt x="260" y="2887"/>
                    </a:lnTo>
                    <a:lnTo>
                      <a:pt x="529" y="2862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9"/>
              <p:cNvSpPr/>
              <p:nvPr/>
            </p:nvSpPr>
            <p:spPr>
              <a:xfrm>
                <a:off x="7724146" y="3925954"/>
                <a:ext cx="34279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888" extrusionOk="0">
                    <a:moveTo>
                      <a:pt x="269" y="0"/>
                    </a:moveTo>
                    <a:lnTo>
                      <a:pt x="1" y="21"/>
                    </a:lnTo>
                    <a:lnTo>
                      <a:pt x="261" y="2887"/>
                    </a:lnTo>
                    <a:lnTo>
                      <a:pt x="530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9"/>
              <p:cNvSpPr/>
              <p:nvPr/>
            </p:nvSpPr>
            <p:spPr>
              <a:xfrm>
                <a:off x="7220691" y="3778294"/>
                <a:ext cx="481847" cy="481783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7449" extrusionOk="0">
                    <a:moveTo>
                      <a:pt x="3723" y="0"/>
                    </a:moveTo>
                    <a:cubicBezTo>
                      <a:pt x="1667" y="0"/>
                      <a:pt x="1" y="1666"/>
                      <a:pt x="1" y="3722"/>
                    </a:cubicBezTo>
                    <a:cubicBezTo>
                      <a:pt x="1" y="5779"/>
                      <a:pt x="1667" y="7449"/>
                      <a:pt x="3723" y="7449"/>
                    </a:cubicBezTo>
                    <a:cubicBezTo>
                      <a:pt x="5779" y="7449"/>
                      <a:pt x="7449" y="5779"/>
                      <a:pt x="7449" y="3722"/>
                    </a:cubicBezTo>
                    <a:cubicBezTo>
                      <a:pt x="7449" y="1666"/>
                      <a:pt x="5779" y="0"/>
                      <a:pt x="37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9"/>
              <p:cNvSpPr/>
              <p:nvPr/>
            </p:nvSpPr>
            <p:spPr>
              <a:xfrm>
                <a:off x="7237507" y="3795110"/>
                <a:ext cx="447892" cy="447892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6925" extrusionOk="0">
                    <a:moveTo>
                      <a:pt x="3463" y="0"/>
                    </a:moveTo>
                    <a:cubicBezTo>
                      <a:pt x="1553" y="0"/>
                      <a:pt x="1" y="1553"/>
                      <a:pt x="1" y="3462"/>
                    </a:cubicBezTo>
                    <a:cubicBezTo>
                      <a:pt x="1" y="5376"/>
                      <a:pt x="1553" y="6924"/>
                      <a:pt x="3463" y="6924"/>
                    </a:cubicBezTo>
                    <a:cubicBezTo>
                      <a:pt x="5376" y="6924"/>
                      <a:pt x="6925" y="5376"/>
                      <a:pt x="6925" y="3462"/>
                    </a:cubicBezTo>
                    <a:cubicBezTo>
                      <a:pt x="6925" y="1553"/>
                      <a:pt x="5376" y="0"/>
                      <a:pt x="34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9"/>
              <p:cNvSpPr/>
              <p:nvPr/>
            </p:nvSpPr>
            <p:spPr>
              <a:xfrm>
                <a:off x="7248632" y="3806493"/>
                <a:ext cx="425643" cy="425384"/>
              </a:xfrm>
              <a:custGeom>
                <a:avLst/>
                <a:gdLst/>
                <a:ahLst/>
                <a:cxnLst/>
                <a:rect l="l" t="t" r="r" b="b"/>
                <a:pathLst>
                  <a:path w="6581" h="6577" extrusionOk="0">
                    <a:moveTo>
                      <a:pt x="3291" y="1"/>
                    </a:moveTo>
                    <a:cubicBezTo>
                      <a:pt x="1474" y="1"/>
                      <a:pt x="1" y="1469"/>
                      <a:pt x="1" y="3286"/>
                    </a:cubicBezTo>
                    <a:cubicBezTo>
                      <a:pt x="1" y="5103"/>
                      <a:pt x="1474" y="6576"/>
                      <a:pt x="3291" y="6576"/>
                    </a:cubicBezTo>
                    <a:cubicBezTo>
                      <a:pt x="5108" y="6576"/>
                      <a:pt x="6581" y="5103"/>
                      <a:pt x="6581" y="3286"/>
                    </a:cubicBezTo>
                    <a:cubicBezTo>
                      <a:pt x="6581" y="1469"/>
                      <a:pt x="5108" y="1"/>
                      <a:pt x="3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9"/>
              <p:cNvSpPr/>
              <p:nvPr/>
            </p:nvSpPr>
            <p:spPr>
              <a:xfrm>
                <a:off x="7277673" y="3835275"/>
                <a:ext cx="367821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5687" h="5687" extrusionOk="0">
                    <a:moveTo>
                      <a:pt x="2842" y="0"/>
                    </a:moveTo>
                    <a:cubicBezTo>
                      <a:pt x="1272" y="0"/>
                      <a:pt x="1" y="1272"/>
                      <a:pt x="1" y="2841"/>
                    </a:cubicBezTo>
                    <a:cubicBezTo>
                      <a:pt x="1" y="4411"/>
                      <a:pt x="1272" y="5687"/>
                      <a:pt x="2842" y="5687"/>
                    </a:cubicBezTo>
                    <a:cubicBezTo>
                      <a:pt x="4411" y="5687"/>
                      <a:pt x="5687" y="4411"/>
                      <a:pt x="5687" y="2841"/>
                    </a:cubicBezTo>
                    <a:cubicBezTo>
                      <a:pt x="5687" y="1272"/>
                      <a:pt x="4411" y="0"/>
                      <a:pt x="28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9"/>
              <p:cNvSpPr/>
              <p:nvPr/>
            </p:nvSpPr>
            <p:spPr>
              <a:xfrm>
                <a:off x="7461423" y="3835534"/>
                <a:ext cx="184072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5687" extrusionOk="0">
                    <a:moveTo>
                      <a:pt x="1" y="1"/>
                    </a:moveTo>
                    <a:lnTo>
                      <a:pt x="1" y="5687"/>
                    </a:lnTo>
                    <a:cubicBezTo>
                      <a:pt x="1570" y="5687"/>
                      <a:pt x="2846" y="4411"/>
                      <a:pt x="2846" y="2846"/>
                    </a:cubicBezTo>
                    <a:cubicBezTo>
                      <a:pt x="2846" y="1276"/>
                      <a:pt x="1570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9"/>
              <p:cNvSpPr/>
              <p:nvPr/>
            </p:nvSpPr>
            <p:spPr>
              <a:xfrm>
                <a:off x="7435358" y="3992960"/>
                <a:ext cx="52453" cy="5245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404" y="1"/>
                    </a:moveTo>
                    <a:cubicBezTo>
                      <a:pt x="186" y="1"/>
                      <a:pt x="1" y="181"/>
                      <a:pt x="1" y="403"/>
                    </a:cubicBezTo>
                    <a:cubicBezTo>
                      <a:pt x="1" y="626"/>
                      <a:pt x="186" y="810"/>
                      <a:pt x="404" y="810"/>
                    </a:cubicBezTo>
                    <a:cubicBezTo>
                      <a:pt x="626" y="810"/>
                      <a:pt x="811" y="630"/>
                      <a:pt x="811" y="403"/>
                    </a:cubicBezTo>
                    <a:cubicBezTo>
                      <a:pt x="811" y="185"/>
                      <a:pt x="626" y="1"/>
                      <a:pt x="4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9"/>
              <p:cNvSpPr/>
              <p:nvPr/>
            </p:nvSpPr>
            <p:spPr>
              <a:xfrm>
                <a:off x="7282329" y="3839867"/>
                <a:ext cx="358831" cy="358895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5549" extrusionOk="0">
                    <a:moveTo>
                      <a:pt x="3210" y="1"/>
                    </a:moveTo>
                    <a:lnTo>
                      <a:pt x="3072" y="853"/>
                    </a:lnTo>
                    <a:cubicBezTo>
                      <a:pt x="3181" y="869"/>
                      <a:pt x="3290" y="899"/>
                      <a:pt x="3395" y="937"/>
                    </a:cubicBezTo>
                    <a:lnTo>
                      <a:pt x="3685" y="123"/>
                    </a:lnTo>
                    <a:cubicBezTo>
                      <a:pt x="3534" y="72"/>
                      <a:pt x="3370" y="30"/>
                      <a:pt x="3210" y="1"/>
                    </a:cubicBezTo>
                    <a:close/>
                    <a:moveTo>
                      <a:pt x="1771" y="135"/>
                    </a:moveTo>
                    <a:cubicBezTo>
                      <a:pt x="1624" y="190"/>
                      <a:pt x="1473" y="261"/>
                      <a:pt x="1335" y="345"/>
                    </a:cubicBezTo>
                    <a:lnTo>
                      <a:pt x="1771" y="1088"/>
                    </a:lnTo>
                    <a:cubicBezTo>
                      <a:pt x="1868" y="1037"/>
                      <a:pt x="1968" y="983"/>
                      <a:pt x="2073" y="941"/>
                    </a:cubicBezTo>
                    <a:lnTo>
                      <a:pt x="1771" y="135"/>
                    </a:lnTo>
                    <a:close/>
                    <a:moveTo>
                      <a:pt x="4868" y="941"/>
                    </a:moveTo>
                    <a:lnTo>
                      <a:pt x="4213" y="1503"/>
                    </a:lnTo>
                    <a:cubicBezTo>
                      <a:pt x="4289" y="1587"/>
                      <a:pt x="4356" y="1679"/>
                      <a:pt x="4415" y="1776"/>
                    </a:cubicBezTo>
                    <a:lnTo>
                      <a:pt x="5153" y="1335"/>
                    </a:lnTo>
                    <a:cubicBezTo>
                      <a:pt x="5069" y="1193"/>
                      <a:pt x="4973" y="1063"/>
                      <a:pt x="4868" y="941"/>
                    </a:cubicBezTo>
                    <a:close/>
                    <a:moveTo>
                      <a:pt x="323" y="1373"/>
                    </a:moveTo>
                    <a:cubicBezTo>
                      <a:pt x="244" y="1512"/>
                      <a:pt x="176" y="1667"/>
                      <a:pt x="118" y="1818"/>
                    </a:cubicBezTo>
                    <a:lnTo>
                      <a:pt x="932" y="2107"/>
                    </a:lnTo>
                    <a:cubicBezTo>
                      <a:pt x="965" y="2002"/>
                      <a:pt x="1016" y="1898"/>
                      <a:pt x="1070" y="1801"/>
                    </a:cubicBezTo>
                    <a:lnTo>
                      <a:pt x="323" y="1373"/>
                    </a:lnTo>
                    <a:close/>
                    <a:moveTo>
                      <a:pt x="5367" y="2733"/>
                    </a:moveTo>
                    <a:lnTo>
                      <a:pt x="4679" y="2758"/>
                    </a:lnTo>
                    <a:cubicBezTo>
                      <a:pt x="4679" y="2867"/>
                      <a:pt x="4671" y="2980"/>
                      <a:pt x="4650" y="3094"/>
                    </a:cubicBezTo>
                    <a:lnTo>
                      <a:pt x="5497" y="3240"/>
                    </a:lnTo>
                    <a:cubicBezTo>
                      <a:pt x="5531" y="3081"/>
                      <a:pt x="5539" y="2917"/>
                      <a:pt x="5548" y="2741"/>
                    </a:cubicBezTo>
                    <a:lnTo>
                      <a:pt x="5367" y="2733"/>
                    </a:lnTo>
                    <a:close/>
                    <a:moveTo>
                      <a:pt x="852" y="3102"/>
                    </a:moveTo>
                    <a:lnTo>
                      <a:pt x="0" y="3253"/>
                    </a:lnTo>
                    <a:cubicBezTo>
                      <a:pt x="30" y="3417"/>
                      <a:pt x="72" y="3576"/>
                      <a:pt x="126" y="3727"/>
                    </a:cubicBezTo>
                    <a:lnTo>
                      <a:pt x="940" y="3421"/>
                    </a:lnTo>
                    <a:cubicBezTo>
                      <a:pt x="898" y="3324"/>
                      <a:pt x="873" y="3211"/>
                      <a:pt x="852" y="3102"/>
                    </a:cubicBezTo>
                    <a:close/>
                    <a:moveTo>
                      <a:pt x="4230" y="3996"/>
                    </a:moveTo>
                    <a:cubicBezTo>
                      <a:pt x="4155" y="4080"/>
                      <a:pt x="4079" y="4155"/>
                      <a:pt x="3995" y="4231"/>
                    </a:cubicBezTo>
                    <a:lnTo>
                      <a:pt x="4549" y="4890"/>
                    </a:lnTo>
                    <a:cubicBezTo>
                      <a:pt x="4671" y="4785"/>
                      <a:pt x="4784" y="4671"/>
                      <a:pt x="4889" y="4550"/>
                    </a:cubicBezTo>
                    <a:lnTo>
                      <a:pt x="4230" y="3996"/>
                    </a:lnTo>
                    <a:close/>
                    <a:moveTo>
                      <a:pt x="1511" y="4239"/>
                    </a:moveTo>
                    <a:lnTo>
                      <a:pt x="961" y="4902"/>
                    </a:lnTo>
                    <a:cubicBezTo>
                      <a:pt x="1087" y="5007"/>
                      <a:pt x="1217" y="5099"/>
                      <a:pt x="1360" y="5179"/>
                    </a:cubicBezTo>
                    <a:lnTo>
                      <a:pt x="1792" y="4436"/>
                    </a:lnTo>
                    <a:cubicBezTo>
                      <a:pt x="1691" y="4378"/>
                      <a:pt x="1595" y="4315"/>
                      <a:pt x="1511" y="4239"/>
                    </a:cubicBezTo>
                    <a:close/>
                    <a:moveTo>
                      <a:pt x="3093" y="4650"/>
                    </a:moveTo>
                    <a:cubicBezTo>
                      <a:pt x="2980" y="4671"/>
                      <a:pt x="2871" y="4680"/>
                      <a:pt x="2757" y="4680"/>
                    </a:cubicBezTo>
                    <a:lnTo>
                      <a:pt x="2757" y="5548"/>
                    </a:lnTo>
                    <a:cubicBezTo>
                      <a:pt x="2917" y="5548"/>
                      <a:pt x="3080" y="5532"/>
                      <a:pt x="3244" y="5498"/>
                    </a:cubicBezTo>
                    <a:lnTo>
                      <a:pt x="3093" y="46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9"/>
              <p:cNvSpPr/>
              <p:nvPr/>
            </p:nvSpPr>
            <p:spPr>
              <a:xfrm>
                <a:off x="7453015" y="3920586"/>
                <a:ext cx="84210" cy="102837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590" extrusionOk="0">
                    <a:moveTo>
                      <a:pt x="995" y="0"/>
                    </a:moveTo>
                    <a:cubicBezTo>
                      <a:pt x="975" y="0"/>
                      <a:pt x="954" y="10"/>
                      <a:pt x="941" y="29"/>
                    </a:cubicBezTo>
                    <a:lnTo>
                      <a:pt x="1" y="1350"/>
                    </a:lnTo>
                    <a:lnTo>
                      <a:pt x="341" y="1590"/>
                    </a:lnTo>
                    <a:lnTo>
                      <a:pt x="1281" y="272"/>
                    </a:lnTo>
                    <a:cubicBezTo>
                      <a:pt x="1302" y="243"/>
                      <a:pt x="1293" y="201"/>
                      <a:pt x="1260" y="175"/>
                    </a:cubicBezTo>
                    <a:lnTo>
                      <a:pt x="1029" y="12"/>
                    </a:lnTo>
                    <a:cubicBezTo>
                      <a:pt x="1019" y="4"/>
                      <a:pt x="1007" y="0"/>
                      <a:pt x="9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9"/>
              <p:cNvSpPr/>
              <p:nvPr/>
            </p:nvSpPr>
            <p:spPr>
              <a:xfrm>
                <a:off x="7460065" y="3935073"/>
                <a:ext cx="63319" cy="834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291" extrusionOk="0">
                    <a:moveTo>
                      <a:pt x="872" y="0"/>
                    </a:moveTo>
                    <a:cubicBezTo>
                      <a:pt x="865" y="0"/>
                      <a:pt x="859" y="3"/>
                      <a:pt x="857" y="10"/>
                    </a:cubicBezTo>
                    <a:lnTo>
                      <a:pt x="1" y="1210"/>
                    </a:lnTo>
                    <a:lnTo>
                      <a:pt x="110" y="1290"/>
                    </a:lnTo>
                    <a:lnTo>
                      <a:pt x="966" y="90"/>
                    </a:lnTo>
                    <a:cubicBezTo>
                      <a:pt x="979" y="77"/>
                      <a:pt x="974" y="69"/>
                      <a:pt x="962" y="56"/>
                    </a:cubicBezTo>
                    <a:lnTo>
                      <a:pt x="890" y="6"/>
                    </a:lnTo>
                    <a:cubicBezTo>
                      <a:pt x="885" y="2"/>
                      <a:pt x="878" y="0"/>
                      <a:pt x="8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9"/>
              <p:cNvSpPr/>
              <p:nvPr/>
            </p:nvSpPr>
            <p:spPr>
              <a:xfrm>
                <a:off x="7452498" y="4010035"/>
                <a:ext cx="18239" cy="1830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39" y="1"/>
                    </a:moveTo>
                    <a:cubicBezTo>
                      <a:pt x="63" y="1"/>
                      <a:pt x="0" y="64"/>
                      <a:pt x="0" y="139"/>
                    </a:cubicBezTo>
                    <a:cubicBezTo>
                      <a:pt x="0" y="219"/>
                      <a:pt x="63" y="282"/>
                      <a:pt x="139" y="282"/>
                    </a:cubicBezTo>
                    <a:cubicBezTo>
                      <a:pt x="219" y="282"/>
                      <a:pt x="282" y="219"/>
                      <a:pt x="282" y="139"/>
                    </a:cubicBezTo>
                    <a:cubicBezTo>
                      <a:pt x="282" y="64"/>
                      <a:pt x="219" y="1"/>
                      <a:pt x="1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9"/>
              <p:cNvSpPr/>
              <p:nvPr/>
            </p:nvSpPr>
            <p:spPr>
              <a:xfrm>
                <a:off x="7774918" y="4028275"/>
                <a:ext cx="185430" cy="292601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4524" extrusionOk="0">
                    <a:moveTo>
                      <a:pt x="1" y="0"/>
                    </a:moveTo>
                    <a:lnTo>
                      <a:pt x="1" y="1263"/>
                    </a:lnTo>
                    <a:lnTo>
                      <a:pt x="22" y="1263"/>
                    </a:lnTo>
                    <a:cubicBezTo>
                      <a:pt x="819" y="1263"/>
                      <a:pt x="1461" y="1909"/>
                      <a:pt x="1461" y="2703"/>
                    </a:cubicBezTo>
                    <a:lnTo>
                      <a:pt x="1461" y="4524"/>
                    </a:lnTo>
                    <a:lnTo>
                      <a:pt x="2867" y="4524"/>
                    </a:lnTo>
                    <a:lnTo>
                      <a:pt x="2867" y="1796"/>
                    </a:lnTo>
                    <a:cubicBezTo>
                      <a:pt x="2867" y="802"/>
                      <a:pt x="2065" y="0"/>
                      <a:pt x="10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0" name="Google Shape;1260;p9"/>
            <p:cNvGrpSpPr/>
            <p:nvPr/>
          </p:nvGrpSpPr>
          <p:grpSpPr>
            <a:xfrm>
              <a:off x="8235250" y="4712425"/>
              <a:ext cx="196447" cy="1392844"/>
              <a:chOff x="8049200" y="-918250"/>
              <a:chExt cx="196447" cy="1392844"/>
            </a:xfrm>
          </p:grpSpPr>
          <p:sp>
            <p:nvSpPr>
              <p:cNvPr id="1261" name="Google Shape;1261;p9"/>
              <p:cNvSpPr/>
              <p:nvPr/>
            </p:nvSpPr>
            <p:spPr>
              <a:xfrm>
                <a:off x="8049200" y="-918250"/>
                <a:ext cx="98246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9"/>
              <p:cNvSpPr/>
              <p:nvPr/>
            </p:nvSpPr>
            <p:spPr>
              <a:xfrm>
                <a:off x="8147424" y="-918250"/>
                <a:ext cx="98223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3" name="Google Shape;1263;p9"/>
            <p:cNvGrpSpPr/>
            <p:nvPr/>
          </p:nvGrpSpPr>
          <p:grpSpPr>
            <a:xfrm>
              <a:off x="8235250" y="-942825"/>
              <a:ext cx="196447" cy="1392844"/>
              <a:chOff x="8049200" y="-918250"/>
              <a:chExt cx="196447" cy="1392844"/>
            </a:xfrm>
          </p:grpSpPr>
          <p:sp>
            <p:nvSpPr>
              <p:cNvPr id="1264" name="Google Shape;1264;p9"/>
              <p:cNvSpPr/>
              <p:nvPr/>
            </p:nvSpPr>
            <p:spPr>
              <a:xfrm>
                <a:off x="8049200" y="-918250"/>
                <a:ext cx="98246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9"/>
              <p:cNvSpPr/>
              <p:nvPr/>
            </p:nvSpPr>
            <p:spPr>
              <a:xfrm>
                <a:off x="8147424" y="-918250"/>
                <a:ext cx="98223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0"/>
          <p:cNvSpPr>
            <a:spLocks noGrp="1"/>
          </p:cNvSpPr>
          <p:nvPr>
            <p:ph type="pic" idx="2"/>
          </p:nvPr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268" name="Google Shape;1268;p10"/>
          <p:cNvSpPr txBox="1">
            <a:spLocks noGrp="1"/>
          </p:cNvSpPr>
          <p:nvPr>
            <p:ph type="title"/>
          </p:nvPr>
        </p:nvSpPr>
        <p:spPr>
          <a:xfrm>
            <a:off x="720000" y="3942475"/>
            <a:ext cx="7704000" cy="644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0" name="Google Shape;1270;p11"/>
          <p:cNvGrpSpPr/>
          <p:nvPr/>
        </p:nvGrpSpPr>
        <p:grpSpPr>
          <a:xfrm>
            <a:off x="4310902" y="4530204"/>
            <a:ext cx="4476113" cy="2044775"/>
            <a:chOff x="-46850" y="3945148"/>
            <a:chExt cx="3841168" cy="1754720"/>
          </a:xfrm>
        </p:grpSpPr>
        <p:grpSp>
          <p:nvGrpSpPr>
            <p:cNvPr id="1271" name="Google Shape;1271;p11"/>
            <p:cNvGrpSpPr/>
            <p:nvPr/>
          </p:nvGrpSpPr>
          <p:grpSpPr>
            <a:xfrm rot="-5400000" flipH="1">
              <a:off x="2037583" y="3943132"/>
              <a:ext cx="1754720" cy="1758751"/>
              <a:chOff x="6633675" y="1434550"/>
              <a:chExt cx="1044725" cy="1047125"/>
            </a:xfrm>
          </p:grpSpPr>
          <p:sp>
            <p:nvSpPr>
              <p:cNvPr id="1272" name="Google Shape;1272;p11"/>
              <p:cNvSpPr/>
              <p:nvPr/>
            </p:nvSpPr>
            <p:spPr>
              <a:xfrm>
                <a:off x="6684025" y="1434550"/>
                <a:ext cx="994375" cy="996675"/>
              </a:xfrm>
              <a:custGeom>
                <a:avLst/>
                <a:gdLst/>
                <a:ahLst/>
                <a:cxnLst/>
                <a:rect l="l" t="t" r="r" b="b"/>
                <a:pathLst>
                  <a:path w="39775" h="39867" extrusionOk="0">
                    <a:moveTo>
                      <a:pt x="18994" y="1"/>
                    </a:moveTo>
                    <a:lnTo>
                      <a:pt x="18994" y="7000"/>
                    </a:lnTo>
                    <a:cubicBezTo>
                      <a:pt x="18994" y="7936"/>
                      <a:pt x="18234" y="8696"/>
                      <a:pt x="17298" y="8696"/>
                    </a:cubicBezTo>
                    <a:lnTo>
                      <a:pt x="5087" y="8696"/>
                    </a:lnTo>
                    <a:cubicBezTo>
                      <a:pt x="2280" y="8696"/>
                      <a:pt x="1" y="10978"/>
                      <a:pt x="1" y="13786"/>
                    </a:cubicBezTo>
                    <a:lnTo>
                      <a:pt x="1" y="34776"/>
                    </a:lnTo>
                    <a:cubicBezTo>
                      <a:pt x="1" y="37583"/>
                      <a:pt x="2280" y="39866"/>
                      <a:pt x="5087" y="39866"/>
                    </a:cubicBezTo>
                    <a:lnTo>
                      <a:pt x="39774" y="39866"/>
                    </a:lnTo>
                    <a:lnTo>
                      <a:pt x="39774" y="36471"/>
                    </a:lnTo>
                    <a:lnTo>
                      <a:pt x="39774" y="36467"/>
                    </a:lnTo>
                    <a:lnTo>
                      <a:pt x="5087" y="36467"/>
                    </a:lnTo>
                    <a:cubicBezTo>
                      <a:pt x="4151" y="36467"/>
                      <a:pt x="3392" y="35703"/>
                      <a:pt x="3392" y="34772"/>
                    </a:cubicBezTo>
                    <a:lnTo>
                      <a:pt x="3392" y="13777"/>
                    </a:lnTo>
                    <a:cubicBezTo>
                      <a:pt x="3392" y="12846"/>
                      <a:pt x="4151" y="12086"/>
                      <a:pt x="5087" y="12086"/>
                    </a:cubicBezTo>
                    <a:lnTo>
                      <a:pt x="17298" y="12086"/>
                    </a:lnTo>
                    <a:cubicBezTo>
                      <a:pt x="20106" y="12086"/>
                      <a:pt x="22389" y="9803"/>
                      <a:pt x="22389" y="6996"/>
                    </a:cubicBezTo>
                    <a:lnTo>
                      <a:pt x="223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11"/>
              <p:cNvSpPr/>
              <p:nvPr/>
            </p:nvSpPr>
            <p:spPr>
              <a:xfrm>
                <a:off x="6726325" y="1434550"/>
                <a:ext cx="952075" cy="954175"/>
              </a:xfrm>
              <a:custGeom>
                <a:avLst/>
                <a:gdLst/>
                <a:ahLst/>
                <a:cxnLst/>
                <a:rect l="l" t="t" r="r" b="b"/>
                <a:pathLst>
                  <a:path w="38083" h="38167" extrusionOk="0">
                    <a:moveTo>
                      <a:pt x="19001" y="1"/>
                    </a:moveTo>
                    <a:lnTo>
                      <a:pt x="19001" y="6992"/>
                    </a:lnTo>
                    <a:cubicBezTo>
                      <a:pt x="19001" y="8863"/>
                      <a:pt x="17478" y="10382"/>
                      <a:pt x="15606" y="10382"/>
                    </a:cubicBezTo>
                    <a:lnTo>
                      <a:pt x="3395" y="10382"/>
                    </a:lnTo>
                    <a:cubicBezTo>
                      <a:pt x="1523" y="10382"/>
                      <a:pt x="0" y="11906"/>
                      <a:pt x="0" y="13777"/>
                    </a:cubicBezTo>
                    <a:lnTo>
                      <a:pt x="0" y="34772"/>
                    </a:lnTo>
                    <a:cubicBezTo>
                      <a:pt x="0" y="36643"/>
                      <a:pt x="1523" y="38167"/>
                      <a:pt x="3395" y="38167"/>
                    </a:cubicBezTo>
                    <a:lnTo>
                      <a:pt x="38082" y="38167"/>
                    </a:lnTo>
                    <a:lnTo>
                      <a:pt x="38082" y="36471"/>
                    </a:lnTo>
                    <a:lnTo>
                      <a:pt x="38082" y="36467"/>
                    </a:lnTo>
                    <a:lnTo>
                      <a:pt x="3395" y="36467"/>
                    </a:lnTo>
                    <a:cubicBezTo>
                      <a:pt x="2459" y="36467"/>
                      <a:pt x="1700" y="35703"/>
                      <a:pt x="1700" y="34772"/>
                    </a:cubicBezTo>
                    <a:lnTo>
                      <a:pt x="1700" y="13777"/>
                    </a:lnTo>
                    <a:cubicBezTo>
                      <a:pt x="1700" y="12846"/>
                      <a:pt x="2459" y="12086"/>
                      <a:pt x="3395" y="12086"/>
                    </a:cubicBezTo>
                    <a:lnTo>
                      <a:pt x="15606" y="12086"/>
                    </a:lnTo>
                    <a:cubicBezTo>
                      <a:pt x="18414" y="12086"/>
                      <a:pt x="20697" y="9803"/>
                      <a:pt x="20697" y="6996"/>
                    </a:cubicBezTo>
                    <a:lnTo>
                      <a:pt x="206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11"/>
              <p:cNvSpPr/>
              <p:nvPr/>
            </p:nvSpPr>
            <p:spPr>
              <a:xfrm>
                <a:off x="6683825" y="2024350"/>
                <a:ext cx="84900" cy="230925"/>
              </a:xfrm>
              <a:custGeom>
                <a:avLst/>
                <a:gdLst/>
                <a:ahLst/>
                <a:cxnLst/>
                <a:rect l="l" t="t" r="r" b="b"/>
                <a:pathLst>
                  <a:path w="3396" h="9237" extrusionOk="0">
                    <a:moveTo>
                      <a:pt x="3395" y="1"/>
                    </a:moveTo>
                    <a:cubicBezTo>
                      <a:pt x="3046" y="628"/>
                      <a:pt x="2355" y="942"/>
                      <a:pt x="1663" y="942"/>
                    </a:cubicBezTo>
                    <a:cubicBezTo>
                      <a:pt x="1017" y="942"/>
                      <a:pt x="371" y="669"/>
                      <a:pt x="1" y="122"/>
                    </a:cubicBezTo>
                    <a:lnTo>
                      <a:pt x="1" y="9082"/>
                    </a:lnTo>
                    <a:cubicBezTo>
                      <a:pt x="389" y="8567"/>
                      <a:pt x="998" y="8213"/>
                      <a:pt x="1637" y="8213"/>
                    </a:cubicBezTo>
                    <a:cubicBezTo>
                      <a:pt x="2082" y="8213"/>
                      <a:pt x="2541" y="8384"/>
                      <a:pt x="2951" y="8792"/>
                    </a:cubicBezTo>
                    <a:lnTo>
                      <a:pt x="3395" y="9237"/>
                    </a:lnTo>
                    <a:lnTo>
                      <a:pt x="339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11"/>
              <p:cNvSpPr/>
              <p:nvPr/>
            </p:nvSpPr>
            <p:spPr>
              <a:xfrm>
                <a:off x="6684775" y="1803000"/>
                <a:ext cx="83000" cy="2282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9128" extrusionOk="0">
                    <a:moveTo>
                      <a:pt x="0" y="0"/>
                    </a:moveTo>
                    <a:lnTo>
                      <a:pt x="0" y="9127"/>
                    </a:lnTo>
                    <a:lnTo>
                      <a:pt x="3320" y="9127"/>
                    </a:lnTo>
                    <a:lnTo>
                      <a:pt x="33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11"/>
              <p:cNvSpPr/>
              <p:nvPr/>
            </p:nvSpPr>
            <p:spPr>
              <a:xfrm>
                <a:off x="6684875" y="1841400"/>
                <a:ext cx="82900" cy="185500"/>
              </a:xfrm>
              <a:custGeom>
                <a:avLst/>
                <a:gdLst/>
                <a:ahLst/>
                <a:cxnLst/>
                <a:rect l="l" t="t" r="r" b="b"/>
                <a:pathLst>
                  <a:path w="3316" h="7420" extrusionOk="0">
                    <a:moveTo>
                      <a:pt x="1658" y="0"/>
                    </a:moveTo>
                    <a:cubicBezTo>
                      <a:pt x="1062" y="0"/>
                      <a:pt x="500" y="143"/>
                      <a:pt x="1" y="395"/>
                    </a:cubicBezTo>
                    <a:lnTo>
                      <a:pt x="1" y="7025"/>
                    </a:lnTo>
                    <a:cubicBezTo>
                      <a:pt x="500" y="7277"/>
                      <a:pt x="1062" y="7419"/>
                      <a:pt x="1658" y="7419"/>
                    </a:cubicBezTo>
                    <a:cubicBezTo>
                      <a:pt x="2258" y="7419"/>
                      <a:pt x="2820" y="7277"/>
                      <a:pt x="3316" y="7025"/>
                    </a:cubicBezTo>
                    <a:lnTo>
                      <a:pt x="3316" y="395"/>
                    </a:lnTo>
                    <a:cubicBezTo>
                      <a:pt x="2820" y="143"/>
                      <a:pt x="2254" y="0"/>
                      <a:pt x="16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11"/>
              <p:cNvSpPr/>
              <p:nvPr/>
            </p:nvSpPr>
            <p:spPr>
              <a:xfrm>
                <a:off x="6684775" y="1803100"/>
                <a:ext cx="41450" cy="22820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9128" extrusionOk="0">
                    <a:moveTo>
                      <a:pt x="0" y="1"/>
                    </a:moveTo>
                    <a:lnTo>
                      <a:pt x="0" y="9128"/>
                    </a:lnTo>
                    <a:lnTo>
                      <a:pt x="1658" y="9128"/>
                    </a:lnTo>
                    <a:lnTo>
                      <a:pt x="165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11"/>
              <p:cNvSpPr/>
              <p:nvPr/>
            </p:nvSpPr>
            <p:spPr>
              <a:xfrm>
                <a:off x="6677850" y="1785800"/>
                <a:ext cx="96950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3878" h="1041" extrusionOk="0">
                    <a:moveTo>
                      <a:pt x="0" y="0"/>
                    </a:moveTo>
                    <a:lnTo>
                      <a:pt x="0" y="1041"/>
                    </a:lnTo>
                    <a:lnTo>
                      <a:pt x="3878" y="1041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11"/>
              <p:cNvSpPr/>
              <p:nvPr/>
            </p:nvSpPr>
            <p:spPr>
              <a:xfrm>
                <a:off x="6677850" y="1785800"/>
                <a:ext cx="38525" cy="26025"/>
              </a:xfrm>
              <a:custGeom>
                <a:avLst/>
                <a:gdLst/>
                <a:ahLst/>
                <a:cxnLst/>
                <a:rect l="l" t="t" r="r" b="b"/>
                <a:pathLst>
                  <a:path w="1541" h="1041" extrusionOk="0">
                    <a:moveTo>
                      <a:pt x="0" y="0"/>
                    </a:moveTo>
                    <a:lnTo>
                      <a:pt x="0" y="1041"/>
                    </a:lnTo>
                    <a:lnTo>
                      <a:pt x="1540" y="1041"/>
                    </a:lnTo>
                    <a:lnTo>
                      <a:pt x="154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11"/>
              <p:cNvSpPr/>
              <p:nvPr/>
            </p:nvSpPr>
            <p:spPr>
              <a:xfrm>
                <a:off x="6675425" y="1777500"/>
                <a:ext cx="10157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4063" h="333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4063" y="332"/>
                    </a:lnTo>
                    <a:lnTo>
                      <a:pt x="406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11"/>
              <p:cNvSpPr/>
              <p:nvPr/>
            </p:nvSpPr>
            <p:spPr>
              <a:xfrm>
                <a:off x="6675425" y="1777500"/>
                <a:ext cx="40425" cy="8325"/>
              </a:xfrm>
              <a:custGeom>
                <a:avLst/>
                <a:gdLst/>
                <a:ahLst/>
                <a:cxnLst/>
                <a:rect l="l" t="t" r="r" b="b"/>
                <a:pathLst>
                  <a:path w="1617" h="333" extrusionOk="0">
                    <a:moveTo>
                      <a:pt x="1" y="1"/>
                    </a:moveTo>
                    <a:lnTo>
                      <a:pt x="1" y="332"/>
                    </a:lnTo>
                    <a:lnTo>
                      <a:pt x="1616" y="332"/>
                    </a:lnTo>
                    <a:lnTo>
                      <a:pt x="161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11"/>
              <p:cNvSpPr/>
              <p:nvPr/>
            </p:nvSpPr>
            <p:spPr>
              <a:xfrm>
                <a:off x="6677850" y="2031275"/>
                <a:ext cx="9695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3878" h="1042" extrusionOk="0">
                    <a:moveTo>
                      <a:pt x="0" y="1"/>
                    </a:moveTo>
                    <a:lnTo>
                      <a:pt x="0" y="1041"/>
                    </a:lnTo>
                    <a:lnTo>
                      <a:pt x="3878" y="1041"/>
                    </a:lnTo>
                    <a:lnTo>
                      <a:pt x="38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11"/>
              <p:cNvSpPr/>
              <p:nvPr/>
            </p:nvSpPr>
            <p:spPr>
              <a:xfrm>
                <a:off x="6677850" y="2031275"/>
                <a:ext cx="42200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688" h="1042" extrusionOk="0">
                    <a:moveTo>
                      <a:pt x="0" y="1"/>
                    </a:moveTo>
                    <a:lnTo>
                      <a:pt x="0" y="1041"/>
                    </a:lnTo>
                    <a:lnTo>
                      <a:pt x="1687" y="1041"/>
                    </a:lnTo>
                    <a:lnTo>
                      <a:pt x="16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11"/>
              <p:cNvSpPr/>
              <p:nvPr/>
            </p:nvSpPr>
            <p:spPr>
              <a:xfrm>
                <a:off x="6673650" y="2056975"/>
                <a:ext cx="10567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215" extrusionOk="0">
                    <a:moveTo>
                      <a:pt x="0" y="1"/>
                    </a:moveTo>
                    <a:lnTo>
                      <a:pt x="0" y="215"/>
                    </a:lnTo>
                    <a:lnTo>
                      <a:pt x="4226" y="215"/>
                    </a:lnTo>
                    <a:lnTo>
                      <a:pt x="42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11"/>
              <p:cNvSpPr/>
              <p:nvPr/>
            </p:nvSpPr>
            <p:spPr>
              <a:xfrm>
                <a:off x="6633675" y="1824500"/>
                <a:ext cx="185400" cy="185400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7416" extrusionOk="0">
                    <a:moveTo>
                      <a:pt x="3706" y="1"/>
                    </a:moveTo>
                    <a:cubicBezTo>
                      <a:pt x="1658" y="1"/>
                      <a:pt x="1" y="1662"/>
                      <a:pt x="1" y="3710"/>
                    </a:cubicBezTo>
                    <a:cubicBezTo>
                      <a:pt x="1" y="5758"/>
                      <a:pt x="1658" y="7416"/>
                      <a:pt x="3706" y="7416"/>
                    </a:cubicBezTo>
                    <a:cubicBezTo>
                      <a:pt x="5754" y="7416"/>
                      <a:pt x="7416" y="5758"/>
                      <a:pt x="7416" y="3710"/>
                    </a:cubicBezTo>
                    <a:cubicBezTo>
                      <a:pt x="7416" y="1662"/>
                      <a:pt x="5754" y="1"/>
                      <a:pt x="37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11"/>
              <p:cNvSpPr/>
              <p:nvPr/>
            </p:nvSpPr>
            <p:spPr>
              <a:xfrm>
                <a:off x="6638925" y="1829750"/>
                <a:ext cx="174900" cy="174900"/>
              </a:xfrm>
              <a:custGeom>
                <a:avLst/>
                <a:gdLst/>
                <a:ahLst/>
                <a:cxnLst/>
                <a:rect l="l" t="t" r="r" b="b"/>
                <a:pathLst>
                  <a:path w="6996" h="6996" extrusionOk="0">
                    <a:moveTo>
                      <a:pt x="3496" y="0"/>
                    </a:moveTo>
                    <a:cubicBezTo>
                      <a:pt x="1566" y="0"/>
                      <a:pt x="0" y="1566"/>
                      <a:pt x="0" y="3500"/>
                    </a:cubicBezTo>
                    <a:cubicBezTo>
                      <a:pt x="0" y="5430"/>
                      <a:pt x="1566" y="6996"/>
                      <a:pt x="3496" y="6996"/>
                    </a:cubicBezTo>
                    <a:cubicBezTo>
                      <a:pt x="5431" y="6996"/>
                      <a:pt x="6996" y="5430"/>
                      <a:pt x="6996" y="3500"/>
                    </a:cubicBezTo>
                    <a:cubicBezTo>
                      <a:pt x="6996" y="1566"/>
                      <a:pt x="5431" y="0"/>
                      <a:pt x="3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11"/>
              <p:cNvSpPr/>
              <p:nvPr/>
            </p:nvSpPr>
            <p:spPr>
              <a:xfrm>
                <a:off x="6651300" y="1842450"/>
                <a:ext cx="149850" cy="149625"/>
              </a:xfrm>
              <a:custGeom>
                <a:avLst/>
                <a:gdLst/>
                <a:ahLst/>
                <a:cxnLst/>
                <a:rect l="l" t="t" r="r" b="b"/>
                <a:pathLst>
                  <a:path w="5994" h="5985" extrusionOk="0">
                    <a:moveTo>
                      <a:pt x="3005" y="0"/>
                    </a:moveTo>
                    <a:cubicBezTo>
                      <a:pt x="3002" y="0"/>
                      <a:pt x="2999" y="0"/>
                      <a:pt x="2997" y="0"/>
                    </a:cubicBezTo>
                    <a:cubicBezTo>
                      <a:pt x="1960" y="0"/>
                      <a:pt x="1050" y="525"/>
                      <a:pt x="513" y="1322"/>
                    </a:cubicBezTo>
                    <a:cubicBezTo>
                      <a:pt x="190" y="1800"/>
                      <a:pt x="1" y="2371"/>
                      <a:pt x="1" y="2992"/>
                    </a:cubicBezTo>
                    <a:cubicBezTo>
                      <a:pt x="1" y="3479"/>
                      <a:pt x="118" y="3941"/>
                      <a:pt x="328" y="4348"/>
                    </a:cubicBezTo>
                    <a:cubicBezTo>
                      <a:pt x="672" y="5027"/>
                      <a:pt x="1268" y="5556"/>
                      <a:pt x="1990" y="5812"/>
                    </a:cubicBezTo>
                    <a:cubicBezTo>
                      <a:pt x="2304" y="5921"/>
                      <a:pt x="2644" y="5984"/>
                      <a:pt x="2997" y="5984"/>
                    </a:cubicBezTo>
                    <a:cubicBezTo>
                      <a:pt x="4080" y="5984"/>
                      <a:pt x="5028" y="5413"/>
                      <a:pt x="5552" y="4553"/>
                    </a:cubicBezTo>
                    <a:cubicBezTo>
                      <a:pt x="5829" y="4096"/>
                      <a:pt x="5993" y="3563"/>
                      <a:pt x="5993" y="2992"/>
                    </a:cubicBezTo>
                    <a:cubicBezTo>
                      <a:pt x="5993" y="1341"/>
                      <a:pt x="4659" y="0"/>
                      <a:pt x="300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11"/>
              <p:cNvSpPr/>
              <p:nvPr/>
            </p:nvSpPr>
            <p:spPr>
              <a:xfrm>
                <a:off x="6651525" y="1842450"/>
                <a:ext cx="135025" cy="129375"/>
              </a:xfrm>
              <a:custGeom>
                <a:avLst/>
                <a:gdLst/>
                <a:ahLst/>
                <a:cxnLst/>
                <a:rect l="l" t="t" r="r" b="b"/>
                <a:pathLst>
                  <a:path w="5401" h="5175" extrusionOk="0">
                    <a:moveTo>
                      <a:pt x="2992" y="0"/>
                    </a:moveTo>
                    <a:cubicBezTo>
                      <a:pt x="1960" y="0"/>
                      <a:pt x="1049" y="525"/>
                      <a:pt x="508" y="1322"/>
                    </a:cubicBezTo>
                    <a:cubicBezTo>
                      <a:pt x="189" y="1800"/>
                      <a:pt x="0" y="2371"/>
                      <a:pt x="0" y="2992"/>
                    </a:cubicBezTo>
                    <a:cubicBezTo>
                      <a:pt x="0" y="3479"/>
                      <a:pt x="113" y="3941"/>
                      <a:pt x="323" y="4352"/>
                    </a:cubicBezTo>
                    <a:cubicBezTo>
                      <a:pt x="483" y="4658"/>
                      <a:pt x="697" y="4939"/>
                      <a:pt x="948" y="5174"/>
                    </a:cubicBezTo>
                    <a:cubicBezTo>
                      <a:pt x="848" y="5044"/>
                      <a:pt x="760" y="4902"/>
                      <a:pt x="684" y="4755"/>
                    </a:cubicBezTo>
                    <a:cubicBezTo>
                      <a:pt x="474" y="4343"/>
                      <a:pt x="361" y="3882"/>
                      <a:pt x="361" y="3395"/>
                    </a:cubicBezTo>
                    <a:cubicBezTo>
                      <a:pt x="361" y="2778"/>
                      <a:pt x="550" y="2203"/>
                      <a:pt x="869" y="1729"/>
                    </a:cubicBezTo>
                    <a:cubicBezTo>
                      <a:pt x="1410" y="932"/>
                      <a:pt x="2316" y="407"/>
                      <a:pt x="3357" y="407"/>
                    </a:cubicBezTo>
                    <a:cubicBezTo>
                      <a:pt x="4146" y="407"/>
                      <a:pt x="4868" y="714"/>
                      <a:pt x="5401" y="1217"/>
                    </a:cubicBezTo>
                    <a:cubicBezTo>
                      <a:pt x="4855" y="479"/>
                      <a:pt x="3978" y="0"/>
                      <a:pt x="299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11"/>
              <p:cNvSpPr/>
              <p:nvPr/>
            </p:nvSpPr>
            <p:spPr>
              <a:xfrm>
                <a:off x="6655700" y="1846325"/>
                <a:ext cx="141450" cy="141750"/>
              </a:xfrm>
              <a:custGeom>
                <a:avLst/>
                <a:gdLst/>
                <a:ahLst/>
                <a:cxnLst/>
                <a:rect l="l" t="t" r="r" b="b"/>
                <a:pathLst>
                  <a:path w="5658" h="5670" extrusionOk="0">
                    <a:moveTo>
                      <a:pt x="2972" y="0"/>
                    </a:moveTo>
                    <a:lnTo>
                      <a:pt x="2951" y="382"/>
                    </a:lnTo>
                    <a:cubicBezTo>
                      <a:pt x="2972" y="382"/>
                      <a:pt x="2989" y="386"/>
                      <a:pt x="3010" y="386"/>
                    </a:cubicBezTo>
                    <a:lnTo>
                      <a:pt x="3043" y="5"/>
                    </a:lnTo>
                    <a:cubicBezTo>
                      <a:pt x="3022" y="0"/>
                      <a:pt x="2993" y="0"/>
                      <a:pt x="2972" y="0"/>
                    </a:cubicBezTo>
                    <a:close/>
                    <a:moveTo>
                      <a:pt x="2426" y="26"/>
                    </a:moveTo>
                    <a:cubicBezTo>
                      <a:pt x="2405" y="30"/>
                      <a:pt x="2380" y="30"/>
                      <a:pt x="2359" y="34"/>
                    </a:cubicBezTo>
                    <a:lnTo>
                      <a:pt x="2422" y="412"/>
                    </a:lnTo>
                    <a:cubicBezTo>
                      <a:pt x="2439" y="412"/>
                      <a:pt x="2460" y="407"/>
                      <a:pt x="2481" y="403"/>
                    </a:cubicBezTo>
                    <a:lnTo>
                      <a:pt x="2426" y="26"/>
                    </a:lnTo>
                    <a:close/>
                    <a:moveTo>
                      <a:pt x="3572" y="105"/>
                    </a:moveTo>
                    <a:lnTo>
                      <a:pt x="3471" y="470"/>
                    </a:lnTo>
                    <a:cubicBezTo>
                      <a:pt x="3492" y="475"/>
                      <a:pt x="3509" y="483"/>
                      <a:pt x="3530" y="487"/>
                    </a:cubicBezTo>
                    <a:lnTo>
                      <a:pt x="3639" y="126"/>
                    </a:lnTo>
                    <a:cubicBezTo>
                      <a:pt x="3614" y="114"/>
                      <a:pt x="3593" y="110"/>
                      <a:pt x="3572" y="105"/>
                    </a:cubicBezTo>
                    <a:close/>
                    <a:moveTo>
                      <a:pt x="1831" y="177"/>
                    </a:moveTo>
                    <a:cubicBezTo>
                      <a:pt x="1810" y="189"/>
                      <a:pt x="1789" y="193"/>
                      <a:pt x="1768" y="202"/>
                    </a:cubicBezTo>
                    <a:lnTo>
                      <a:pt x="1910" y="559"/>
                    </a:lnTo>
                    <a:cubicBezTo>
                      <a:pt x="1931" y="550"/>
                      <a:pt x="1944" y="546"/>
                      <a:pt x="1965" y="533"/>
                    </a:cubicBezTo>
                    <a:lnTo>
                      <a:pt x="1831" y="177"/>
                    </a:lnTo>
                    <a:close/>
                    <a:moveTo>
                      <a:pt x="4143" y="328"/>
                    </a:moveTo>
                    <a:lnTo>
                      <a:pt x="3966" y="663"/>
                    </a:lnTo>
                    <a:cubicBezTo>
                      <a:pt x="3979" y="672"/>
                      <a:pt x="4000" y="680"/>
                      <a:pt x="4017" y="693"/>
                    </a:cubicBezTo>
                    <a:lnTo>
                      <a:pt x="4201" y="361"/>
                    </a:lnTo>
                    <a:cubicBezTo>
                      <a:pt x="4185" y="349"/>
                      <a:pt x="4164" y="340"/>
                      <a:pt x="4143" y="328"/>
                    </a:cubicBezTo>
                    <a:close/>
                    <a:moveTo>
                      <a:pt x="1285" y="454"/>
                    </a:moveTo>
                    <a:cubicBezTo>
                      <a:pt x="1264" y="466"/>
                      <a:pt x="1247" y="483"/>
                      <a:pt x="1226" y="491"/>
                    </a:cubicBezTo>
                    <a:lnTo>
                      <a:pt x="1440" y="806"/>
                    </a:lnTo>
                    <a:cubicBezTo>
                      <a:pt x="1457" y="798"/>
                      <a:pt x="1474" y="785"/>
                      <a:pt x="1495" y="777"/>
                    </a:cubicBezTo>
                    <a:lnTo>
                      <a:pt x="1285" y="454"/>
                    </a:lnTo>
                    <a:close/>
                    <a:moveTo>
                      <a:pt x="4655" y="672"/>
                    </a:moveTo>
                    <a:lnTo>
                      <a:pt x="4411" y="966"/>
                    </a:lnTo>
                    <a:cubicBezTo>
                      <a:pt x="4420" y="974"/>
                      <a:pt x="4436" y="991"/>
                      <a:pt x="4453" y="999"/>
                    </a:cubicBezTo>
                    <a:lnTo>
                      <a:pt x="4709" y="718"/>
                    </a:lnTo>
                    <a:cubicBezTo>
                      <a:pt x="4692" y="701"/>
                      <a:pt x="4671" y="684"/>
                      <a:pt x="4655" y="672"/>
                    </a:cubicBezTo>
                    <a:close/>
                    <a:moveTo>
                      <a:pt x="807" y="844"/>
                    </a:moveTo>
                    <a:lnTo>
                      <a:pt x="760" y="890"/>
                    </a:lnTo>
                    <a:lnTo>
                      <a:pt x="1037" y="1154"/>
                    </a:lnTo>
                    <a:cubicBezTo>
                      <a:pt x="1054" y="1138"/>
                      <a:pt x="1063" y="1121"/>
                      <a:pt x="1079" y="1108"/>
                    </a:cubicBezTo>
                    <a:lnTo>
                      <a:pt x="807" y="844"/>
                    </a:lnTo>
                    <a:close/>
                    <a:moveTo>
                      <a:pt x="5079" y="1108"/>
                    </a:moveTo>
                    <a:lnTo>
                      <a:pt x="4772" y="1343"/>
                    </a:lnTo>
                    <a:cubicBezTo>
                      <a:pt x="4789" y="1356"/>
                      <a:pt x="4797" y="1373"/>
                      <a:pt x="4810" y="1389"/>
                    </a:cubicBezTo>
                    <a:lnTo>
                      <a:pt x="5120" y="1163"/>
                    </a:lnTo>
                    <a:cubicBezTo>
                      <a:pt x="5104" y="1146"/>
                      <a:pt x="5091" y="1125"/>
                      <a:pt x="5079" y="1108"/>
                    </a:cubicBezTo>
                    <a:close/>
                    <a:moveTo>
                      <a:pt x="429" y="1322"/>
                    </a:moveTo>
                    <a:cubicBezTo>
                      <a:pt x="412" y="1343"/>
                      <a:pt x="404" y="1356"/>
                      <a:pt x="391" y="1377"/>
                    </a:cubicBezTo>
                    <a:lnTo>
                      <a:pt x="718" y="1578"/>
                    </a:lnTo>
                    <a:cubicBezTo>
                      <a:pt x="727" y="1557"/>
                      <a:pt x="739" y="1540"/>
                      <a:pt x="756" y="1524"/>
                    </a:cubicBezTo>
                    <a:lnTo>
                      <a:pt x="429" y="1322"/>
                    </a:lnTo>
                    <a:close/>
                    <a:moveTo>
                      <a:pt x="5393" y="1637"/>
                    </a:moveTo>
                    <a:lnTo>
                      <a:pt x="5045" y="1796"/>
                    </a:lnTo>
                    <a:cubicBezTo>
                      <a:pt x="5058" y="1813"/>
                      <a:pt x="5062" y="1834"/>
                      <a:pt x="5070" y="1851"/>
                    </a:cubicBezTo>
                    <a:lnTo>
                      <a:pt x="5418" y="1700"/>
                    </a:lnTo>
                    <a:cubicBezTo>
                      <a:pt x="5414" y="1679"/>
                      <a:pt x="5402" y="1658"/>
                      <a:pt x="5393" y="1637"/>
                    </a:cubicBezTo>
                    <a:close/>
                    <a:moveTo>
                      <a:pt x="156" y="1872"/>
                    </a:moveTo>
                    <a:cubicBezTo>
                      <a:pt x="152" y="1893"/>
                      <a:pt x="139" y="1914"/>
                      <a:pt x="135" y="1935"/>
                    </a:cubicBezTo>
                    <a:lnTo>
                      <a:pt x="496" y="2057"/>
                    </a:lnTo>
                    <a:cubicBezTo>
                      <a:pt x="504" y="2040"/>
                      <a:pt x="509" y="2019"/>
                      <a:pt x="517" y="2002"/>
                    </a:cubicBezTo>
                    <a:lnTo>
                      <a:pt x="156" y="1872"/>
                    </a:lnTo>
                    <a:close/>
                    <a:moveTo>
                      <a:pt x="5590" y="2212"/>
                    </a:moveTo>
                    <a:lnTo>
                      <a:pt x="5217" y="2296"/>
                    </a:lnTo>
                    <a:cubicBezTo>
                      <a:pt x="5225" y="2317"/>
                      <a:pt x="5225" y="2334"/>
                      <a:pt x="5230" y="2355"/>
                    </a:cubicBezTo>
                    <a:lnTo>
                      <a:pt x="5607" y="2279"/>
                    </a:lnTo>
                    <a:cubicBezTo>
                      <a:pt x="5603" y="2254"/>
                      <a:pt x="5595" y="2233"/>
                      <a:pt x="5590" y="2212"/>
                    </a:cubicBezTo>
                    <a:close/>
                    <a:moveTo>
                      <a:pt x="14" y="2464"/>
                    </a:moveTo>
                    <a:cubicBezTo>
                      <a:pt x="9" y="2485"/>
                      <a:pt x="5" y="2510"/>
                      <a:pt x="5" y="2531"/>
                    </a:cubicBezTo>
                    <a:lnTo>
                      <a:pt x="383" y="2573"/>
                    </a:lnTo>
                    <a:cubicBezTo>
                      <a:pt x="387" y="2552"/>
                      <a:pt x="387" y="2539"/>
                      <a:pt x="391" y="2510"/>
                    </a:cubicBezTo>
                    <a:lnTo>
                      <a:pt x="14" y="2464"/>
                    </a:lnTo>
                    <a:close/>
                    <a:moveTo>
                      <a:pt x="5658" y="2825"/>
                    </a:moveTo>
                    <a:lnTo>
                      <a:pt x="5276" y="2837"/>
                    </a:lnTo>
                    <a:lnTo>
                      <a:pt x="5276" y="2896"/>
                    </a:lnTo>
                    <a:lnTo>
                      <a:pt x="5658" y="2904"/>
                    </a:lnTo>
                    <a:lnTo>
                      <a:pt x="5658" y="2837"/>
                    </a:lnTo>
                    <a:lnTo>
                      <a:pt x="5658" y="2825"/>
                    </a:lnTo>
                    <a:close/>
                    <a:moveTo>
                      <a:pt x="383" y="3047"/>
                    </a:moveTo>
                    <a:lnTo>
                      <a:pt x="1" y="3076"/>
                    </a:lnTo>
                    <a:cubicBezTo>
                      <a:pt x="1" y="3097"/>
                      <a:pt x="5" y="3127"/>
                      <a:pt x="5" y="3148"/>
                    </a:cubicBezTo>
                    <a:lnTo>
                      <a:pt x="387" y="3106"/>
                    </a:lnTo>
                    <a:cubicBezTo>
                      <a:pt x="387" y="3085"/>
                      <a:pt x="383" y="3068"/>
                      <a:pt x="383" y="3047"/>
                    </a:cubicBezTo>
                    <a:close/>
                    <a:moveTo>
                      <a:pt x="5225" y="3366"/>
                    </a:moveTo>
                    <a:cubicBezTo>
                      <a:pt x="5217" y="3387"/>
                      <a:pt x="5213" y="3404"/>
                      <a:pt x="5209" y="3425"/>
                    </a:cubicBezTo>
                    <a:lnTo>
                      <a:pt x="5582" y="3513"/>
                    </a:lnTo>
                    <a:cubicBezTo>
                      <a:pt x="5586" y="3488"/>
                      <a:pt x="5590" y="3467"/>
                      <a:pt x="5595" y="3450"/>
                    </a:cubicBezTo>
                    <a:lnTo>
                      <a:pt x="5225" y="3366"/>
                    </a:lnTo>
                    <a:close/>
                    <a:moveTo>
                      <a:pt x="483" y="3567"/>
                    </a:moveTo>
                    <a:lnTo>
                      <a:pt x="114" y="3681"/>
                    </a:lnTo>
                    <a:cubicBezTo>
                      <a:pt x="118" y="3702"/>
                      <a:pt x="131" y="3723"/>
                      <a:pt x="135" y="3744"/>
                    </a:cubicBezTo>
                    <a:lnTo>
                      <a:pt x="504" y="3622"/>
                    </a:lnTo>
                    <a:lnTo>
                      <a:pt x="483" y="3567"/>
                    </a:lnTo>
                    <a:close/>
                    <a:moveTo>
                      <a:pt x="5058" y="3865"/>
                    </a:moveTo>
                    <a:cubicBezTo>
                      <a:pt x="5045" y="3882"/>
                      <a:pt x="5041" y="3903"/>
                      <a:pt x="5028" y="3916"/>
                    </a:cubicBezTo>
                    <a:lnTo>
                      <a:pt x="5372" y="4083"/>
                    </a:lnTo>
                    <a:cubicBezTo>
                      <a:pt x="5381" y="4071"/>
                      <a:pt x="5393" y="4050"/>
                      <a:pt x="5402" y="4029"/>
                    </a:cubicBezTo>
                    <a:lnTo>
                      <a:pt x="5058" y="3865"/>
                    </a:lnTo>
                    <a:close/>
                    <a:moveTo>
                      <a:pt x="693" y="4054"/>
                    </a:moveTo>
                    <a:lnTo>
                      <a:pt x="362" y="4243"/>
                    </a:lnTo>
                    <a:cubicBezTo>
                      <a:pt x="379" y="4264"/>
                      <a:pt x="387" y="4281"/>
                      <a:pt x="400" y="4302"/>
                    </a:cubicBezTo>
                    <a:lnTo>
                      <a:pt x="723" y="4104"/>
                    </a:lnTo>
                    <a:cubicBezTo>
                      <a:pt x="714" y="4083"/>
                      <a:pt x="702" y="4071"/>
                      <a:pt x="693" y="4054"/>
                    </a:cubicBezTo>
                    <a:close/>
                    <a:moveTo>
                      <a:pt x="4776" y="4314"/>
                    </a:moveTo>
                    <a:cubicBezTo>
                      <a:pt x="4768" y="4331"/>
                      <a:pt x="4751" y="4348"/>
                      <a:pt x="4743" y="4365"/>
                    </a:cubicBezTo>
                    <a:lnTo>
                      <a:pt x="5041" y="4604"/>
                    </a:lnTo>
                    <a:cubicBezTo>
                      <a:pt x="5058" y="4587"/>
                      <a:pt x="5066" y="4566"/>
                      <a:pt x="5083" y="4545"/>
                    </a:cubicBezTo>
                    <a:lnTo>
                      <a:pt x="4776" y="4314"/>
                    </a:lnTo>
                    <a:close/>
                    <a:moveTo>
                      <a:pt x="1008" y="4478"/>
                    </a:moveTo>
                    <a:lnTo>
                      <a:pt x="723" y="4734"/>
                    </a:lnTo>
                    <a:cubicBezTo>
                      <a:pt x="739" y="4755"/>
                      <a:pt x="756" y="4772"/>
                      <a:pt x="769" y="4788"/>
                    </a:cubicBezTo>
                    <a:lnTo>
                      <a:pt x="1050" y="4520"/>
                    </a:lnTo>
                    <a:cubicBezTo>
                      <a:pt x="1033" y="4507"/>
                      <a:pt x="1021" y="4495"/>
                      <a:pt x="1008" y="4478"/>
                    </a:cubicBezTo>
                    <a:close/>
                    <a:moveTo>
                      <a:pt x="4415" y="4705"/>
                    </a:moveTo>
                    <a:cubicBezTo>
                      <a:pt x="4399" y="4713"/>
                      <a:pt x="4386" y="4730"/>
                      <a:pt x="4369" y="4742"/>
                    </a:cubicBezTo>
                    <a:lnTo>
                      <a:pt x="4609" y="5040"/>
                    </a:lnTo>
                    <a:cubicBezTo>
                      <a:pt x="4625" y="5023"/>
                      <a:pt x="4646" y="5007"/>
                      <a:pt x="4663" y="4990"/>
                    </a:cubicBezTo>
                    <a:lnTo>
                      <a:pt x="4415" y="4705"/>
                    </a:lnTo>
                    <a:close/>
                    <a:moveTo>
                      <a:pt x="1398" y="4839"/>
                    </a:moveTo>
                    <a:lnTo>
                      <a:pt x="1180" y="5149"/>
                    </a:lnTo>
                    <a:cubicBezTo>
                      <a:pt x="1201" y="5162"/>
                      <a:pt x="1218" y="5175"/>
                      <a:pt x="1239" y="5187"/>
                    </a:cubicBezTo>
                    <a:lnTo>
                      <a:pt x="1449" y="4872"/>
                    </a:lnTo>
                    <a:lnTo>
                      <a:pt x="1398" y="4839"/>
                    </a:lnTo>
                    <a:close/>
                    <a:moveTo>
                      <a:pt x="3975" y="5002"/>
                    </a:moveTo>
                    <a:cubicBezTo>
                      <a:pt x="3958" y="5015"/>
                      <a:pt x="3937" y="5019"/>
                      <a:pt x="3920" y="5028"/>
                    </a:cubicBezTo>
                    <a:lnTo>
                      <a:pt x="4097" y="5372"/>
                    </a:lnTo>
                    <a:cubicBezTo>
                      <a:pt x="4118" y="5359"/>
                      <a:pt x="4134" y="5351"/>
                      <a:pt x="4155" y="5338"/>
                    </a:cubicBezTo>
                    <a:lnTo>
                      <a:pt x="3975" y="5002"/>
                    </a:lnTo>
                    <a:close/>
                    <a:moveTo>
                      <a:pt x="1868" y="5091"/>
                    </a:moveTo>
                    <a:lnTo>
                      <a:pt x="1713" y="5443"/>
                    </a:lnTo>
                    <a:cubicBezTo>
                      <a:pt x="1734" y="5456"/>
                      <a:pt x="1755" y="5460"/>
                      <a:pt x="1776" y="5468"/>
                    </a:cubicBezTo>
                    <a:lnTo>
                      <a:pt x="1919" y="5112"/>
                    </a:lnTo>
                    <a:cubicBezTo>
                      <a:pt x="1902" y="5107"/>
                      <a:pt x="1881" y="5095"/>
                      <a:pt x="1868" y="5091"/>
                    </a:cubicBezTo>
                    <a:close/>
                    <a:moveTo>
                      <a:pt x="3480" y="5196"/>
                    </a:moveTo>
                    <a:cubicBezTo>
                      <a:pt x="3459" y="5204"/>
                      <a:pt x="3446" y="5208"/>
                      <a:pt x="3425" y="5212"/>
                    </a:cubicBezTo>
                    <a:lnTo>
                      <a:pt x="3517" y="5586"/>
                    </a:lnTo>
                    <a:cubicBezTo>
                      <a:pt x="3538" y="5582"/>
                      <a:pt x="3559" y="5573"/>
                      <a:pt x="3580" y="5565"/>
                    </a:cubicBezTo>
                    <a:lnTo>
                      <a:pt x="3480" y="5196"/>
                    </a:lnTo>
                    <a:close/>
                    <a:moveTo>
                      <a:pt x="2376" y="5246"/>
                    </a:moveTo>
                    <a:lnTo>
                      <a:pt x="2301" y="5624"/>
                    </a:lnTo>
                    <a:cubicBezTo>
                      <a:pt x="2322" y="5628"/>
                      <a:pt x="2351" y="5628"/>
                      <a:pt x="2372" y="5632"/>
                    </a:cubicBezTo>
                    <a:lnTo>
                      <a:pt x="2435" y="5254"/>
                    </a:lnTo>
                    <a:cubicBezTo>
                      <a:pt x="2414" y="5250"/>
                      <a:pt x="2397" y="5250"/>
                      <a:pt x="2376" y="5246"/>
                    </a:cubicBezTo>
                    <a:close/>
                    <a:moveTo>
                      <a:pt x="2901" y="5288"/>
                    </a:moveTo>
                    <a:lnTo>
                      <a:pt x="2909" y="5670"/>
                    </a:lnTo>
                    <a:lnTo>
                      <a:pt x="2980" y="5670"/>
                    </a:lnTo>
                    <a:lnTo>
                      <a:pt x="2959" y="5288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11"/>
              <p:cNvSpPr/>
              <p:nvPr/>
            </p:nvSpPr>
            <p:spPr>
              <a:xfrm>
                <a:off x="6718350" y="1914525"/>
                <a:ext cx="638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672" extrusionOk="0">
                    <a:moveTo>
                      <a:pt x="336" y="0"/>
                    </a:moveTo>
                    <a:cubicBezTo>
                      <a:pt x="151" y="0"/>
                      <a:pt x="0" y="151"/>
                      <a:pt x="0" y="336"/>
                    </a:cubicBezTo>
                    <a:cubicBezTo>
                      <a:pt x="0" y="516"/>
                      <a:pt x="151" y="671"/>
                      <a:pt x="336" y="671"/>
                    </a:cubicBezTo>
                    <a:cubicBezTo>
                      <a:pt x="520" y="671"/>
                      <a:pt x="2552" y="516"/>
                      <a:pt x="2552" y="336"/>
                    </a:cubicBezTo>
                    <a:cubicBezTo>
                      <a:pt x="2552" y="147"/>
                      <a:pt x="520" y="0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11"/>
              <p:cNvSpPr/>
              <p:nvPr/>
            </p:nvSpPr>
            <p:spPr>
              <a:xfrm>
                <a:off x="6717925" y="1908850"/>
                <a:ext cx="638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672" extrusionOk="0">
                    <a:moveTo>
                      <a:pt x="336" y="0"/>
                    </a:moveTo>
                    <a:cubicBezTo>
                      <a:pt x="156" y="0"/>
                      <a:pt x="0" y="152"/>
                      <a:pt x="0" y="336"/>
                    </a:cubicBezTo>
                    <a:cubicBezTo>
                      <a:pt x="0" y="521"/>
                      <a:pt x="156" y="672"/>
                      <a:pt x="336" y="672"/>
                    </a:cubicBezTo>
                    <a:cubicBezTo>
                      <a:pt x="521" y="672"/>
                      <a:pt x="2552" y="521"/>
                      <a:pt x="2552" y="336"/>
                    </a:cubicBezTo>
                    <a:cubicBezTo>
                      <a:pt x="2552" y="147"/>
                      <a:pt x="521" y="0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11"/>
              <p:cNvSpPr/>
              <p:nvPr/>
            </p:nvSpPr>
            <p:spPr>
              <a:xfrm>
                <a:off x="6717825" y="1908850"/>
                <a:ext cx="63800" cy="8425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337" extrusionOk="0">
                    <a:moveTo>
                      <a:pt x="336" y="0"/>
                    </a:moveTo>
                    <a:cubicBezTo>
                      <a:pt x="151" y="0"/>
                      <a:pt x="0" y="152"/>
                      <a:pt x="0" y="336"/>
                    </a:cubicBezTo>
                    <a:lnTo>
                      <a:pt x="2552" y="336"/>
                    </a:lnTo>
                    <a:cubicBezTo>
                      <a:pt x="2552" y="152"/>
                      <a:pt x="521" y="0"/>
                      <a:pt x="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11"/>
              <p:cNvSpPr/>
              <p:nvPr/>
            </p:nvSpPr>
            <p:spPr>
              <a:xfrm>
                <a:off x="6734700" y="1914300"/>
                <a:ext cx="34125" cy="560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224" extrusionOk="0">
                    <a:moveTo>
                      <a:pt x="212" y="0"/>
                    </a:moveTo>
                    <a:cubicBezTo>
                      <a:pt x="97" y="0"/>
                      <a:pt x="1" y="46"/>
                      <a:pt x="1" y="114"/>
                    </a:cubicBezTo>
                    <a:cubicBezTo>
                      <a:pt x="1" y="178"/>
                      <a:pt x="97" y="223"/>
                      <a:pt x="212" y="223"/>
                    </a:cubicBezTo>
                    <a:cubicBezTo>
                      <a:pt x="217" y="223"/>
                      <a:pt x="222" y="223"/>
                      <a:pt x="227" y="223"/>
                    </a:cubicBezTo>
                    <a:lnTo>
                      <a:pt x="1344" y="148"/>
                    </a:lnTo>
                    <a:cubicBezTo>
                      <a:pt x="1356" y="148"/>
                      <a:pt x="1365" y="135"/>
                      <a:pt x="1365" y="114"/>
                    </a:cubicBezTo>
                    <a:cubicBezTo>
                      <a:pt x="1365" y="93"/>
                      <a:pt x="1356" y="76"/>
                      <a:pt x="1344" y="76"/>
                    </a:cubicBezTo>
                    <a:lnTo>
                      <a:pt x="227" y="1"/>
                    </a:lnTo>
                    <a:cubicBezTo>
                      <a:pt x="222" y="0"/>
                      <a:pt x="217" y="0"/>
                      <a:pt x="2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11"/>
              <p:cNvSpPr/>
              <p:nvPr/>
            </p:nvSpPr>
            <p:spPr>
              <a:xfrm>
                <a:off x="6718225" y="1909050"/>
                <a:ext cx="16300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324" y="1"/>
                    </a:moveTo>
                    <a:cubicBezTo>
                      <a:pt x="144" y="1"/>
                      <a:pt x="1" y="148"/>
                      <a:pt x="1" y="328"/>
                    </a:cubicBezTo>
                    <a:cubicBezTo>
                      <a:pt x="1" y="509"/>
                      <a:pt x="144" y="651"/>
                      <a:pt x="324" y="651"/>
                    </a:cubicBezTo>
                    <a:cubicBezTo>
                      <a:pt x="505" y="651"/>
                      <a:pt x="651" y="509"/>
                      <a:pt x="651" y="328"/>
                    </a:cubicBezTo>
                    <a:cubicBezTo>
                      <a:pt x="651" y="148"/>
                      <a:pt x="505" y="1"/>
                      <a:pt x="3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11"/>
              <p:cNvSpPr/>
              <p:nvPr/>
            </p:nvSpPr>
            <p:spPr>
              <a:xfrm>
                <a:off x="6723475" y="1914300"/>
                <a:ext cx="5800" cy="580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232" extrusionOk="0">
                    <a:moveTo>
                      <a:pt x="114" y="1"/>
                    </a:moveTo>
                    <a:cubicBezTo>
                      <a:pt x="51" y="1"/>
                      <a:pt x="1" y="55"/>
                      <a:pt x="1" y="118"/>
                    </a:cubicBezTo>
                    <a:cubicBezTo>
                      <a:pt x="1" y="181"/>
                      <a:pt x="51" y="231"/>
                      <a:pt x="114" y="231"/>
                    </a:cubicBezTo>
                    <a:cubicBezTo>
                      <a:pt x="177" y="231"/>
                      <a:pt x="232" y="181"/>
                      <a:pt x="232" y="118"/>
                    </a:cubicBezTo>
                    <a:cubicBezTo>
                      <a:pt x="232" y="55"/>
                      <a:pt x="177" y="1"/>
                      <a:pt x="1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11"/>
              <p:cNvSpPr/>
              <p:nvPr/>
            </p:nvSpPr>
            <p:spPr>
              <a:xfrm>
                <a:off x="6719275" y="1941475"/>
                <a:ext cx="14400" cy="23725"/>
              </a:xfrm>
              <a:custGeom>
                <a:avLst/>
                <a:gdLst/>
                <a:ahLst/>
                <a:cxnLst/>
                <a:rect l="l" t="t" r="r" b="b"/>
                <a:pathLst>
                  <a:path w="576" h="949" extrusionOk="0">
                    <a:moveTo>
                      <a:pt x="290" y="1"/>
                    </a:moveTo>
                    <a:lnTo>
                      <a:pt x="47" y="504"/>
                    </a:lnTo>
                    <a:cubicBezTo>
                      <a:pt x="39" y="525"/>
                      <a:pt x="26" y="542"/>
                      <a:pt x="22" y="563"/>
                    </a:cubicBezTo>
                    <a:lnTo>
                      <a:pt x="18" y="571"/>
                    </a:lnTo>
                    <a:cubicBezTo>
                      <a:pt x="5" y="596"/>
                      <a:pt x="1" y="630"/>
                      <a:pt x="1" y="659"/>
                    </a:cubicBezTo>
                    <a:cubicBezTo>
                      <a:pt x="1" y="819"/>
                      <a:pt x="131" y="949"/>
                      <a:pt x="290" y="949"/>
                    </a:cubicBezTo>
                    <a:cubicBezTo>
                      <a:pt x="446" y="949"/>
                      <a:pt x="576" y="819"/>
                      <a:pt x="576" y="659"/>
                    </a:cubicBezTo>
                    <a:cubicBezTo>
                      <a:pt x="572" y="634"/>
                      <a:pt x="567" y="605"/>
                      <a:pt x="555" y="580"/>
                    </a:cubicBezTo>
                    <a:lnTo>
                      <a:pt x="555" y="567"/>
                    </a:lnTo>
                    <a:cubicBezTo>
                      <a:pt x="551" y="546"/>
                      <a:pt x="538" y="525"/>
                      <a:pt x="530" y="508"/>
                    </a:cubicBezTo>
                    <a:lnTo>
                      <a:pt x="29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11"/>
              <p:cNvSpPr/>
              <p:nvPr/>
            </p:nvSpPr>
            <p:spPr>
              <a:xfrm>
                <a:off x="7275000" y="2297225"/>
                <a:ext cx="241625" cy="184450"/>
              </a:xfrm>
              <a:custGeom>
                <a:avLst/>
                <a:gdLst/>
                <a:ahLst/>
                <a:cxnLst/>
                <a:rect l="l" t="t" r="r" b="b"/>
                <a:pathLst>
                  <a:path w="9665" h="7378" extrusionOk="0">
                    <a:moveTo>
                      <a:pt x="4834" y="0"/>
                    </a:moveTo>
                    <a:cubicBezTo>
                      <a:pt x="3517" y="0"/>
                      <a:pt x="2363" y="693"/>
                      <a:pt x="1712" y="1734"/>
                    </a:cubicBezTo>
                    <a:lnTo>
                      <a:pt x="0" y="1734"/>
                    </a:lnTo>
                    <a:lnTo>
                      <a:pt x="0" y="5645"/>
                    </a:lnTo>
                    <a:lnTo>
                      <a:pt x="1712" y="5645"/>
                    </a:lnTo>
                    <a:cubicBezTo>
                      <a:pt x="2363" y="6685"/>
                      <a:pt x="3517" y="7378"/>
                      <a:pt x="4834" y="7378"/>
                    </a:cubicBezTo>
                    <a:cubicBezTo>
                      <a:pt x="6148" y="7378"/>
                      <a:pt x="7302" y="6685"/>
                      <a:pt x="7952" y="5645"/>
                    </a:cubicBezTo>
                    <a:lnTo>
                      <a:pt x="9664" y="5645"/>
                    </a:lnTo>
                    <a:lnTo>
                      <a:pt x="9664" y="1734"/>
                    </a:lnTo>
                    <a:lnTo>
                      <a:pt x="7952" y="1734"/>
                    </a:lnTo>
                    <a:cubicBezTo>
                      <a:pt x="7302" y="693"/>
                      <a:pt x="6148" y="0"/>
                      <a:pt x="48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11"/>
              <p:cNvSpPr/>
              <p:nvPr/>
            </p:nvSpPr>
            <p:spPr>
              <a:xfrm>
                <a:off x="7375900" y="2259150"/>
                <a:ext cx="397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524" extrusionOk="0">
                    <a:moveTo>
                      <a:pt x="1" y="0"/>
                    </a:moveTo>
                    <a:lnTo>
                      <a:pt x="1" y="1523"/>
                    </a:lnTo>
                    <a:lnTo>
                      <a:pt x="1587" y="1523"/>
                    </a:lnTo>
                    <a:lnTo>
                      <a:pt x="15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11"/>
              <p:cNvSpPr/>
              <p:nvPr/>
            </p:nvSpPr>
            <p:spPr>
              <a:xfrm>
                <a:off x="7374025" y="2264600"/>
                <a:ext cx="43450" cy="32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02" extrusionOk="0">
                    <a:moveTo>
                      <a:pt x="0" y="0"/>
                    </a:moveTo>
                    <a:lnTo>
                      <a:pt x="0" y="1301"/>
                    </a:lnTo>
                    <a:lnTo>
                      <a:pt x="1738" y="1301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11"/>
              <p:cNvSpPr/>
              <p:nvPr/>
            </p:nvSpPr>
            <p:spPr>
              <a:xfrm>
                <a:off x="7365725" y="2291450"/>
                <a:ext cx="60150" cy="57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228" extrusionOk="0">
                    <a:moveTo>
                      <a:pt x="1" y="1"/>
                    </a:moveTo>
                    <a:lnTo>
                      <a:pt x="1" y="227"/>
                    </a:lnTo>
                    <a:lnTo>
                      <a:pt x="2405" y="227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11"/>
              <p:cNvSpPr/>
              <p:nvPr/>
            </p:nvSpPr>
            <p:spPr>
              <a:xfrm>
                <a:off x="7348425" y="2297125"/>
                <a:ext cx="94750" cy="1345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538" extrusionOk="0">
                    <a:moveTo>
                      <a:pt x="1" y="0"/>
                    </a:moveTo>
                    <a:lnTo>
                      <a:pt x="1" y="537"/>
                    </a:lnTo>
                    <a:lnTo>
                      <a:pt x="3790" y="537"/>
                    </a:lnTo>
                    <a:lnTo>
                      <a:pt x="37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11"/>
              <p:cNvSpPr/>
              <p:nvPr/>
            </p:nvSpPr>
            <p:spPr>
              <a:xfrm>
                <a:off x="7370550" y="2262400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0"/>
                    </a:moveTo>
                    <a:lnTo>
                      <a:pt x="1" y="181"/>
                    </a:lnTo>
                    <a:lnTo>
                      <a:pt x="18" y="365"/>
                    </a:lnTo>
                    <a:lnTo>
                      <a:pt x="2015" y="181"/>
                    </a:lnTo>
                    <a:lnTo>
                      <a:pt x="19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11"/>
              <p:cNvSpPr/>
              <p:nvPr/>
            </p:nvSpPr>
            <p:spPr>
              <a:xfrm>
                <a:off x="7370550" y="2271525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0"/>
                    </a:moveTo>
                    <a:lnTo>
                      <a:pt x="1" y="185"/>
                    </a:lnTo>
                    <a:lnTo>
                      <a:pt x="18" y="365"/>
                    </a:lnTo>
                    <a:lnTo>
                      <a:pt x="2015" y="185"/>
                    </a:lnTo>
                    <a:lnTo>
                      <a:pt x="199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11"/>
              <p:cNvSpPr/>
              <p:nvPr/>
            </p:nvSpPr>
            <p:spPr>
              <a:xfrm>
                <a:off x="7370550" y="2280750"/>
                <a:ext cx="50400" cy="9150"/>
              </a:xfrm>
              <a:custGeom>
                <a:avLst/>
                <a:gdLst/>
                <a:ahLst/>
                <a:cxnLst/>
                <a:rect l="l" t="t" r="r" b="b"/>
                <a:pathLst>
                  <a:path w="2016" h="366" extrusionOk="0">
                    <a:moveTo>
                      <a:pt x="1998" y="1"/>
                    </a:moveTo>
                    <a:lnTo>
                      <a:pt x="1" y="181"/>
                    </a:lnTo>
                    <a:lnTo>
                      <a:pt x="18" y="366"/>
                    </a:lnTo>
                    <a:lnTo>
                      <a:pt x="2015" y="181"/>
                    </a:lnTo>
                    <a:lnTo>
                      <a:pt x="19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11"/>
              <p:cNvSpPr/>
              <p:nvPr/>
            </p:nvSpPr>
            <p:spPr>
              <a:xfrm>
                <a:off x="7252325" y="2336450"/>
                <a:ext cx="22475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4244" extrusionOk="0">
                    <a:moveTo>
                      <a:pt x="1" y="1"/>
                    </a:moveTo>
                    <a:lnTo>
                      <a:pt x="1" y="4243"/>
                    </a:lnTo>
                    <a:lnTo>
                      <a:pt x="899" y="4243"/>
                    </a:lnTo>
                    <a:lnTo>
                      <a:pt x="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11"/>
              <p:cNvSpPr/>
              <p:nvPr/>
            </p:nvSpPr>
            <p:spPr>
              <a:xfrm>
                <a:off x="7252325" y="2396250"/>
                <a:ext cx="22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852" extrusionOk="0">
                    <a:moveTo>
                      <a:pt x="1" y="1"/>
                    </a:moveTo>
                    <a:lnTo>
                      <a:pt x="1" y="1851"/>
                    </a:lnTo>
                    <a:lnTo>
                      <a:pt x="899" y="1851"/>
                    </a:lnTo>
                    <a:lnTo>
                      <a:pt x="89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11"/>
              <p:cNvSpPr/>
              <p:nvPr/>
            </p:nvSpPr>
            <p:spPr>
              <a:xfrm>
                <a:off x="7247825" y="2345700"/>
                <a:ext cx="4750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496" extrusionOk="0">
                    <a:moveTo>
                      <a:pt x="0" y="0"/>
                    </a:moveTo>
                    <a:lnTo>
                      <a:pt x="0" y="3496"/>
                    </a:lnTo>
                    <a:lnTo>
                      <a:pt x="189" y="3496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11"/>
              <p:cNvSpPr/>
              <p:nvPr/>
            </p:nvSpPr>
            <p:spPr>
              <a:xfrm>
                <a:off x="7516600" y="2336450"/>
                <a:ext cx="22475" cy="1061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4244" extrusionOk="0">
                    <a:moveTo>
                      <a:pt x="0" y="1"/>
                    </a:moveTo>
                    <a:lnTo>
                      <a:pt x="0" y="4243"/>
                    </a:lnTo>
                    <a:lnTo>
                      <a:pt x="898" y="4243"/>
                    </a:lnTo>
                    <a:lnTo>
                      <a:pt x="8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11"/>
              <p:cNvSpPr/>
              <p:nvPr/>
            </p:nvSpPr>
            <p:spPr>
              <a:xfrm>
                <a:off x="7516600" y="2396250"/>
                <a:ext cx="22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852" extrusionOk="0">
                    <a:moveTo>
                      <a:pt x="0" y="1"/>
                    </a:moveTo>
                    <a:lnTo>
                      <a:pt x="0" y="1851"/>
                    </a:lnTo>
                    <a:lnTo>
                      <a:pt x="898" y="1851"/>
                    </a:lnTo>
                    <a:lnTo>
                      <a:pt x="89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11"/>
              <p:cNvSpPr/>
              <p:nvPr/>
            </p:nvSpPr>
            <p:spPr>
              <a:xfrm>
                <a:off x="7538825" y="2345700"/>
                <a:ext cx="4750" cy="8740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3496" extrusionOk="0">
                    <a:moveTo>
                      <a:pt x="1" y="0"/>
                    </a:moveTo>
                    <a:lnTo>
                      <a:pt x="1" y="3496"/>
                    </a:lnTo>
                    <a:lnTo>
                      <a:pt x="190" y="3496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11"/>
              <p:cNvSpPr/>
              <p:nvPr/>
            </p:nvSpPr>
            <p:spPr>
              <a:xfrm>
                <a:off x="7336350" y="2174575"/>
                <a:ext cx="118575" cy="108300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4332" extrusionOk="0">
                    <a:moveTo>
                      <a:pt x="2367" y="1"/>
                    </a:moveTo>
                    <a:cubicBezTo>
                      <a:pt x="1370" y="1"/>
                      <a:pt x="474" y="690"/>
                      <a:pt x="253" y="1705"/>
                    </a:cubicBezTo>
                    <a:cubicBezTo>
                      <a:pt x="1" y="2875"/>
                      <a:pt x="740" y="4029"/>
                      <a:pt x="1910" y="4281"/>
                    </a:cubicBezTo>
                    <a:cubicBezTo>
                      <a:pt x="2066" y="4315"/>
                      <a:pt x="2222" y="4332"/>
                      <a:pt x="2376" y="4332"/>
                    </a:cubicBezTo>
                    <a:cubicBezTo>
                      <a:pt x="3370" y="4332"/>
                      <a:pt x="4265" y="3642"/>
                      <a:pt x="4487" y="2628"/>
                    </a:cubicBezTo>
                    <a:cubicBezTo>
                      <a:pt x="4743" y="1461"/>
                      <a:pt x="4000" y="307"/>
                      <a:pt x="2833" y="51"/>
                    </a:cubicBezTo>
                    <a:cubicBezTo>
                      <a:pt x="2677" y="17"/>
                      <a:pt x="2521" y="1"/>
                      <a:pt x="23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11"/>
              <p:cNvSpPr/>
              <p:nvPr/>
            </p:nvSpPr>
            <p:spPr>
              <a:xfrm>
                <a:off x="7349675" y="2182875"/>
                <a:ext cx="92050" cy="92025"/>
              </a:xfrm>
              <a:custGeom>
                <a:avLst/>
                <a:gdLst/>
                <a:ahLst/>
                <a:cxnLst/>
                <a:rect l="l" t="t" r="r" b="b"/>
                <a:pathLst>
                  <a:path w="3682" h="3681" extrusionOk="0">
                    <a:moveTo>
                      <a:pt x="1847" y="0"/>
                    </a:moveTo>
                    <a:cubicBezTo>
                      <a:pt x="1844" y="0"/>
                      <a:pt x="1841" y="0"/>
                      <a:pt x="1839" y="0"/>
                    </a:cubicBezTo>
                    <a:cubicBezTo>
                      <a:pt x="1205" y="0"/>
                      <a:pt x="643" y="323"/>
                      <a:pt x="316" y="814"/>
                    </a:cubicBezTo>
                    <a:cubicBezTo>
                      <a:pt x="114" y="1108"/>
                      <a:pt x="1" y="1465"/>
                      <a:pt x="1" y="1843"/>
                    </a:cubicBezTo>
                    <a:cubicBezTo>
                      <a:pt x="1" y="2141"/>
                      <a:pt x="72" y="2426"/>
                      <a:pt x="198" y="2678"/>
                    </a:cubicBezTo>
                    <a:cubicBezTo>
                      <a:pt x="412" y="3093"/>
                      <a:pt x="777" y="3416"/>
                      <a:pt x="1222" y="3576"/>
                    </a:cubicBezTo>
                    <a:cubicBezTo>
                      <a:pt x="1415" y="3643"/>
                      <a:pt x="1625" y="3681"/>
                      <a:pt x="1839" y="3681"/>
                    </a:cubicBezTo>
                    <a:cubicBezTo>
                      <a:pt x="2502" y="3681"/>
                      <a:pt x="3085" y="3328"/>
                      <a:pt x="3408" y="2799"/>
                    </a:cubicBezTo>
                    <a:cubicBezTo>
                      <a:pt x="3580" y="2518"/>
                      <a:pt x="3681" y="2191"/>
                      <a:pt x="3681" y="1838"/>
                    </a:cubicBezTo>
                    <a:cubicBezTo>
                      <a:pt x="3681" y="821"/>
                      <a:pt x="2863" y="0"/>
                      <a:pt x="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11"/>
              <p:cNvSpPr/>
              <p:nvPr/>
            </p:nvSpPr>
            <p:spPr>
              <a:xfrm>
                <a:off x="7350850" y="2183825"/>
                <a:ext cx="89825" cy="90025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3601" extrusionOk="0">
                    <a:moveTo>
                      <a:pt x="1800" y="0"/>
                    </a:moveTo>
                    <a:cubicBezTo>
                      <a:pt x="1175" y="0"/>
                      <a:pt x="629" y="319"/>
                      <a:pt x="302" y="797"/>
                    </a:cubicBezTo>
                    <a:cubicBezTo>
                      <a:pt x="109" y="1083"/>
                      <a:pt x="0" y="1427"/>
                      <a:pt x="0" y="1800"/>
                    </a:cubicBezTo>
                    <a:cubicBezTo>
                      <a:pt x="0" y="2094"/>
                      <a:pt x="67" y="2371"/>
                      <a:pt x="193" y="2619"/>
                    </a:cubicBezTo>
                    <a:cubicBezTo>
                      <a:pt x="403" y="3022"/>
                      <a:pt x="760" y="3340"/>
                      <a:pt x="1196" y="3496"/>
                    </a:cubicBezTo>
                    <a:cubicBezTo>
                      <a:pt x="1385" y="3563"/>
                      <a:pt x="1590" y="3601"/>
                      <a:pt x="1800" y="3601"/>
                    </a:cubicBezTo>
                    <a:cubicBezTo>
                      <a:pt x="2442" y="3601"/>
                      <a:pt x="3017" y="3252"/>
                      <a:pt x="3332" y="2740"/>
                    </a:cubicBezTo>
                    <a:cubicBezTo>
                      <a:pt x="3496" y="2468"/>
                      <a:pt x="3592" y="2144"/>
                      <a:pt x="3592" y="1800"/>
                    </a:cubicBezTo>
                    <a:cubicBezTo>
                      <a:pt x="3592" y="810"/>
                      <a:pt x="2791" y="0"/>
                      <a:pt x="18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11"/>
              <p:cNvSpPr/>
              <p:nvPr/>
            </p:nvSpPr>
            <p:spPr>
              <a:xfrm>
                <a:off x="7352300" y="2185700"/>
                <a:ext cx="86800" cy="86575"/>
              </a:xfrm>
              <a:custGeom>
                <a:avLst/>
                <a:gdLst/>
                <a:ahLst/>
                <a:cxnLst/>
                <a:rect l="l" t="t" r="r" b="b"/>
                <a:pathLst>
                  <a:path w="3472" h="3463" extrusionOk="0">
                    <a:moveTo>
                      <a:pt x="1749" y="1"/>
                    </a:moveTo>
                    <a:cubicBezTo>
                      <a:pt x="1744" y="1"/>
                      <a:pt x="1739" y="1"/>
                      <a:pt x="1734" y="1"/>
                    </a:cubicBezTo>
                    <a:cubicBezTo>
                      <a:pt x="1134" y="1"/>
                      <a:pt x="601" y="303"/>
                      <a:pt x="295" y="764"/>
                    </a:cubicBezTo>
                    <a:cubicBezTo>
                      <a:pt x="110" y="1037"/>
                      <a:pt x="1" y="1373"/>
                      <a:pt x="1" y="1730"/>
                    </a:cubicBezTo>
                    <a:cubicBezTo>
                      <a:pt x="1" y="2015"/>
                      <a:pt x="68" y="2279"/>
                      <a:pt x="190" y="2518"/>
                    </a:cubicBezTo>
                    <a:cubicBezTo>
                      <a:pt x="387" y="2905"/>
                      <a:pt x="735" y="3215"/>
                      <a:pt x="1155" y="3362"/>
                    </a:cubicBezTo>
                    <a:cubicBezTo>
                      <a:pt x="1335" y="3425"/>
                      <a:pt x="1532" y="3463"/>
                      <a:pt x="1734" y="3463"/>
                    </a:cubicBezTo>
                    <a:cubicBezTo>
                      <a:pt x="2359" y="3463"/>
                      <a:pt x="2909" y="3131"/>
                      <a:pt x="3215" y="2632"/>
                    </a:cubicBezTo>
                    <a:cubicBezTo>
                      <a:pt x="3379" y="2363"/>
                      <a:pt x="3471" y="2057"/>
                      <a:pt x="3471" y="1725"/>
                    </a:cubicBezTo>
                    <a:cubicBezTo>
                      <a:pt x="3471" y="774"/>
                      <a:pt x="2703" y="1"/>
                      <a:pt x="17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11"/>
              <p:cNvSpPr/>
              <p:nvPr/>
            </p:nvSpPr>
            <p:spPr>
              <a:xfrm>
                <a:off x="7352400" y="2185500"/>
                <a:ext cx="82925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3317" h="2749" extrusionOk="0">
                    <a:moveTo>
                      <a:pt x="1738" y="0"/>
                    </a:moveTo>
                    <a:cubicBezTo>
                      <a:pt x="1138" y="0"/>
                      <a:pt x="609" y="307"/>
                      <a:pt x="295" y="768"/>
                    </a:cubicBezTo>
                    <a:cubicBezTo>
                      <a:pt x="110" y="1045"/>
                      <a:pt x="1" y="1377"/>
                      <a:pt x="1" y="1733"/>
                    </a:cubicBezTo>
                    <a:cubicBezTo>
                      <a:pt x="1" y="2015"/>
                      <a:pt x="68" y="2283"/>
                      <a:pt x="190" y="2518"/>
                    </a:cubicBezTo>
                    <a:cubicBezTo>
                      <a:pt x="232" y="2598"/>
                      <a:pt x="278" y="2678"/>
                      <a:pt x="333" y="2749"/>
                    </a:cubicBezTo>
                    <a:cubicBezTo>
                      <a:pt x="232" y="2535"/>
                      <a:pt x="177" y="2296"/>
                      <a:pt x="177" y="2036"/>
                    </a:cubicBezTo>
                    <a:cubicBezTo>
                      <a:pt x="177" y="1679"/>
                      <a:pt x="291" y="1343"/>
                      <a:pt x="471" y="1070"/>
                    </a:cubicBezTo>
                    <a:cubicBezTo>
                      <a:pt x="782" y="609"/>
                      <a:pt x="1310" y="307"/>
                      <a:pt x="1915" y="307"/>
                    </a:cubicBezTo>
                    <a:cubicBezTo>
                      <a:pt x="2494" y="307"/>
                      <a:pt x="3001" y="584"/>
                      <a:pt x="3316" y="1020"/>
                    </a:cubicBezTo>
                    <a:cubicBezTo>
                      <a:pt x="3043" y="420"/>
                      <a:pt x="2439" y="0"/>
                      <a:pt x="1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11"/>
              <p:cNvSpPr/>
              <p:nvPr/>
            </p:nvSpPr>
            <p:spPr>
              <a:xfrm>
                <a:off x="7355550" y="2188425"/>
                <a:ext cx="80700" cy="80800"/>
              </a:xfrm>
              <a:custGeom>
                <a:avLst/>
                <a:gdLst/>
                <a:ahLst/>
                <a:cxnLst/>
                <a:rect l="l" t="t" r="r" b="b"/>
                <a:pathLst>
                  <a:path w="3228" h="3232" extrusionOk="0">
                    <a:moveTo>
                      <a:pt x="1478" y="0"/>
                    </a:moveTo>
                    <a:cubicBezTo>
                      <a:pt x="1475" y="0"/>
                      <a:pt x="1472" y="1"/>
                      <a:pt x="1470" y="1"/>
                    </a:cubicBezTo>
                    <a:cubicBezTo>
                      <a:pt x="1428" y="1"/>
                      <a:pt x="1394" y="39"/>
                      <a:pt x="1402" y="81"/>
                    </a:cubicBezTo>
                    <a:cubicBezTo>
                      <a:pt x="1407" y="122"/>
                      <a:pt x="1436" y="148"/>
                      <a:pt x="1474" y="148"/>
                    </a:cubicBezTo>
                    <a:lnTo>
                      <a:pt x="1478" y="148"/>
                    </a:lnTo>
                    <a:cubicBezTo>
                      <a:pt x="1520" y="148"/>
                      <a:pt x="1554" y="110"/>
                      <a:pt x="1549" y="68"/>
                    </a:cubicBezTo>
                    <a:cubicBezTo>
                      <a:pt x="1549" y="29"/>
                      <a:pt x="1516" y="0"/>
                      <a:pt x="1478" y="0"/>
                    </a:cubicBezTo>
                    <a:close/>
                    <a:moveTo>
                      <a:pt x="1976" y="39"/>
                    </a:moveTo>
                    <a:cubicBezTo>
                      <a:pt x="1946" y="39"/>
                      <a:pt x="1917" y="59"/>
                      <a:pt x="1910" y="93"/>
                    </a:cubicBezTo>
                    <a:cubicBezTo>
                      <a:pt x="1898" y="131"/>
                      <a:pt x="1927" y="173"/>
                      <a:pt x="1961" y="185"/>
                    </a:cubicBezTo>
                    <a:cubicBezTo>
                      <a:pt x="1973" y="190"/>
                      <a:pt x="1977" y="190"/>
                      <a:pt x="1977" y="190"/>
                    </a:cubicBezTo>
                    <a:cubicBezTo>
                      <a:pt x="2015" y="190"/>
                      <a:pt x="2040" y="164"/>
                      <a:pt x="2049" y="131"/>
                    </a:cubicBezTo>
                    <a:cubicBezTo>
                      <a:pt x="2061" y="93"/>
                      <a:pt x="2040" y="51"/>
                      <a:pt x="1998" y="43"/>
                    </a:cubicBezTo>
                    <a:cubicBezTo>
                      <a:pt x="1991" y="40"/>
                      <a:pt x="1983" y="39"/>
                      <a:pt x="1976" y="39"/>
                    </a:cubicBezTo>
                    <a:close/>
                    <a:moveTo>
                      <a:pt x="979" y="124"/>
                    </a:moveTo>
                    <a:cubicBezTo>
                      <a:pt x="969" y="124"/>
                      <a:pt x="959" y="126"/>
                      <a:pt x="949" y="131"/>
                    </a:cubicBezTo>
                    <a:cubicBezTo>
                      <a:pt x="911" y="152"/>
                      <a:pt x="895" y="194"/>
                      <a:pt x="911" y="232"/>
                    </a:cubicBezTo>
                    <a:cubicBezTo>
                      <a:pt x="924" y="257"/>
                      <a:pt x="953" y="274"/>
                      <a:pt x="983" y="274"/>
                    </a:cubicBezTo>
                    <a:cubicBezTo>
                      <a:pt x="991" y="274"/>
                      <a:pt x="1004" y="274"/>
                      <a:pt x="1012" y="269"/>
                    </a:cubicBezTo>
                    <a:cubicBezTo>
                      <a:pt x="1050" y="248"/>
                      <a:pt x="1067" y="206"/>
                      <a:pt x="1050" y="169"/>
                    </a:cubicBezTo>
                    <a:cubicBezTo>
                      <a:pt x="1035" y="141"/>
                      <a:pt x="1008" y="124"/>
                      <a:pt x="979" y="124"/>
                    </a:cubicBezTo>
                    <a:close/>
                    <a:moveTo>
                      <a:pt x="2453" y="246"/>
                    </a:moveTo>
                    <a:cubicBezTo>
                      <a:pt x="2427" y="246"/>
                      <a:pt x="2402" y="258"/>
                      <a:pt x="2389" y="278"/>
                    </a:cubicBezTo>
                    <a:cubicBezTo>
                      <a:pt x="2363" y="311"/>
                      <a:pt x="2376" y="357"/>
                      <a:pt x="2410" y="378"/>
                    </a:cubicBezTo>
                    <a:cubicBezTo>
                      <a:pt x="2422" y="387"/>
                      <a:pt x="2435" y="387"/>
                      <a:pt x="2452" y="391"/>
                    </a:cubicBezTo>
                    <a:cubicBezTo>
                      <a:pt x="2477" y="391"/>
                      <a:pt x="2498" y="383"/>
                      <a:pt x="2515" y="362"/>
                    </a:cubicBezTo>
                    <a:cubicBezTo>
                      <a:pt x="2535" y="324"/>
                      <a:pt x="2523" y="278"/>
                      <a:pt x="2494" y="257"/>
                    </a:cubicBezTo>
                    <a:cubicBezTo>
                      <a:pt x="2481" y="250"/>
                      <a:pt x="2467" y="246"/>
                      <a:pt x="2453" y="246"/>
                    </a:cubicBezTo>
                    <a:close/>
                    <a:moveTo>
                      <a:pt x="562" y="406"/>
                    </a:moveTo>
                    <a:cubicBezTo>
                      <a:pt x="544" y="406"/>
                      <a:pt x="525" y="413"/>
                      <a:pt x="509" y="425"/>
                    </a:cubicBezTo>
                    <a:cubicBezTo>
                      <a:pt x="479" y="450"/>
                      <a:pt x="479" y="500"/>
                      <a:pt x="504" y="530"/>
                    </a:cubicBezTo>
                    <a:cubicBezTo>
                      <a:pt x="513" y="546"/>
                      <a:pt x="534" y="555"/>
                      <a:pt x="555" y="555"/>
                    </a:cubicBezTo>
                    <a:cubicBezTo>
                      <a:pt x="576" y="555"/>
                      <a:pt x="593" y="551"/>
                      <a:pt x="609" y="534"/>
                    </a:cubicBezTo>
                    <a:cubicBezTo>
                      <a:pt x="639" y="509"/>
                      <a:pt x="639" y="462"/>
                      <a:pt x="614" y="429"/>
                    </a:cubicBezTo>
                    <a:cubicBezTo>
                      <a:pt x="600" y="414"/>
                      <a:pt x="582" y="406"/>
                      <a:pt x="562" y="406"/>
                    </a:cubicBezTo>
                    <a:close/>
                    <a:moveTo>
                      <a:pt x="2826" y="587"/>
                    </a:moveTo>
                    <a:cubicBezTo>
                      <a:pt x="2810" y="587"/>
                      <a:pt x="2793" y="592"/>
                      <a:pt x="2779" y="605"/>
                    </a:cubicBezTo>
                    <a:cubicBezTo>
                      <a:pt x="2750" y="630"/>
                      <a:pt x="2745" y="676"/>
                      <a:pt x="2770" y="710"/>
                    </a:cubicBezTo>
                    <a:cubicBezTo>
                      <a:pt x="2779" y="723"/>
                      <a:pt x="2808" y="735"/>
                      <a:pt x="2829" y="735"/>
                    </a:cubicBezTo>
                    <a:cubicBezTo>
                      <a:pt x="2842" y="735"/>
                      <a:pt x="2859" y="731"/>
                      <a:pt x="2875" y="718"/>
                    </a:cubicBezTo>
                    <a:cubicBezTo>
                      <a:pt x="2905" y="693"/>
                      <a:pt x="2913" y="647"/>
                      <a:pt x="2884" y="613"/>
                    </a:cubicBezTo>
                    <a:cubicBezTo>
                      <a:pt x="2869" y="597"/>
                      <a:pt x="2848" y="587"/>
                      <a:pt x="2826" y="587"/>
                    </a:cubicBezTo>
                    <a:close/>
                    <a:moveTo>
                      <a:pt x="244" y="812"/>
                    </a:moveTo>
                    <a:cubicBezTo>
                      <a:pt x="217" y="812"/>
                      <a:pt x="192" y="825"/>
                      <a:pt x="177" y="848"/>
                    </a:cubicBezTo>
                    <a:cubicBezTo>
                      <a:pt x="165" y="886"/>
                      <a:pt x="173" y="928"/>
                      <a:pt x="211" y="949"/>
                    </a:cubicBezTo>
                    <a:cubicBezTo>
                      <a:pt x="219" y="953"/>
                      <a:pt x="232" y="953"/>
                      <a:pt x="248" y="953"/>
                    </a:cubicBezTo>
                    <a:cubicBezTo>
                      <a:pt x="274" y="953"/>
                      <a:pt x="295" y="945"/>
                      <a:pt x="311" y="920"/>
                    </a:cubicBezTo>
                    <a:cubicBezTo>
                      <a:pt x="324" y="882"/>
                      <a:pt x="316" y="840"/>
                      <a:pt x="278" y="819"/>
                    </a:cubicBezTo>
                    <a:cubicBezTo>
                      <a:pt x="267" y="814"/>
                      <a:pt x="255" y="812"/>
                      <a:pt x="244" y="812"/>
                    </a:cubicBezTo>
                    <a:close/>
                    <a:moveTo>
                      <a:pt x="3070" y="1034"/>
                    </a:moveTo>
                    <a:cubicBezTo>
                      <a:pt x="3062" y="1034"/>
                      <a:pt x="3055" y="1035"/>
                      <a:pt x="3047" y="1037"/>
                    </a:cubicBezTo>
                    <a:cubicBezTo>
                      <a:pt x="3005" y="1054"/>
                      <a:pt x="2984" y="1096"/>
                      <a:pt x="3001" y="1134"/>
                    </a:cubicBezTo>
                    <a:cubicBezTo>
                      <a:pt x="3010" y="1163"/>
                      <a:pt x="3039" y="1180"/>
                      <a:pt x="3068" y="1184"/>
                    </a:cubicBezTo>
                    <a:cubicBezTo>
                      <a:pt x="3081" y="1184"/>
                      <a:pt x="3085" y="1184"/>
                      <a:pt x="3094" y="1180"/>
                    </a:cubicBezTo>
                    <a:cubicBezTo>
                      <a:pt x="3136" y="1163"/>
                      <a:pt x="3157" y="1121"/>
                      <a:pt x="3144" y="1088"/>
                    </a:cubicBezTo>
                    <a:cubicBezTo>
                      <a:pt x="3130" y="1054"/>
                      <a:pt x="3101" y="1034"/>
                      <a:pt x="3070" y="1034"/>
                    </a:cubicBezTo>
                    <a:close/>
                    <a:moveTo>
                      <a:pt x="80" y="1289"/>
                    </a:moveTo>
                    <a:cubicBezTo>
                      <a:pt x="42" y="1289"/>
                      <a:pt x="9" y="1313"/>
                      <a:pt x="5" y="1352"/>
                    </a:cubicBezTo>
                    <a:cubicBezTo>
                      <a:pt x="1" y="1390"/>
                      <a:pt x="26" y="1432"/>
                      <a:pt x="68" y="1436"/>
                    </a:cubicBezTo>
                    <a:lnTo>
                      <a:pt x="81" y="1436"/>
                    </a:lnTo>
                    <a:cubicBezTo>
                      <a:pt x="114" y="1436"/>
                      <a:pt x="148" y="1411"/>
                      <a:pt x="152" y="1373"/>
                    </a:cubicBezTo>
                    <a:cubicBezTo>
                      <a:pt x="156" y="1339"/>
                      <a:pt x="131" y="1297"/>
                      <a:pt x="89" y="1289"/>
                    </a:cubicBezTo>
                    <a:cubicBezTo>
                      <a:pt x="86" y="1289"/>
                      <a:pt x="83" y="1289"/>
                      <a:pt x="80" y="1289"/>
                    </a:cubicBezTo>
                    <a:close/>
                    <a:moveTo>
                      <a:pt x="3152" y="1537"/>
                    </a:moveTo>
                    <a:cubicBezTo>
                      <a:pt x="3110" y="1537"/>
                      <a:pt x="3081" y="1570"/>
                      <a:pt x="3081" y="1612"/>
                    </a:cubicBezTo>
                    <a:lnTo>
                      <a:pt x="3081" y="1616"/>
                    </a:lnTo>
                    <a:cubicBezTo>
                      <a:pt x="3081" y="1658"/>
                      <a:pt x="3115" y="1688"/>
                      <a:pt x="3152" y="1696"/>
                    </a:cubicBezTo>
                    <a:cubicBezTo>
                      <a:pt x="3194" y="1696"/>
                      <a:pt x="3228" y="1663"/>
                      <a:pt x="3228" y="1621"/>
                    </a:cubicBezTo>
                    <a:lnTo>
                      <a:pt x="3228" y="1616"/>
                    </a:lnTo>
                    <a:lnTo>
                      <a:pt x="3228" y="1612"/>
                    </a:lnTo>
                    <a:cubicBezTo>
                      <a:pt x="3228" y="1570"/>
                      <a:pt x="3194" y="1537"/>
                      <a:pt x="3152" y="1537"/>
                    </a:cubicBezTo>
                    <a:close/>
                    <a:moveTo>
                      <a:pt x="77" y="1805"/>
                    </a:moveTo>
                    <a:cubicBezTo>
                      <a:pt x="74" y="1805"/>
                      <a:pt x="71" y="1805"/>
                      <a:pt x="68" y="1805"/>
                    </a:cubicBezTo>
                    <a:cubicBezTo>
                      <a:pt x="26" y="1809"/>
                      <a:pt x="1" y="1847"/>
                      <a:pt x="5" y="1889"/>
                    </a:cubicBezTo>
                    <a:cubicBezTo>
                      <a:pt x="18" y="1919"/>
                      <a:pt x="43" y="1948"/>
                      <a:pt x="81" y="1952"/>
                    </a:cubicBezTo>
                    <a:lnTo>
                      <a:pt x="89" y="1952"/>
                    </a:lnTo>
                    <a:cubicBezTo>
                      <a:pt x="131" y="1948"/>
                      <a:pt x="156" y="1910"/>
                      <a:pt x="152" y="1868"/>
                    </a:cubicBezTo>
                    <a:cubicBezTo>
                      <a:pt x="148" y="1829"/>
                      <a:pt x="115" y="1805"/>
                      <a:pt x="77" y="1805"/>
                    </a:cubicBezTo>
                    <a:close/>
                    <a:moveTo>
                      <a:pt x="3078" y="2043"/>
                    </a:moveTo>
                    <a:cubicBezTo>
                      <a:pt x="3048" y="2043"/>
                      <a:pt x="3016" y="2063"/>
                      <a:pt x="3001" y="2095"/>
                    </a:cubicBezTo>
                    <a:cubicBezTo>
                      <a:pt x="2989" y="2128"/>
                      <a:pt x="3010" y="2170"/>
                      <a:pt x="3047" y="2187"/>
                    </a:cubicBezTo>
                    <a:cubicBezTo>
                      <a:pt x="3060" y="2191"/>
                      <a:pt x="3064" y="2191"/>
                      <a:pt x="3073" y="2191"/>
                    </a:cubicBezTo>
                    <a:cubicBezTo>
                      <a:pt x="3102" y="2191"/>
                      <a:pt x="3131" y="2170"/>
                      <a:pt x="3144" y="2141"/>
                    </a:cubicBezTo>
                    <a:cubicBezTo>
                      <a:pt x="3152" y="2103"/>
                      <a:pt x="3131" y="2061"/>
                      <a:pt x="3094" y="2044"/>
                    </a:cubicBezTo>
                    <a:cubicBezTo>
                      <a:pt x="3089" y="2043"/>
                      <a:pt x="3084" y="2043"/>
                      <a:pt x="3078" y="2043"/>
                    </a:cubicBezTo>
                    <a:close/>
                    <a:moveTo>
                      <a:pt x="250" y="2283"/>
                    </a:moveTo>
                    <a:cubicBezTo>
                      <a:pt x="238" y="2283"/>
                      <a:pt x="226" y="2286"/>
                      <a:pt x="215" y="2292"/>
                    </a:cubicBezTo>
                    <a:cubicBezTo>
                      <a:pt x="177" y="2313"/>
                      <a:pt x="165" y="2355"/>
                      <a:pt x="186" y="2393"/>
                    </a:cubicBezTo>
                    <a:cubicBezTo>
                      <a:pt x="194" y="2418"/>
                      <a:pt x="219" y="2430"/>
                      <a:pt x="248" y="2435"/>
                    </a:cubicBezTo>
                    <a:cubicBezTo>
                      <a:pt x="257" y="2435"/>
                      <a:pt x="274" y="2426"/>
                      <a:pt x="282" y="2422"/>
                    </a:cubicBezTo>
                    <a:cubicBezTo>
                      <a:pt x="320" y="2401"/>
                      <a:pt x="337" y="2359"/>
                      <a:pt x="316" y="2321"/>
                    </a:cubicBezTo>
                    <a:cubicBezTo>
                      <a:pt x="301" y="2298"/>
                      <a:pt x="276" y="2283"/>
                      <a:pt x="250" y="2283"/>
                    </a:cubicBezTo>
                    <a:close/>
                    <a:moveTo>
                      <a:pt x="2828" y="2490"/>
                    </a:moveTo>
                    <a:cubicBezTo>
                      <a:pt x="2806" y="2490"/>
                      <a:pt x="2785" y="2499"/>
                      <a:pt x="2770" y="2519"/>
                    </a:cubicBezTo>
                    <a:cubicBezTo>
                      <a:pt x="2750" y="2548"/>
                      <a:pt x="2754" y="2598"/>
                      <a:pt x="2787" y="2624"/>
                    </a:cubicBezTo>
                    <a:cubicBezTo>
                      <a:pt x="2796" y="2640"/>
                      <a:pt x="2812" y="2640"/>
                      <a:pt x="2829" y="2640"/>
                    </a:cubicBezTo>
                    <a:cubicBezTo>
                      <a:pt x="2850" y="2640"/>
                      <a:pt x="2867" y="2632"/>
                      <a:pt x="2884" y="2611"/>
                    </a:cubicBezTo>
                    <a:cubicBezTo>
                      <a:pt x="2913" y="2582"/>
                      <a:pt x="2905" y="2535"/>
                      <a:pt x="2875" y="2506"/>
                    </a:cubicBezTo>
                    <a:cubicBezTo>
                      <a:pt x="2861" y="2495"/>
                      <a:pt x="2844" y="2490"/>
                      <a:pt x="2828" y="2490"/>
                    </a:cubicBezTo>
                    <a:close/>
                    <a:moveTo>
                      <a:pt x="556" y="2682"/>
                    </a:moveTo>
                    <a:cubicBezTo>
                      <a:pt x="536" y="2682"/>
                      <a:pt x="517" y="2690"/>
                      <a:pt x="504" y="2707"/>
                    </a:cubicBezTo>
                    <a:cubicBezTo>
                      <a:pt x="479" y="2737"/>
                      <a:pt x="479" y="2787"/>
                      <a:pt x="509" y="2812"/>
                    </a:cubicBezTo>
                    <a:cubicBezTo>
                      <a:pt x="525" y="2829"/>
                      <a:pt x="542" y="2833"/>
                      <a:pt x="563" y="2833"/>
                    </a:cubicBezTo>
                    <a:cubicBezTo>
                      <a:pt x="576" y="2833"/>
                      <a:pt x="597" y="2821"/>
                      <a:pt x="614" y="2808"/>
                    </a:cubicBezTo>
                    <a:cubicBezTo>
                      <a:pt x="639" y="2775"/>
                      <a:pt x="639" y="2728"/>
                      <a:pt x="609" y="2703"/>
                    </a:cubicBezTo>
                    <a:cubicBezTo>
                      <a:pt x="593" y="2689"/>
                      <a:pt x="574" y="2682"/>
                      <a:pt x="556" y="2682"/>
                    </a:cubicBezTo>
                    <a:close/>
                    <a:moveTo>
                      <a:pt x="2452" y="2839"/>
                    </a:moveTo>
                    <a:cubicBezTo>
                      <a:pt x="2438" y="2839"/>
                      <a:pt x="2425" y="2842"/>
                      <a:pt x="2414" y="2850"/>
                    </a:cubicBezTo>
                    <a:cubicBezTo>
                      <a:pt x="2380" y="2875"/>
                      <a:pt x="2372" y="2921"/>
                      <a:pt x="2393" y="2955"/>
                    </a:cubicBezTo>
                    <a:cubicBezTo>
                      <a:pt x="2410" y="2976"/>
                      <a:pt x="2431" y="2984"/>
                      <a:pt x="2456" y="2984"/>
                    </a:cubicBezTo>
                    <a:cubicBezTo>
                      <a:pt x="2473" y="2984"/>
                      <a:pt x="2485" y="2984"/>
                      <a:pt x="2498" y="2976"/>
                    </a:cubicBezTo>
                    <a:cubicBezTo>
                      <a:pt x="2527" y="2947"/>
                      <a:pt x="2540" y="2900"/>
                      <a:pt x="2519" y="2871"/>
                    </a:cubicBezTo>
                    <a:cubicBezTo>
                      <a:pt x="2503" y="2850"/>
                      <a:pt x="2477" y="2839"/>
                      <a:pt x="2452" y="2839"/>
                    </a:cubicBezTo>
                    <a:close/>
                    <a:moveTo>
                      <a:pt x="983" y="2969"/>
                    </a:moveTo>
                    <a:cubicBezTo>
                      <a:pt x="954" y="2969"/>
                      <a:pt x="929" y="2985"/>
                      <a:pt x="920" y="3010"/>
                    </a:cubicBezTo>
                    <a:cubicBezTo>
                      <a:pt x="903" y="3047"/>
                      <a:pt x="920" y="3089"/>
                      <a:pt x="953" y="3106"/>
                    </a:cubicBezTo>
                    <a:cubicBezTo>
                      <a:pt x="966" y="3106"/>
                      <a:pt x="974" y="3110"/>
                      <a:pt x="987" y="3114"/>
                    </a:cubicBezTo>
                    <a:cubicBezTo>
                      <a:pt x="1016" y="3114"/>
                      <a:pt x="1046" y="3102"/>
                      <a:pt x="1054" y="3073"/>
                    </a:cubicBezTo>
                    <a:cubicBezTo>
                      <a:pt x="1071" y="3031"/>
                      <a:pt x="1054" y="2989"/>
                      <a:pt x="1016" y="2976"/>
                    </a:cubicBezTo>
                    <a:cubicBezTo>
                      <a:pt x="1005" y="2972"/>
                      <a:pt x="994" y="2969"/>
                      <a:pt x="983" y="2969"/>
                    </a:cubicBezTo>
                    <a:close/>
                    <a:moveTo>
                      <a:pt x="1982" y="3046"/>
                    </a:moveTo>
                    <a:cubicBezTo>
                      <a:pt x="1978" y="3046"/>
                      <a:pt x="1973" y="3046"/>
                      <a:pt x="1969" y="3047"/>
                    </a:cubicBezTo>
                    <a:cubicBezTo>
                      <a:pt x="1931" y="3060"/>
                      <a:pt x="1906" y="3102"/>
                      <a:pt x="1914" y="3135"/>
                    </a:cubicBezTo>
                    <a:cubicBezTo>
                      <a:pt x="1927" y="3169"/>
                      <a:pt x="1956" y="3190"/>
                      <a:pt x="1982" y="3190"/>
                    </a:cubicBezTo>
                    <a:lnTo>
                      <a:pt x="2003" y="3190"/>
                    </a:lnTo>
                    <a:cubicBezTo>
                      <a:pt x="2040" y="3177"/>
                      <a:pt x="2065" y="3144"/>
                      <a:pt x="2057" y="3102"/>
                    </a:cubicBezTo>
                    <a:cubicBezTo>
                      <a:pt x="2046" y="3069"/>
                      <a:pt x="2013" y="3046"/>
                      <a:pt x="1982" y="3046"/>
                    </a:cubicBezTo>
                    <a:close/>
                    <a:moveTo>
                      <a:pt x="1478" y="3085"/>
                    </a:moveTo>
                    <a:cubicBezTo>
                      <a:pt x="1440" y="3085"/>
                      <a:pt x="1411" y="3113"/>
                      <a:pt x="1407" y="3152"/>
                    </a:cubicBezTo>
                    <a:cubicBezTo>
                      <a:pt x="1402" y="3194"/>
                      <a:pt x="1432" y="3228"/>
                      <a:pt x="1474" y="3232"/>
                    </a:cubicBezTo>
                    <a:lnTo>
                      <a:pt x="1478" y="3232"/>
                    </a:lnTo>
                    <a:cubicBezTo>
                      <a:pt x="1516" y="3232"/>
                      <a:pt x="1549" y="3198"/>
                      <a:pt x="1554" y="3165"/>
                    </a:cubicBezTo>
                    <a:cubicBezTo>
                      <a:pt x="1558" y="3123"/>
                      <a:pt x="1528" y="3089"/>
                      <a:pt x="1486" y="3085"/>
                    </a:cubicBezTo>
                    <a:cubicBezTo>
                      <a:pt x="1484" y="3085"/>
                      <a:pt x="1481" y="3085"/>
                      <a:pt x="1478" y="308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11"/>
              <p:cNvSpPr/>
              <p:nvPr/>
            </p:nvSpPr>
            <p:spPr>
              <a:xfrm>
                <a:off x="7407175" y="2208375"/>
                <a:ext cx="175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819" extrusionOk="0">
                    <a:moveTo>
                      <a:pt x="366" y="0"/>
                    </a:moveTo>
                    <a:lnTo>
                      <a:pt x="0" y="361"/>
                    </a:lnTo>
                    <a:cubicBezTo>
                      <a:pt x="122" y="483"/>
                      <a:pt x="189" y="646"/>
                      <a:pt x="189" y="818"/>
                    </a:cubicBezTo>
                    <a:lnTo>
                      <a:pt x="701" y="818"/>
                    </a:lnTo>
                    <a:cubicBezTo>
                      <a:pt x="701" y="508"/>
                      <a:pt x="580" y="218"/>
                      <a:pt x="36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11"/>
              <p:cNvSpPr/>
              <p:nvPr/>
            </p:nvSpPr>
            <p:spPr>
              <a:xfrm>
                <a:off x="7395625" y="2199975"/>
                <a:ext cx="20500" cy="17425"/>
              </a:xfrm>
              <a:custGeom>
                <a:avLst/>
                <a:gdLst/>
                <a:ahLst/>
                <a:cxnLst/>
                <a:rect l="l" t="t" r="r" b="b"/>
                <a:pathLst>
                  <a:path w="820" h="697" extrusionOk="0">
                    <a:moveTo>
                      <a:pt x="1" y="0"/>
                    </a:moveTo>
                    <a:lnTo>
                      <a:pt x="1" y="508"/>
                    </a:lnTo>
                    <a:cubicBezTo>
                      <a:pt x="177" y="508"/>
                      <a:pt x="337" y="575"/>
                      <a:pt x="458" y="697"/>
                    </a:cubicBezTo>
                    <a:lnTo>
                      <a:pt x="819" y="340"/>
                    </a:lnTo>
                    <a:cubicBezTo>
                      <a:pt x="601" y="122"/>
                      <a:pt x="311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11"/>
              <p:cNvSpPr/>
              <p:nvPr/>
            </p:nvSpPr>
            <p:spPr>
              <a:xfrm>
                <a:off x="7375175" y="2199875"/>
                <a:ext cx="20475" cy="17525"/>
              </a:xfrm>
              <a:custGeom>
                <a:avLst/>
                <a:gdLst/>
                <a:ahLst/>
                <a:cxnLst/>
                <a:rect l="l" t="t" r="r" b="b"/>
                <a:pathLst>
                  <a:path w="819" h="701" extrusionOk="0">
                    <a:moveTo>
                      <a:pt x="819" y="0"/>
                    </a:moveTo>
                    <a:cubicBezTo>
                      <a:pt x="508" y="0"/>
                      <a:pt x="223" y="118"/>
                      <a:pt x="1" y="340"/>
                    </a:cubicBezTo>
                    <a:lnTo>
                      <a:pt x="366" y="701"/>
                    </a:lnTo>
                    <a:cubicBezTo>
                      <a:pt x="492" y="579"/>
                      <a:pt x="647" y="512"/>
                      <a:pt x="819" y="508"/>
                    </a:cubicBezTo>
                    <a:lnTo>
                      <a:pt x="81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11"/>
              <p:cNvSpPr/>
              <p:nvPr/>
            </p:nvSpPr>
            <p:spPr>
              <a:xfrm>
                <a:off x="7366775" y="2208375"/>
                <a:ext cx="17550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819" extrusionOk="0">
                    <a:moveTo>
                      <a:pt x="337" y="0"/>
                    </a:moveTo>
                    <a:cubicBezTo>
                      <a:pt x="123" y="218"/>
                      <a:pt x="1" y="508"/>
                      <a:pt x="1" y="818"/>
                    </a:cubicBezTo>
                    <a:lnTo>
                      <a:pt x="513" y="818"/>
                    </a:lnTo>
                    <a:cubicBezTo>
                      <a:pt x="513" y="646"/>
                      <a:pt x="580" y="483"/>
                      <a:pt x="702" y="361"/>
                    </a:cubicBezTo>
                    <a:lnTo>
                      <a:pt x="3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11"/>
              <p:cNvSpPr/>
              <p:nvPr/>
            </p:nvSpPr>
            <p:spPr>
              <a:xfrm>
                <a:off x="7362900" y="2217100"/>
                <a:ext cx="3192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492" extrusionOk="0">
                    <a:moveTo>
                      <a:pt x="50" y="1"/>
                    </a:moveTo>
                    <a:cubicBezTo>
                      <a:pt x="36" y="1"/>
                      <a:pt x="25" y="11"/>
                      <a:pt x="22" y="25"/>
                    </a:cubicBezTo>
                    <a:lnTo>
                      <a:pt x="5" y="71"/>
                    </a:lnTo>
                    <a:cubicBezTo>
                      <a:pt x="1" y="88"/>
                      <a:pt x="9" y="108"/>
                      <a:pt x="26" y="113"/>
                    </a:cubicBezTo>
                    <a:lnTo>
                      <a:pt x="1209" y="490"/>
                    </a:lnTo>
                    <a:cubicBezTo>
                      <a:pt x="1212" y="491"/>
                      <a:pt x="1215" y="491"/>
                      <a:pt x="1218" y="491"/>
                    </a:cubicBezTo>
                    <a:cubicBezTo>
                      <a:pt x="1233" y="491"/>
                      <a:pt x="1248" y="483"/>
                      <a:pt x="1255" y="469"/>
                    </a:cubicBezTo>
                    <a:lnTo>
                      <a:pt x="1268" y="423"/>
                    </a:lnTo>
                    <a:cubicBezTo>
                      <a:pt x="1276" y="406"/>
                      <a:pt x="1264" y="385"/>
                      <a:pt x="1247" y="381"/>
                    </a:cubicBezTo>
                    <a:lnTo>
                      <a:pt x="64" y="4"/>
                    </a:lnTo>
                    <a:cubicBezTo>
                      <a:pt x="59" y="2"/>
                      <a:pt x="55" y="1"/>
                      <a:pt x="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11"/>
              <p:cNvSpPr/>
              <p:nvPr/>
            </p:nvSpPr>
            <p:spPr>
              <a:xfrm>
                <a:off x="7391975" y="2225450"/>
                <a:ext cx="7575" cy="6650"/>
              </a:xfrm>
              <a:custGeom>
                <a:avLst/>
                <a:gdLst/>
                <a:ahLst/>
                <a:cxnLst/>
                <a:rect l="l" t="t" r="r" b="b"/>
                <a:pathLst>
                  <a:path w="303" h="266" extrusionOk="0">
                    <a:moveTo>
                      <a:pt x="152" y="1"/>
                    </a:moveTo>
                    <a:cubicBezTo>
                      <a:pt x="99" y="1"/>
                      <a:pt x="49" y="30"/>
                      <a:pt x="29" y="81"/>
                    </a:cubicBezTo>
                    <a:cubicBezTo>
                      <a:pt x="0" y="152"/>
                      <a:pt x="34" y="228"/>
                      <a:pt x="101" y="257"/>
                    </a:cubicBezTo>
                    <a:cubicBezTo>
                      <a:pt x="116" y="263"/>
                      <a:pt x="132" y="265"/>
                      <a:pt x="147" y="265"/>
                    </a:cubicBezTo>
                    <a:cubicBezTo>
                      <a:pt x="201" y="265"/>
                      <a:pt x="253" y="234"/>
                      <a:pt x="273" y="182"/>
                    </a:cubicBezTo>
                    <a:cubicBezTo>
                      <a:pt x="302" y="114"/>
                      <a:pt x="264" y="35"/>
                      <a:pt x="201" y="9"/>
                    </a:cubicBezTo>
                    <a:cubicBezTo>
                      <a:pt x="185" y="3"/>
                      <a:pt x="169" y="1"/>
                      <a:pt x="15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11"/>
              <p:cNvSpPr/>
              <p:nvPr/>
            </p:nvSpPr>
            <p:spPr>
              <a:xfrm>
                <a:off x="7393000" y="2226525"/>
                <a:ext cx="5175" cy="4525"/>
              </a:xfrm>
              <a:custGeom>
                <a:avLst/>
                <a:gdLst/>
                <a:ahLst/>
                <a:cxnLst/>
                <a:rect l="l" t="t" r="r" b="b"/>
                <a:pathLst>
                  <a:path w="207" h="181" extrusionOk="0">
                    <a:moveTo>
                      <a:pt x="103" y="0"/>
                    </a:moveTo>
                    <a:cubicBezTo>
                      <a:pt x="69" y="0"/>
                      <a:pt x="37" y="21"/>
                      <a:pt x="22" y="55"/>
                    </a:cubicBezTo>
                    <a:cubicBezTo>
                      <a:pt x="1" y="101"/>
                      <a:pt x="22" y="155"/>
                      <a:pt x="72" y="172"/>
                    </a:cubicBezTo>
                    <a:cubicBezTo>
                      <a:pt x="84" y="178"/>
                      <a:pt x="97" y="180"/>
                      <a:pt x="109" y="180"/>
                    </a:cubicBezTo>
                    <a:cubicBezTo>
                      <a:pt x="142" y="180"/>
                      <a:pt x="173" y="159"/>
                      <a:pt x="186" y="122"/>
                    </a:cubicBezTo>
                    <a:cubicBezTo>
                      <a:pt x="207" y="76"/>
                      <a:pt x="186" y="29"/>
                      <a:pt x="139" y="8"/>
                    </a:cubicBezTo>
                    <a:cubicBezTo>
                      <a:pt x="127" y="3"/>
                      <a:pt x="115" y="0"/>
                      <a:pt x="1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11"/>
              <p:cNvSpPr/>
              <p:nvPr/>
            </p:nvSpPr>
            <p:spPr>
              <a:xfrm>
                <a:off x="7347275" y="2341075"/>
                <a:ext cx="96750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3870" extrusionOk="0">
                    <a:moveTo>
                      <a:pt x="1935" y="0"/>
                    </a:moveTo>
                    <a:cubicBezTo>
                      <a:pt x="869" y="0"/>
                      <a:pt x="0" y="865"/>
                      <a:pt x="0" y="1935"/>
                    </a:cubicBezTo>
                    <a:cubicBezTo>
                      <a:pt x="0" y="3005"/>
                      <a:pt x="869" y="3870"/>
                      <a:pt x="1935" y="3870"/>
                    </a:cubicBezTo>
                    <a:cubicBezTo>
                      <a:pt x="3005" y="3870"/>
                      <a:pt x="3869" y="3005"/>
                      <a:pt x="3869" y="1935"/>
                    </a:cubicBezTo>
                    <a:cubicBezTo>
                      <a:pt x="3869" y="865"/>
                      <a:pt x="3005" y="0"/>
                      <a:pt x="19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11"/>
              <p:cNvSpPr/>
              <p:nvPr/>
            </p:nvSpPr>
            <p:spPr>
              <a:xfrm>
                <a:off x="7351475" y="2351050"/>
                <a:ext cx="88550" cy="76700"/>
              </a:xfrm>
              <a:custGeom>
                <a:avLst/>
                <a:gdLst/>
                <a:ahLst/>
                <a:cxnLst/>
                <a:rect l="l" t="t" r="r" b="b"/>
                <a:pathLst>
                  <a:path w="3542" h="3068" extrusionOk="0">
                    <a:moveTo>
                      <a:pt x="886" y="0"/>
                    </a:moveTo>
                    <a:lnTo>
                      <a:pt x="0" y="1536"/>
                    </a:lnTo>
                    <a:lnTo>
                      <a:pt x="886" y="3068"/>
                    </a:lnTo>
                    <a:lnTo>
                      <a:pt x="2657" y="3068"/>
                    </a:lnTo>
                    <a:lnTo>
                      <a:pt x="3542" y="1536"/>
                    </a:lnTo>
                    <a:lnTo>
                      <a:pt x="26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11"/>
              <p:cNvSpPr/>
              <p:nvPr/>
            </p:nvSpPr>
            <p:spPr>
              <a:xfrm>
                <a:off x="7357875" y="2351775"/>
                <a:ext cx="75350" cy="75350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3014" extrusionOk="0">
                    <a:moveTo>
                      <a:pt x="1507" y="1"/>
                    </a:moveTo>
                    <a:cubicBezTo>
                      <a:pt x="676" y="1"/>
                      <a:pt x="0" y="676"/>
                      <a:pt x="0" y="1507"/>
                    </a:cubicBezTo>
                    <a:cubicBezTo>
                      <a:pt x="0" y="2338"/>
                      <a:pt x="676" y="3014"/>
                      <a:pt x="1507" y="3014"/>
                    </a:cubicBezTo>
                    <a:cubicBezTo>
                      <a:pt x="2338" y="3014"/>
                      <a:pt x="3013" y="2338"/>
                      <a:pt x="3013" y="1507"/>
                    </a:cubicBezTo>
                    <a:cubicBezTo>
                      <a:pt x="3013" y="676"/>
                      <a:pt x="2338" y="1"/>
                      <a:pt x="15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11"/>
              <p:cNvSpPr/>
              <p:nvPr/>
            </p:nvSpPr>
            <p:spPr>
              <a:xfrm>
                <a:off x="7368875" y="2362800"/>
                <a:ext cx="53325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2132" extrusionOk="0">
                    <a:moveTo>
                      <a:pt x="1067" y="0"/>
                    </a:moveTo>
                    <a:cubicBezTo>
                      <a:pt x="479" y="0"/>
                      <a:pt x="1" y="479"/>
                      <a:pt x="1" y="1066"/>
                    </a:cubicBezTo>
                    <a:cubicBezTo>
                      <a:pt x="1" y="1654"/>
                      <a:pt x="479" y="2132"/>
                      <a:pt x="1067" y="2132"/>
                    </a:cubicBezTo>
                    <a:cubicBezTo>
                      <a:pt x="1654" y="2132"/>
                      <a:pt x="2133" y="1654"/>
                      <a:pt x="2133" y="1066"/>
                    </a:cubicBezTo>
                    <a:cubicBezTo>
                      <a:pt x="2133" y="479"/>
                      <a:pt x="1654" y="0"/>
                      <a:pt x="1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11"/>
              <p:cNvSpPr/>
              <p:nvPr/>
            </p:nvSpPr>
            <p:spPr>
              <a:xfrm>
                <a:off x="7315800" y="2309600"/>
                <a:ext cx="159800" cy="159700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6388" extrusionOk="0">
                    <a:moveTo>
                      <a:pt x="3194" y="781"/>
                    </a:moveTo>
                    <a:cubicBezTo>
                      <a:pt x="4528" y="781"/>
                      <a:pt x="5607" y="1864"/>
                      <a:pt x="5607" y="3194"/>
                    </a:cubicBezTo>
                    <a:cubicBezTo>
                      <a:pt x="5607" y="4528"/>
                      <a:pt x="4528" y="5607"/>
                      <a:pt x="3194" y="5607"/>
                    </a:cubicBezTo>
                    <a:cubicBezTo>
                      <a:pt x="1864" y="5607"/>
                      <a:pt x="781" y="4528"/>
                      <a:pt x="781" y="3194"/>
                    </a:cubicBezTo>
                    <a:cubicBezTo>
                      <a:pt x="781" y="1864"/>
                      <a:pt x="1864" y="781"/>
                      <a:pt x="3194" y="781"/>
                    </a:cubicBezTo>
                    <a:close/>
                    <a:moveTo>
                      <a:pt x="3194" y="1"/>
                    </a:moveTo>
                    <a:cubicBezTo>
                      <a:pt x="1431" y="1"/>
                      <a:pt x="0" y="1432"/>
                      <a:pt x="0" y="3194"/>
                    </a:cubicBezTo>
                    <a:cubicBezTo>
                      <a:pt x="0" y="4957"/>
                      <a:pt x="1431" y="6387"/>
                      <a:pt x="3194" y="6387"/>
                    </a:cubicBezTo>
                    <a:cubicBezTo>
                      <a:pt x="4956" y="6387"/>
                      <a:pt x="6392" y="4957"/>
                      <a:pt x="6392" y="3194"/>
                    </a:cubicBezTo>
                    <a:cubicBezTo>
                      <a:pt x="6392" y="1432"/>
                      <a:pt x="4965" y="1"/>
                      <a:pt x="31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11"/>
              <p:cNvSpPr/>
              <p:nvPr/>
            </p:nvSpPr>
            <p:spPr>
              <a:xfrm>
                <a:off x="7368575" y="2362275"/>
                <a:ext cx="54250" cy="54350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2174" extrusionOk="0">
                    <a:moveTo>
                      <a:pt x="1083" y="0"/>
                    </a:moveTo>
                    <a:cubicBezTo>
                      <a:pt x="483" y="0"/>
                      <a:pt x="0" y="491"/>
                      <a:pt x="0" y="1087"/>
                    </a:cubicBezTo>
                    <a:cubicBezTo>
                      <a:pt x="0" y="1691"/>
                      <a:pt x="487" y="2174"/>
                      <a:pt x="1083" y="2174"/>
                    </a:cubicBezTo>
                    <a:cubicBezTo>
                      <a:pt x="1687" y="2174"/>
                      <a:pt x="2170" y="1687"/>
                      <a:pt x="2170" y="1087"/>
                    </a:cubicBezTo>
                    <a:cubicBezTo>
                      <a:pt x="2170" y="491"/>
                      <a:pt x="1683" y="0"/>
                      <a:pt x="108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11"/>
              <p:cNvSpPr/>
              <p:nvPr/>
            </p:nvSpPr>
            <p:spPr>
              <a:xfrm>
                <a:off x="7406550" y="2378950"/>
                <a:ext cx="6455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2582" h="840" extrusionOk="0">
                    <a:moveTo>
                      <a:pt x="1293" y="0"/>
                    </a:moveTo>
                    <a:cubicBezTo>
                      <a:pt x="579" y="0"/>
                      <a:pt x="0" y="189"/>
                      <a:pt x="0" y="420"/>
                    </a:cubicBezTo>
                    <a:cubicBezTo>
                      <a:pt x="0" y="651"/>
                      <a:pt x="579" y="840"/>
                      <a:pt x="1293" y="840"/>
                    </a:cubicBezTo>
                    <a:cubicBezTo>
                      <a:pt x="2002" y="840"/>
                      <a:pt x="2581" y="651"/>
                      <a:pt x="2581" y="420"/>
                    </a:cubicBezTo>
                    <a:cubicBezTo>
                      <a:pt x="2581" y="189"/>
                      <a:pt x="2002" y="0"/>
                      <a:pt x="12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11"/>
              <p:cNvSpPr/>
              <p:nvPr/>
            </p:nvSpPr>
            <p:spPr>
              <a:xfrm>
                <a:off x="7384400" y="2318950"/>
                <a:ext cx="22600" cy="54875"/>
              </a:xfrm>
              <a:custGeom>
                <a:avLst/>
                <a:gdLst/>
                <a:ahLst/>
                <a:cxnLst/>
                <a:rect l="l" t="t" r="r" b="b"/>
                <a:pathLst>
                  <a:path w="904" h="2195" extrusionOk="0">
                    <a:moveTo>
                      <a:pt x="232" y="0"/>
                    </a:moveTo>
                    <a:cubicBezTo>
                      <a:pt x="1" y="713"/>
                      <a:pt x="1" y="1481"/>
                      <a:pt x="232" y="2195"/>
                    </a:cubicBezTo>
                    <a:lnTo>
                      <a:pt x="672" y="2195"/>
                    </a:lnTo>
                    <a:cubicBezTo>
                      <a:pt x="903" y="1481"/>
                      <a:pt x="903" y="713"/>
                      <a:pt x="6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11"/>
              <p:cNvSpPr/>
              <p:nvPr/>
            </p:nvSpPr>
            <p:spPr>
              <a:xfrm>
                <a:off x="7325125" y="2379650"/>
                <a:ext cx="5500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788" extrusionOk="0">
                    <a:moveTo>
                      <a:pt x="1100" y="1"/>
                    </a:moveTo>
                    <a:cubicBezTo>
                      <a:pt x="729" y="1"/>
                      <a:pt x="358" y="58"/>
                      <a:pt x="1" y="174"/>
                    </a:cubicBezTo>
                    <a:lnTo>
                      <a:pt x="1" y="614"/>
                    </a:lnTo>
                    <a:cubicBezTo>
                      <a:pt x="358" y="730"/>
                      <a:pt x="729" y="788"/>
                      <a:pt x="1100" y="788"/>
                    </a:cubicBezTo>
                    <a:cubicBezTo>
                      <a:pt x="1472" y="788"/>
                      <a:pt x="1843" y="730"/>
                      <a:pt x="2200" y="614"/>
                    </a:cubicBezTo>
                    <a:lnTo>
                      <a:pt x="2200" y="174"/>
                    </a:lnTo>
                    <a:cubicBezTo>
                      <a:pt x="1843" y="58"/>
                      <a:pt x="1472" y="1"/>
                      <a:pt x="11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11"/>
              <p:cNvSpPr/>
              <p:nvPr/>
            </p:nvSpPr>
            <p:spPr>
              <a:xfrm>
                <a:off x="7384525" y="2405075"/>
                <a:ext cx="22575" cy="55000"/>
              </a:xfrm>
              <a:custGeom>
                <a:avLst/>
                <a:gdLst/>
                <a:ahLst/>
                <a:cxnLst/>
                <a:rect l="l" t="t" r="r" b="b"/>
                <a:pathLst>
                  <a:path w="903" h="2200" extrusionOk="0">
                    <a:moveTo>
                      <a:pt x="231" y="0"/>
                    </a:moveTo>
                    <a:cubicBezTo>
                      <a:pt x="0" y="714"/>
                      <a:pt x="0" y="1486"/>
                      <a:pt x="231" y="2199"/>
                    </a:cubicBezTo>
                    <a:lnTo>
                      <a:pt x="671" y="2199"/>
                    </a:lnTo>
                    <a:cubicBezTo>
                      <a:pt x="902" y="1486"/>
                      <a:pt x="902" y="714"/>
                      <a:pt x="6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11"/>
              <p:cNvSpPr/>
              <p:nvPr/>
            </p:nvSpPr>
            <p:spPr>
              <a:xfrm>
                <a:off x="7315900" y="2388700"/>
                <a:ext cx="159800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6392" h="3220" extrusionOk="0">
                    <a:moveTo>
                      <a:pt x="2158" y="349"/>
                    </a:moveTo>
                    <a:cubicBezTo>
                      <a:pt x="2262" y="693"/>
                      <a:pt x="2531" y="953"/>
                      <a:pt x="2871" y="1062"/>
                    </a:cubicBezTo>
                    <a:cubicBezTo>
                      <a:pt x="2783" y="1511"/>
                      <a:pt x="2783" y="1973"/>
                      <a:pt x="2867" y="2418"/>
                    </a:cubicBezTo>
                    <a:cubicBezTo>
                      <a:pt x="1797" y="2271"/>
                      <a:pt x="953" y="1427"/>
                      <a:pt x="802" y="357"/>
                    </a:cubicBezTo>
                    <a:lnTo>
                      <a:pt x="802" y="357"/>
                    </a:lnTo>
                    <a:cubicBezTo>
                      <a:pt x="1021" y="398"/>
                      <a:pt x="1243" y="419"/>
                      <a:pt x="1465" y="419"/>
                    </a:cubicBezTo>
                    <a:cubicBezTo>
                      <a:pt x="1698" y="419"/>
                      <a:pt x="1930" y="396"/>
                      <a:pt x="2158" y="349"/>
                    </a:cubicBezTo>
                    <a:close/>
                    <a:moveTo>
                      <a:pt x="4231" y="349"/>
                    </a:moveTo>
                    <a:cubicBezTo>
                      <a:pt x="4458" y="396"/>
                      <a:pt x="4690" y="419"/>
                      <a:pt x="4922" y="419"/>
                    </a:cubicBezTo>
                    <a:cubicBezTo>
                      <a:pt x="5144" y="419"/>
                      <a:pt x="5365" y="398"/>
                      <a:pt x="5582" y="357"/>
                    </a:cubicBezTo>
                    <a:lnTo>
                      <a:pt x="5582" y="357"/>
                    </a:lnTo>
                    <a:cubicBezTo>
                      <a:pt x="5435" y="1427"/>
                      <a:pt x="4591" y="2271"/>
                      <a:pt x="3521" y="2418"/>
                    </a:cubicBezTo>
                    <a:cubicBezTo>
                      <a:pt x="3605" y="1973"/>
                      <a:pt x="3605" y="1511"/>
                      <a:pt x="3517" y="1062"/>
                    </a:cubicBezTo>
                    <a:cubicBezTo>
                      <a:pt x="3857" y="957"/>
                      <a:pt x="4121" y="693"/>
                      <a:pt x="4231" y="349"/>
                    </a:cubicBezTo>
                    <a:close/>
                    <a:moveTo>
                      <a:pt x="1" y="1"/>
                    </a:moveTo>
                    <a:lnTo>
                      <a:pt x="1" y="26"/>
                    </a:lnTo>
                    <a:cubicBezTo>
                      <a:pt x="1" y="1788"/>
                      <a:pt x="1436" y="3219"/>
                      <a:pt x="3198" y="3219"/>
                    </a:cubicBezTo>
                    <a:cubicBezTo>
                      <a:pt x="4961" y="3219"/>
                      <a:pt x="6392" y="1788"/>
                      <a:pt x="6392" y="26"/>
                    </a:cubicBezTo>
                    <a:lnTo>
                      <a:pt x="639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11"/>
              <p:cNvSpPr/>
              <p:nvPr/>
            </p:nvSpPr>
            <p:spPr>
              <a:xfrm>
                <a:off x="7378000" y="2371825"/>
                <a:ext cx="35175" cy="3515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1406" extrusionOk="0">
                    <a:moveTo>
                      <a:pt x="702" y="0"/>
                    </a:moveTo>
                    <a:cubicBezTo>
                      <a:pt x="311" y="0"/>
                      <a:pt x="1" y="315"/>
                      <a:pt x="1" y="705"/>
                    </a:cubicBezTo>
                    <a:cubicBezTo>
                      <a:pt x="1" y="1095"/>
                      <a:pt x="311" y="1406"/>
                      <a:pt x="702" y="1406"/>
                    </a:cubicBezTo>
                    <a:cubicBezTo>
                      <a:pt x="1092" y="1406"/>
                      <a:pt x="1407" y="1095"/>
                      <a:pt x="1407" y="705"/>
                    </a:cubicBezTo>
                    <a:cubicBezTo>
                      <a:pt x="1407" y="315"/>
                      <a:pt x="1092" y="0"/>
                      <a:pt x="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11"/>
              <p:cNvSpPr/>
              <p:nvPr/>
            </p:nvSpPr>
            <p:spPr>
              <a:xfrm>
                <a:off x="7382950" y="2376850"/>
                <a:ext cx="25200" cy="2520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1008" extrusionOk="0">
                    <a:moveTo>
                      <a:pt x="504" y="0"/>
                    </a:moveTo>
                    <a:cubicBezTo>
                      <a:pt x="227" y="0"/>
                      <a:pt x="0" y="227"/>
                      <a:pt x="0" y="504"/>
                    </a:cubicBezTo>
                    <a:cubicBezTo>
                      <a:pt x="0" y="781"/>
                      <a:pt x="227" y="1008"/>
                      <a:pt x="504" y="1008"/>
                    </a:cubicBezTo>
                    <a:cubicBezTo>
                      <a:pt x="781" y="1008"/>
                      <a:pt x="1007" y="781"/>
                      <a:pt x="1007" y="504"/>
                    </a:cubicBezTo>
                    <a:cubicBezTo>
                      <a:pt x="1007" y="227"/>
                      <a:pt x="781" y="0"/>
                      <a:pt x="50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37" name="Google Shape;1337;p11"/>
            <p:cNvSpPr/>
            <p:nvPr/>
          </p:nvSpPr>
          <p:spPr>
            <a:xfrm>
              <a:off x="-46850" y="4827300"/>
              <a:ext cx="2136000" cy="142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8" name="Google Shape;1338;p11"/>
          <p:cNvSpPr/>
          <p:nvPr/>
        </p:nvSpPr>
        <p:spPr>
          <a:xfrm rot="-5400000">
            <a:off x="4498847" y="-4369177"/>
            <a:ext cx="148104" cy="9232249"/>
          </a:xfrm>
          <a:custGeom>
            <a:avLst/>
            <a:gdLst/>
            <a:ahLst/>
            <a:cxnLst/>
            <a:rect l="l" t="t" r="r" b="b"/>
            <a:pathLst>
              <a:path w="4328" h="61352" extrusionOk="0">
                <a:moveTo>
                  <a:pt x="1" y="1"/>
                </a:moveTo>
                <a:lnTo>
                  <a:pt x="1" y="61352"/>
                </a:lnTo>
                <a:lnTo>
                  <a:pt x="4327" y="61352"/>
                </a:lnTo>
                <a:lnTo>
                  <a:pt x="432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9" name="Google Shape;1339;p11"/>
          <p:cNvGrpSpPr/>
          <p:nvPr/>
        </p:nvGrpSpPr>
        <p:grpSpPr>
          <a:xfrm flipH="1">
            <a:off x="156589" y="-1838783"/>
            <a:ext cx="1071145" cy="8309578"/>
            <a:chOff x="5465087" y="-4172503"/>
            <a:chExt cx="1324854" cy="10277771"/>
          </a:xfrm>
        </p:grpSpPr>
        <p:grpSp>
          <p:nvGrpSpPr>
            <p:cNvPr id="1340" name="Google Shape;1340;p11"/>
            <p:cNvGrpSpPr/>
            <p:nvPr/>
          </p:nvGrpSpPr>
          <p:grpSpPr>
            <a:xfrm>
              <a:off x="5465087" y="440400"/>
              <a:ext cx="1324854" cy="4428942"/>
              <a:chOff x="7220691" y="-16375"/>
              <a:chExt cx="1561776" cy="5220962"/>
            </a:xfrm>
          </p:grpSpPr>
          <p:sp>
            <p:nvSpPr>
              <p:cNvPr id="1341" name="Google Shape;1341;p11"/>
              <p:cNvSpPr/>
              <p:nvPr/>
            </p:nvSpPr>
            <p:spPr>
              <a:xfrm>
                <a:off x="7768968" y="3598359"/>
                <a:ext cx="332248" cy="722512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11171" extrusionOk="0">
                    <a:moveTo>
                      <a:pt x="1553" y="0"/>
                    </a:moveTo>
                    <a:lnTo>
                      <a:pt x="1553" y="3663"/>
                    </a:lnTo>
                    <a:cubicBezTo>
                      <a:pt x="1553" y="4339"/>
                      <a:pt x="1079" y="4910"/>
                      <a:pt x="445" y="5057"/>
                    </a:cubicBezTo>
                    <a:cubicBezTo>
                      <a:pt x="336" y="5086"/>
                      <a:pt x="231" y="5094"/>
                      <a:pt x="114" y="5094"/>
                    </a:cubicBezTo>
                    <a:lnTo>
                      <a:pt x="0" y="5094"/>
                    </a:lnTo>
                    <a:lnTo>
                      <a:pt x="0" y="7910"/>
                    </a:lnTo>
                    <a:lnTo>
                      <a:pt x="114" y="7910"/>
                    </a:lnTo>
                    <a:cubicBezTo>
                      <a:pt x="911" y="7910"/>
                      <a:pt x="1553" y="8556"/>
                      <a:pt x="1553" y="9350"/>
                    </a:cubicBezTo>
                    <a:lnTo>
                      <a:pt x="1553" y="11171"/>
                    </a:lnTo>
                    <a:lnTo>
                      <a:pt x="5137" y="11171"/>
                    </a:lnTo>
                    <a:lnTo>
                      <a:pt x="5137" y="8"/>
                    </a:lnTo>
                    <a:lnTo>
                      <a:pt x="513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11"/>
              <p:cNvSpPr/>
              <p:nvPr/>
            </p:nvSpPr>
            <p:spPr>
              <a:xfrm>
                <a:off x="7869349" y="-16375"/>
                <a:ext cx="913117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10370"/>
                      <a:pt x="2414" y="12783"/>
                      <a:pt x="5381" y="12783"/>
                    </a:cubicBezTo>
                    <a:lnTo>
                      <a:pt x="8734" y="12783"/>
                    </a:lnTo>
                    <a:cubicBezTo>
                      <a:pt x="9720" y="12783"/>
                      <a:pt x="10530" y="13589"/>
                      <a:pt x="10530" y="14575"/>
                    </a:cubicBezTo>
                    <a:lnTo>
                      <a:pt x="10530" y="47714"/>
                    </a:lnTo>
                    <a:cubicBezTo>
                      <a:pt x="10530" y="48700"/>
                      <a:pt x="9720" y="49505"/>
                      <a:pt x="8734" y="49505"/>
                    </a:cubicBezTo>
                    <a:lnTo>
                      <a:pt x="5381" y="49505"/>
                    </a:lnTo>
                    <a:cubicBezTo>
                      <a:pt x="2414" y="49505"/>
                      <a:pt x="1" y="51918"/>
                      <a:pt x="1" y="54889"/>
                    </a:cubicBezTo>
                    <a:lnTo>
                      <a:pt x="1" y="80722"/>
                    </a:lnTo>
                    <a:lnTo>
                      <a:pt x="3589" y="80722"/>
                    </a:lnTo>
                    <a:lnTo>
                      <a:pt x="3589" y="54885"/>
                    </a:lnTo>
                    <a:cubicBezTo>
                      <a:pt x="3589" y="53903"/>
                      <a:pt x="4395" y="53093"/>
                      <a:pt x="5381" y="53093"/>
                    </a:cubicBezTo>
                    <a:lnTo>
                      <a:pt x="8734" y="53093"/>
                    </a:lnTo>
                    <a:cubicBezTo>
                      <a:pt x="11705" y="53093"/>
                      <a:pt x="14118" y="50680"/>
                      <a:pt x="14118" y="47714"/>
                    </a:cubicBezTo>
                    <a:lnTo>
                      <a:pt x="14118" y="14575"/>
                    </a:lnTo>
                    <a:cubicBezTo>
                      <a:pt x="14118" y="11612"/>
                      <a:pt x="11705" y="9195"/>
                      <a:pt x="8734" y="9195"/>
                    </a:cubicBezTo>
                    <a:lnTo>
                      <a:pt x="5381" y="9195"/>
                    </a:lnTo>
                    <a:cubicBezTo>
                      <a:pt x="4395" y="9195"/>
                      <a:pt x="3589" y="8385"/>
                      <a:pt x="3589" y="7399"/>
                    </a:cubicBezTo>
                    <a:lnTo>
                      <a:pt x="358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11"/>
              <p:cNvSpPr/>
              <p:nvPr/>
            </p:nvSpPr>
            <p:spPr>
              <a:xfrm>
                <a:off x="7985252" y="-16375"/>
                <a:ext cx="797215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2326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9380"/>
                      <a:pt x="1612" y="10987"/>
                      <a:pt x="3589" y="10987"/>
                    </a:cubicBezTo>
                    <a:lnTo>
                      <a:pt x="6942" y="10987"/>
                    </a:lnTo>
                    <a:cubicBezTo>
                      <a:pt x="8918" y="10987"/>
                      <a:pt x="10530" y="12598"/>
                      <a:pt x="10530" y="14575"/>
                    </a:cubicBezTo>
                    <a:lnTo>
                      <a:pt x="10530" y="47714"/>
                    </a:lnTo>
                    <a:cubicBezTo>
                      <a:pt x="10530" y="49690"/>
                      <a:pt x="8918" y="51301"/>
                      <a:pt x="6942" y="51301"/>
                    </a:cubicBezTo>
                    <a:lnTo>
                      <a:pt x="3589" y="51301"/>
                    </a:lnTo>
                    <a:cubicBezTo>
                      <a:pt x="1612" y="51301"/>
                      <a:pt x="1" y="52909"/>
                      <a:pt x="1" y="54889"/>
                    </a:cubicBezTo>
                    <a:lnTo>
                      <a:pt x="1" y="80722"/>
                    </a:lnTo>
                    <a:lnTo>
                      <a:pt x="1797" y="80722"/>
                    </a:lnTo>
                    <a:lnTo>
                      <a:pt x="1797" y="54885"/>
                    </a:lnTo>
                    <a:cubicBezTo>
                      <a:pt x="1797" y="53903"/>
                      <a:pt x="2603" y="53093"/>
                      <a:pt x="3589" y="53093"/>
                    </a:cubicBezTo>
                    <a:lnTo>
                      <a:pt x="6942" y="53093"/>
                    </a:lnTo>
                    <a:cubicBezTo>
                      <a:pt x="9913" y="53093"/>
                      <a:pt x="12326" y="50680"/>
                      <a:pt x="12326" y="47714"/>
                    </a:cubicBezTo>
                    <a:lnTo>
                      <a:pt x="12326" y="14575"/>
                    </a:lnTo>
                    <a:cubicBezTo>
                      <a:pt x="12326" y="11612"/>
                      <a:pt x="9913" y="9195"/>
                      <a:pt x="6942" y="9195"/>
                    </a:cubicBezTo>
                    <a:lnTo>
                      <a:pt x="3589" y="9195"/>
                    </a:lnTo>
                    <a:cubicBezTo>
                      <a:pt x="2603" y="9195"/>
                      <a:pt x="1797" y="8385"/>
                      <a:pt x="1797" y="7399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11"/>
              <p:cNvSpPr/>
              <p:nvPr/>
            </p:nvSpPr>
            <p:spPr>
              <a:xfrm>
                <a:off x="7869349" y="377450"/>
                <a:ext cx="450932" cy="432951"/>
              </a:xfrm>
              <a:custGeom>
                <a:avLst/>
                <a:gdLst/>
                <a:ahLst/>
                <a:cxnLst/>
                <a:rect l="l" t="t" r="r" b="b"/>
                <a:pathLst>
                  <a:path w="6972" h="6694" extrusionOk="0">
                    <a:moveTo>
                      <a:pt x="1" y="1"/>
                    </a:moveTo>
                    <a:lnTo>
                      <a:pt x="1" y="1310"/>
                    </a:lnTo>
                    <a:cubicBezTo>
                      <a:pt x="1" y="4281"/>
                      <a:pt x="2418" y="6694"/>
                      <a:pt x="5381" y="6694"/>
                    </a:cubicBezTo>
                    <a:lnTo>
                      <a:pt x="6971" y="6694"/>
                    </a:lnTo>
                    <a:lnTo>
                      <a:pt x="6971" y="3106"/>
                    </a:lnTo>
                    <a:lnTo>
                      <a:pt x="5381" y="3106"/>
                    </a:lnTo>
                    <a:cubicBezTo>
                      <a:pt x="4395" y="3106"/>
                      <a:pt x="3589" y="2296"/>
                      <a:pt x="3589" y="1310"/>
                    </a:cubicBezTo>
                    <a:lnTo>
                      <a:pt x="3589" y="51"/>
                    </a:lnTo>
                    <a:lnTo>
                      <a:pt x="3207" y="437"/>
                    </a:lnTo>
                    <a:cubicBezTo>
                      <a:pt x="2775" y="868"/>
                      <a:pt x="2289" y="1049"/>
                      <a:pt x="1820" y="1049"/>
                    </a:cubicBezTo>
                    <a:cubicBezTo>
                      <a:pt x="1091" y="1049"/>
                      <a:pt x="399" y="613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11"/>
              <p:cNvSpPr/>
              <p:nvPr/>
            </p:nvSpPr>
            <p:spPr>
              <a:xfrm>
                <a:off x="7869349" y="578341"/>
                <a:ext cx="913117" cy="4356741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67361" extrusionOk="0">
                    <a:moveTo>
                      <a:pt x="7303" y="0"/>
                    </a:moveTo>
                    <a:lnTo>
                      <a:pt x="7303" y="3588"/>
                    </a:lnTo>
                    <a:lnTo>
                      <a:pt x="8734" y="3588"/>
                    </a:lnTo>
                    <a:cubicBezTo>
                      <a:pt x="9720" y="3588"/>
                      <a:pt x="10530" y="4394"/>
                      <a:pt x="10530" y="5380"/>
                    </a:cubicBezTo>
                    <a:lnTo>
                      <a:pt x="10530" y="38519"/>
                    </a:lnTo>
                    <a:cubicBezTo>
                      <a:pt x="10530" y="39505"/>
                      <a:pt x="9720" y="40310"/>
                      <a:pt x="8734" y="40310"/>
                    </a:cubicBezTo>
                    <a:lnTo>
                      <a:pt x="5381" y="40310"/>
                    </a:lnTo>
                    <a:cubicBezTo>
                      <a:pt x="2414" y="40310"/>
                      <a:pt x="1" y="42723"/>
                      <a:pt x="1" y="45690"/>
                    </a:cubicBezTo>
                    <a:lnTo>
                      <a:pt x="1" y="67163"/>
                    </a:lnTo>
                    <a:cubicBezTo>
                      <a:pt x="392" y="66605"/>
                      <a:pt x="1062" y="66326"/>
                      <a:pt x="1733" y="66326"/>
                    </a:cubicBezTo>
                    <a:cubicBezTo>
                      <a:pt x="2478" y="66326"/>
                      <a:pt x="3224" y="66671"/>
                      <a:pt x="3589" y="67360"/>
                    </a:cubicBezTo>
                    <a:lnTo>
                      <a:pt x="3589" y="45694"/>
                    </a:lnTo>
                    <a:cubicBezTo>
                      <a:pt x="3589" y="44708"/>
                      <a:pt x="4395" y="43898"/>
                      <a:pt x="5381" y="43898"/>
                    </a:cubicBezTo>
                    <a:lnTo>
                      <a:pt x="8734" y="43898"/>
                    </a:lnTo>
                    <a:cubicBezTo>
                      <a:pt x="11705" y="43898"/>
                      <a:pt x="14118" y="41485"/>
                      <a:pt x="14118" y="38519"/>
                    </a:cubicBezTo>
                    <a:lnTo>
                      <a:pt x="14118" y="5380"/>
                    </a:lnTo>
                    <a:cubicBezTo>
                      <a:pt x="14118" y="2417"/>
                      <a:pt x="11705" y="0"/>
                      <a:pt x="87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11"/>
              <p:cNvSpPr/>
              <p:nvPr/>
            </p:nvSpPr>
            <p:spPr>
              <a:xfrm>
                <a:off x="7797750" y="3659933"/>
                <a:ext cx="162599" cy="266083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4114" extrusionOk="0">
                    <a:moveTo>
                      <a:pt x="1108" y="1"/>
                    </a:moveTo>
                    <a:lnTo>
                      <a:pt x="1108" y="2716"/>
                    </a:lnTo>
                    <a:cubicBezTo>
                      <a:pt x="1108" y="3391"/>
                      <a:pt x="634" y="3966"/>
                      <a:pt x="0" y="4113"/>
                    </a:cubicBezTo>
                    <a:lnTo>
                      <a:pt x="718" y="4113"/>
                    </a:lnTo>
                    <a:cubicBezTo>
                      <a:pt x="1708" y="4113"/>
                      <a:pt x="2514" y="3307"/>
                      <a:pt x="2514" y="2317"/>
                    </a:cubicBezTo>
                    <a:lnTo>
                      <a:pt x="251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11"/>
              <p:cNvSpPr/>
              <p:nvPr/>
            </p:nvSpPr>
            <p:spPr>
              <a:xfrm>
                <a:off x="7857706" y="4320814"/>
                <a:ext cx="258193" cy="118942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1839" extrusionOk="0">
                    <a:moveTo>
                      <a:pt x="1" y="1"/>
                    </a:moveTo>
                    <a:lnTo>
                      <a:pt x="1" y="1839"/>
                    </a:lnTo>
                    <a:lnTo>
                      <a:pt x="3991" y="1839"/>
                    </a:lnTo>
                    <a:lnTo>
                      <a:pt x="399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11"/>
              <p:cNvSpPr/>
              <p:nvPr/>
            </p:nvSpPr>
            <p:spPr>
              <a:xfrm>
                <a:off x="7846841" y="3598618"/>
                <a:ext cx="226436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2007" extrusionOk="0">
                    <a:moveTo>
                      <a:pt x="1" y="0"/>
                    </a:moveTo>
                    <a:lnTo>
                      <a:pt x="1" y="2006"/>
                    </a:lnTo>
                    <a:lnTo>
                      <a:pt x="3500" y="2006"/>
                    </a:lnTo>
                    <a:lnTo>
                      <a:pt x="350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11"/>
              <p:cNvSpPr/>
              <p:nvPr/>
            </p:nvSpPr>
            <p:spPr>
              <a:xfrm>
                <a:off x="8008083" y="3598618"/>
                <a:ext cx="118360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007" extrusionOk="0">
                    <a:moveTo>
                      <a:pt x="0" y="0"/>
                    </a:moveTo>
                    <a:lnTo>
                      <a:pt x="0" y="2006"/>
                    </a:lnTo>
                    <a:lnTo>
                      <a:pt x="1830" y="2006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11"/>
              <p:cNvSpPr/>
              <p:nvPr/>
            </p:nvSpPr>
            <p:spPr>
              <a:xfrm>
                <a:off x="7846841" y="3618150"/>
                <a:ext cx="279601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299" extrusionOk="0">
                    <a:moveTo>
                      <a:pt x="1" y="0"/>
                    </a:moveTo>
                    <a:lnTo>
                      <a:pt x="1" y="298"/>
                    </a:lnTo>
                    <a:lnTo>
                      <a:pt x="4323" y="298"/>
                    </a:lnTo>
                    <a:lnTo>
                      <a:pt x="43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11"/>
              <p:cNvSpPr/>
              <p:nvPr/>
            </p:nvSpPr>
            <p:spPr>
              <a:xfrm>
                <a:off x="8008083" y="3618150"/>
                <a:ext cx="118360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99" extrusionOk="0">
                    <a:moveTo>
                      <a:pt x="0" y="0"/>
                    </a:moveTo>
                    <a:lnTo>
                      <a:pt x="0" y="298"/>
                    </a:lnTo>
                    <a:lnTo>
                      <a:pt x="1830" y="298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11"/>
              <p:cNvSpPr/>
              <p:nvPr/>
            </p:nvSpPr>
            <p:spPr>
              <a:xfrm>
                <a:off x="7585217" y="3964437"/>
                <a:ext cx="189764" cy="109499"/>
              </a:xfrm>
              <a:custGeom>
                <a:avLst/>
                <a:gdLst/>
                <a:ahLst/>
                <a:cxnLst/>
                <a:rect l="l" t="t" r="r" b="b"/>
                <a:pathLst>
                  <a:path w="2934" h="1693" extrusionOk="0">
                    <a:moveTo>
                      <a:pt x="0" y="1"/>
                    </a:moveTo>
                    <a:lnTo>
                      <a:pt x="0" y="1692"/>
                    </a:lnTo>
                    <a:lnTo>
                      <a:pt x="2934" y="1692"/>
                    </a:lnTo>
                    <a:lnTo>
                      <a:pt x="293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11"/>
              <p:cNvSpPr/>
              <p:nvPr/>
            </p:nvSpPr>
            <p:spPr>
              <a:xfrm>
                <a:off x="7663931" y="3938437"/>
                <a:ext cx="110793" cy="1615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497" extrusionOk="0">
                    <a:moveTo>
                      <a:pt x="0" y="0"/>
                    </a:moveTo>
                    <a:lnTo>
                      <a:pt x="0" y="2497"/>
                    </a:lnTo>
                    <a:lnTo>
                      <a:pt x="1712" y="2497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11"/>
              <p:cNvSpPr/>
              <p:nvPr/>
            </p:nvSpPr>
            <p:spPr>
              <a:xfrm>
                <a:off x="7764893" y="3925954"/>
                <a:ext cx="9831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888" extrusionOk="0">
                    <a:moveTo>
                      <a:pt x="0" y="0"/>
                    </a:moveTo>
                    <a:lnTo>
                      <a:pt x="0" y="2887"/>
                    </a:lnTo>
                    <a:lnTo>
                      <a:pt x="151" y="2887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11"/>
              <p:cNvSpPr/>
              <p:nvPr/>
            </p:nvSpPr>
            <p:spPr>
              <a:xfrm>
                <a:off x="7655522" y="3925954"/>
                <a:ext cx="34538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4" h="2888" extrusionOk="0">
                    <a:moveTo>
                      <a:pt x="269" y="0"/>
                    </a:moveTo>
                    <a:lnTo>
                      <a:pt x="0" y="21"/>
                    </a:lnTo>
                    <a:lnTo>
                      <a:pt x="265" y="2887"/>
                    </a:lnTo>
                    <a:lnTo>
                      <a:pt x="533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11"/>
              <p:cNvSpPr/>
              <p:nvPr/>
            </p:nvSpPr>
            <p:spPr>
              <a:xfrm>
                <a:off x="7689996" y="3925954"/>
                <a:ext cx="34214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888" extrusionOk="0">
                    <a:moveTo>
                      <a:pt x="265" y="0"/>
                    </a:moveTo>
                    <a:lnTo>
                      <a:pt x="0" y="21"/>
                    </a:lnTo>
                    <a:lnTo>
                      <a:pt x="260" y="2887"/>
                    </a:lnTo>
                    <a:lnTo>
                      <a:pt x="529" y="2862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11"/>
              <p:cNvSpPr/>
              <p:nvPr/>
            </p:nvSpPr>
            <p:spPr>
              <a:xfrm>
                <a:off x="7724146" y="3925954"/>
                <a:ext cx="34279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888" extrusionOk="0">
                    <a:moveTo>
                      <a:pt x="269" y="0"/>
                    </a:moveTo>
                    <a:lnTo>
                      <a:pt x="1" y="21"/>
                    </a:lnTo>
                    <a:lnTo>
                      <a:pt x="261" y="2887"/>
                    </a:lnTo>
                    <a:lnTo>
                      <a:pt x="530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11"/>
              <p:cNvSpPr/>
              <p:nvPr/>
            </p:nvSpPr>
            <p:spPr>
              <a:xfrm>
                <a:off x="7220691" y="3778294"/>
                <a:ext cx="481847" cy="481783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7449" extrusionOk="0">
                    <a:moveTo>
                      <a:pt x="3723" y="0"/>
                    </a:moveTo>
                    <a:cubicBezTo>
                      <a:pt x="1667" y="0"/>
                      <a:pt x="1" y="1666"/>
                      <a:pt x="1" y="3722"/>
                    </a:cubicBezTo>
                    <a:cubicBezTo>
                      <a:pt x="1" y="5779"/>
                      <a:pt x="1667" y="7449"/>
                      <a:pt x="3723" y="7449"/>
                    </a:cubicBezTo>
                    <a:cubicBezTo>
                      <a:pt x="5779" y="7449"/>
                      <a:pt x="7449" y="5779"/>
                      <a:pt x="7449" y="3722"/>
                    </a:cubicBezTo>
                    <a:cubicBezTo>
                      <a:pt x="7449" y="1666"/>
                      <a:pt x="5779" y="0"/>
                      <a:pt x="37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11"/>
              <p:cNvSpPr/>
              <p:nvPr/>
            </p:nvSpPr>
            <p:spPr>
              <a:xfrm>
                <a:off x="7237507" y="3795110"/>
                <a:ext cx="447892" cy="447892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6925" extrusionOk="0">
                    <a:moveTo>
                      <a:pt x="3463" y="0"/>
                    </a:moveTo>
                    <a:cubicBezTo>
                      <a:pt x="1553" y="0"/>
                      <a:pt x="1" y="1553"/>
                      <a:pt x="1" y="3462"/>
                    </a:cubicBezTo>
                    <a:cubicBezTo>
                      <a:pt x="1" y="5376"/>
                      <a:pt x="1553" y="6924"/>
                      <a:pt x="3463" y="6924"/>
                    </a:cubicBezTo>
                    <a:cubicBezTo>
                      <a:pt x="5376" y="6924"/>
                      <a:pt x="6925" y="5376"/>
                      <a:pt x="6925" y="3462"/>
                    </a:cubicBezTo>
                    <a:cubicBezTo>
                      <a:pt x="6925" y="1553"/>
                      <a:pt x="5376" y="0"/>
                      <a:pt x="34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11"/>
              <p:cNvSpPr/>
              <p:nvPr/>
            </p:nvSpPr>
            <p:spPr>
              <a:xfrm>
                <a:off x="7248632" y="3806493"/>
                <a:ext cx="425643" cy="425384"/>
              </a:xfrm>
              <a:custGeom>
                <a:avLst/>
                <a:gdLst/>
                <a:ahLst/>
                <a:cxnLst/>
                <a:rect l="l" t="t" r="r" b="b"/>
                <a:pathLst>
                  <a:path w="6581" h="6577" extrusionOk="0">
                    <a:moveTo>
                      <a:pt x="3291" y="1"/>
                    </a:moveTo>
                    <a:cubicBezTo>
                      <a:pt x="1474" y="1"/>
                      <a:pt x="1" y="1469"/>
                      <a:pt x="1" y="3286"/>
                    </a:cubicBezTo>
                    <a:cubicBezTo>
                      <a:pt x="1" y="5103"/>
                      <a:pt x="1474" y="6576"/>
                      <a:pt x="3291" y="6576"/>
                    </a:cubicBezTo>
                    <a:cubicBezTo>
                      <a:pt x="5108" y="6576"/>
                      <a:pt x="6581" y="5103"/>
                      <a:pt x="6581" y="3286"/>
                    </a:cubicBezTo>
                    <a:cubicBezTo>
                      <a:pt x="6581" y="1469"/>
                      <a:pt x="5108" y="1"/>
                      <a:pt x="32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11"/>
              <p:cNvSpPr/>
              <p:nvPr/>
            </p:nvSpPr>
            <p:spPr>
              <a:xfrm>
                <a:off x="7277673" y="3835275"/>
                <a:ext cx="367821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5687" h="5687" extrusionOk="0">
                    <a:moveTo>
                      <a:pt x="2842" y="0"/>
                    </a:moveTo>
                    <a:cubicBezTo>
                      <a:pt x="1272" y="0"/>
                      <a:pt x="1" y="1272"/>
                      <a:pt x="1" y="2841"/>
                    </a:cubicBezTo>
                    <a:cubicBezTo>
                      <a:pt x="1" y="4411"/>
                      <a:pt x="1272" y="5687"/>
                      <a:pt x="2842" y="5687"/>
                    </a:cubicBezTo>
                    <a:cubicBezTo>
                      <a:pt x="4411" y="5687"/>
                      <a:pt x="5687" y="4411"/>
                      <a:pt x="5687" y="2841"/>
                    </a:cubicBezTo>
                    <a:cubicBezTo>
                      <a:pt x="5687" y="1272"/>
                      <a:pt x="4411" y="0"/>
                      <a:pt x="28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11"/>
              <p:cNvSpPr/>
              <p:nvPr/>
            </p:nvSpPr>
            <p:spPr>
              <a:xfrm>
                <a:off x="7461423" y="3835534"/>
                <a:ext cx="184072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5687" extrusionOk="0">
                    <a:moveTo>
                      <a:pt x="1" y="1"/>
                    </a:moveTo>
                    <a:lnTo>
                      <a:pt x="1" y="5687"/>
                    </a:lnTo>
                    <a:cubicBezTo>
                      <a:pt x="1570" y="5687"/>
                      <a:pt x="2846" y="4411"/>
                      <a:pt x="2846" y="2846"/>
                    </a:cubicBezTo>
                    <a:cubicBezTo>
                      <a:pt x="2846" y="1276"/>
                      <a:pt x="1570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11"/>
              <p:cNvSpPr/>
              <p:nvPr/>
            </p:nvSpPr>
            <p:spPr>
              <a:xfrm>
                <a:off x="7435358" y="3992960"/>
                <a:ext cx="52453" cy="5245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404" y="1"/>
                    </a:moveTo>
                    <a:cubicBezTo>
                      <a:pt x="186" y="1"/>
                      <a:pt x="1" y="181"/>
                      <a:pt x="1" y="403"/>
                    </a:cubicBezTo>
                    <a:cubicBezTo>
                      <a:pt x="1" y="626"/>
                      <a:pt x="186" y="810"/>
                      <a:pt x="404" y="810"/>
                    </a:cubicBezTo>
                    <a:cubicBezTo>
                      <a:pt x="626" y="810"/>
                      <a:pt x="811" y="630"/>
                      <a:pt x="811" y="403"/>
                    </a:cubicBezTo>
                    <a:cubicBezTo>
                      <a:pt x="811" y="185"/>
                      <a:pt x="626" y="1"/>
                      <a:pt x="40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11"/>
              <p:cNvSpPr/>
              <p:nvPr/>
            </p:nvSpPr>
            <p:spPr>
              <a:xfrm>
                <a:off x="7282329" y="3839867"/>
                <a:ext cx="358831" cy="358895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5549" extrusionOk="0">
                    <a:moveTo>
                      <a:pt x="3210" y="1"/>
                    </a:moveTo>
                    <a:lnTo>
                      <a:pt x="3072" y="853"/>
                    </a:lnTo>
                    <a:cubicBezTo>
                      <a:pt x="3181" y="869"/>
                      <a:pt x="3290" y="899"/>
                      <a:pt x="3395" y="937"/>
                    </a:cubicBezTo>
                    <a:lnTo>
                      <a:pt x="3685" y="123"/>
                    </a:lnTo>
                    <a:cubicBezTo>
                      <a:pt x="3534" y="72"/>
                      <a:pt x="3370" y="30"/>
                      <a:pt x="3210" y="1"/>
                    </a:cubicBezTo>
                    <a:close/>
                    <a:moveTo>
                      <a:pt x="1771" y="135"/>
                    </a:moveTo>
                    <a:cubicBezTo>
                      <a:pt x="1624" y="190"/>
                      <a:pt x="1473" y="261"/>
                      <a:pt x="1335" y="345"/>
                    </a:cubicBezTo>
                    <a:lnTo>
                      <a:pt x="1771" y="1088"/>
                    </a:lnTo>
                    <a:cubicBezTo>
                      <a:pt x="1868" y="1037"/>
                      <a:pt x="1968" y="983"/>
                      <a:pt x="2073" y="941"/>
                    </a:cubicBezTo>
                    <a:lnTo>
                      <a:pt x="1771" y="135"/>
                    </a:lnTo>
                    <a:close/>
                    <a:moveTo>
                      <a:pt x="4868" y="941"/>
                    </a:moveTo>
                    <a:lnTo>
                      <a:pt x="4213" y="1503"/>
                    </a:lnTo>
                    <a:cubicBezTo>
                      <a:pt x="4289" y="1587"/>
                      <a:pt x="4356" y="1679"/>
                      <a:pt x="4415" y="1776"/>
                    </a:cubicBezTo>
                    <a:lnTo>
                      <a:pt x="5153" y="1335"/>
                    </a:lnTo>
                    <a:cubicBezTo>
                      <a:pt x="5069" y="1193"/>
                      <a:pt x="4973" y="1063"/>
                      <a:pt x="4868" y="941"/>
                    </a:cubicBezTo>
                    <a:close/>
                    <a:moveTo>
                      <a:pt x="323" y="1373"/>
                    </a:moveTo>
                    <a:cubicBezTo>
                      <a:pt x="244" y="1512"/>
                      <a:pt x="176" y="1667"/>
                      <a:pt x="118" y="1818"/>
                    </a:cubicBezTo>
                    <a:lnTo>
                      <a:pt x="932" y="2107"/>
                    </a:lnTo>
                    <a:cubicBezTo>
                      <a:pt x="965" y="2002"/>
                      <a:pt x="1016" y="1898"/>
                      <a:pt x="1070" y="1801"/>
                    </a:cubicBezTo>
                    <a:lnTo>
                      <a:pt x="323" y="1373"/>
                    </a:lnTo>
                    <a:close/>
                    <a:moveTo>
                      <a:pt x="5367" y="2733"/>
                    </a:moveTo>
                    <a:lnTo>
                      <a:pt x="4679" y="2758"/>
                    </a:lnTo>
                    <a:cubicBezTo>
                      <a:pt x="4679" y="2867"/>
                      <a:pt x="4671" y="2980"/>
                      <a:pt x="4650" y="3094"/>
                    </a:cubicBezTo>
                    <a:lnTo>
                      <a:pt x="5497" y="3240"/>
                    </a:lnTo>
                    <a:cubicBezTo>
                      <a:pt x="5531" y="3081"/>
                      <a:pt x="5539" y="2917"/>
                      <a:pt x="5548" y="2741"/>
                    </a:cubicBezTo>
                    <a:lnTo>
                      <a:pt x="5367" y="2733"/>
                    </a:lnTo>
                    <a:close/>
                    <a:moveTo>
                      <a:pt x="852" y="3102"/>
                    </a:moveTo>
                    <a:lnTo>
                      <a:pt x="0" y="3253"/>
                    </a:lnTo>
                    <a:cubicBezTo>
                      <a:pt x="30" y="3417"/>
                      <a:pt x="72" y="3576"/>
                      <a:pt x="126" y="3727"/>
                    </a:cubicBezTo>
                    <a:lnTo>
                      <a:pt x="940" y="3421"/>
                    </a:lnTo>
                    <a:cubicBezTo>
                      <a:pt x="898" y="3324"/>
                      <a:pt x="873" y="3211"/>
                      <a:pt x="852" y="3102"/>
                    </a:cubicBezTo>
                    <a:close/>
                    <a:moveTo>
                      <a:pt x="4230" y="3996"/>
                    </a:moveTo>
                    <a:cubicBezTo>
                      <a:pt x="4155" y="4080"/>
                      <a:pt x="4079" y="4155"/>
                      <a:pt x="3995" y="4231"/>
                    </a:cubicBezTo>
                    <a:lnTo>
                      <a:pt x="4549" y="4890"/>
                    </a:lnTo>
                    <a:cubicBezTo>
                      <a:pt x="4671" y="4785"/>
                      <a:pt x="4784" y="4671"/>
                      <a:pt x="4889" y="4550"/>
                    </a:cubicBezTo>
                    <a:lnTo>
                      <a:pt x="4230" y="3996"/>
                    </a:lnTo>
                    <a:close/>
                    <a:moveTo>
                      <a:pt x="1511" y="4239"/>
                    </a:moveTo>
                    <a:lnTo>
                      <a:pt x="961" y="4902"/>
                    </a:lnTo>
                    <a:cubicBezTo>
                      <a:pt x="1087" y="5007"/>
                      <a:pt x="1217" y="5099"/>
                      <a:pt x="1360" y="5179"/>
                    </a:cubicBezTo>
                    <a:lnTo>
                      <a:pt x="1792" y="4436"/>
                    </a:lnTo>
                    <a:cubicBezTo>
                      <a:pt x="1691" y="4378"/>
                      <a:pt x="1595" y="4315"/>
                      <a:pt x="1511" y="4239"/>
                    </a:cubicBezTo>
                    <a:close/>
                    <a:moveTo>
                      <a:pt x="3093" y="4650"/>
                    </a:moveTo>
                    <a:cubicBezTo>
                      <a:pt x="2980" y="4671"/>
                      <a:pt x="2871" y="4680"/>
                      <a:pt x="2757" y="4680"/>
                    </a:cubicBezTo>
                    <a:lnTo>
                      <a:pt x="2757" y="5548"/>
                    </a:lnTo>
                    <a:cubicBezTo>
                      <a:pt x="2917" y="5548"/>
                      <a:pt x="3080" y="5532"/>
                      <a:pt x="3244" y="5498"/>
                    </a:cubicBezTo>
                    <a:lnTo>
                      <a:pt x="3093" y="465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11"/>
              <p:cNvSpPr/>
              <p:nvPr/>
            </p:nvSpPr>
            <p:spPr>
              <a:xfrm>
                <a:off x="7453015" y="3920586"/>
                <a:ext cx="84210" cy="102837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590" extrusionOk="0">
                    <a:moveTo>
                      <a:pt x="995" y="0"/>
                    </a:moveTo>
                    <a:cubicBezTo>
                      <a:pt x="975" y="0"/>
                      <a:pt x="954" y="10"/>
                      <a:pt x="941" y="29"/>
                    </a:cubicBezTo>
                    <a:lnTo>
                      <a:pt x="1" y="1350"/>
                    </a:lnTo>
                    <a:lnTo>
                      <a:pt x="341" y="1590"/>
                    </a:lnTo>
                    <a:lnTo>
                      <a:pt x="1281" y="272"/>
                    </a:lnTo>
                    <a:cubicBezTo>
                      <a:pt x="1302" y="243"/>
                      <a:pt x="1293" y="201"/>
                      <a:pt x="1260" y="175"/>
                    </a:cubicBezTo>
                    <a:lnTo>
                      <a:pt x="1029" y="12"/>
                    </a:lnTo>
                    <a:cubicBezTo>
                      <a:pt x="1019" y="4"/>
                      <a:pt x="1007" y="0"/>
                      <a:pt x="9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11"/>
              <p:cNvSpPr/>
              <p:nvPr/>
            </p:nvSpPr>
            <p:spPr>
              <a:xfrm>
                <a:off x="7460065" y="3935073"/>
                <a:ext cx="63319" cy="834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291" extrusionOk="0">
                    <a:moveTo>
                      <a:pt x="872" y="0"/>
                    </a:moveTo>
                    <a:cubicBezTo>
                      <a:pt x="865" y="0"/>
                      <a:pt x="859" y="3"/>
                      <a:pt x="857" y="10"/>
                    </a:cubicBezTo>
                    <a:lnTo>
                      <a:pt x="1" y="1210"/>
                    </a:lnTo>
                    <a:lnTo>
                      <a:pt x="110" y="1290"/>
                    </a:lnTo>
                    <a:lnTo>
                      <a:pt x="966" y="90"/>
                    </a:lnTo>
                    <a:cubicBezTo>
                      <a:pt x="979" y="77"/>
                      <a:pt x="974" y="69"/>
                      <a:pt x="962" y="56"/>
                    </a:cubicBezTo>
                    <a:lnTo>
                      <a:pt x="890" y="6"/>
                    </a:lnTo>
                    <a:cubicBezTo>
                      <a:pt x="885" y="2"/>
                      <a:pt x="878" y="0"/>
                      <a:pt x="8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11"/>
              <p:cNvSpPr/>
              <p:nvPr/>
            </p:nvSpPr>
            <p:spPr>
              <a:xfrm>
                <a:off x="7452498" y="4010035"/>
                <a:ext cx="18239" cy="1830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39" y="1"/>
                    </a:moveTo>
                    <a:cubicBezTo>
                      <a:pt x="63" y="1"/>
                      <a:pt x="0" y="64"/>
                      <a:pt x="0" y="139"/>
                    </a:cubicBezTo>
                    <a:cubicBezTo>
                      <a:pt x="0" y="219"/>
                      <a:pt x="63" y="282"/>
                      <a:pt x="139" y="282"/>
                    </a:cubicBezTo>
                    <a:cubicBezTo>
                      <a:pt x="219" y="282"/>
                      <a:pt x="282" y="219"/>
                      <a:pt x="282" y="139"/>
                    </a:cubicBezTo>
                    <a:cubicBezTo>
                      <a:pt x="282" y="64"/>
                      <a:pt x="219" y="1"/>
                      <a:pt x="13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11"/>
              <p:cNvSpPr/>
              <p:nvPr/>
            </p:nvSpPr>
            <p:spPr>
              <a:xfrm>
                <a:off x="7774918" y="4028275"/>
                <a:ext cx="185430" cy="292601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4524" extrusionOk="0">
                    <a:moveTo>
                      <a:pt x="1" y="0"/>
                    </a:moveTo>
                    <a:lnTo>
                      <a:pt x="1" y="1263"/>
                    </a:lnTo>
                    <a:lnTo>
                      <a:pt x="22" y="1263"/>
                    </a:lnTo>
                    <a:cubicBezTo>
                      <a:pt x="819" y="1263"/>
                      <a:pt x="1461" y="1909"/>
                      <a:pt x="1461" y="2703"/>
                    </a:cubicBezTo>
                    <a:lnTo>
                      <a:pt x="1461" y="4524"/>
                    </a:lnTo>
                    <a:lnTo>
                      <a:pt x="2867" y="4524"/>
                    </a:lnTo>
                    <a:lnTo>
                      <a:pt x="2867" y="1796"/>
                    </a:lnTo>
                    <a:cubicBezTo>
                      <a:pt x="2867" y="802"/>
                      <a:pt x="2065" y="0"/>
                      <a:pt x="10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9" name="Google Shape;1369;p11"/>
            <p:cNvGrpSpPr/>
            <p:nvPr/>
          </p:nvGrpSpPr>
          <p:grpSpPr>
            <a:xfrm>
              <a:off x="6016150" y="4712425"/>
              <a:ext cx="196447" cy="1392844"/>
              <a:chOff x="8049200" y="-918250"/>
              <a:chExt cx="196447" cy="1392844"/>
            </a:xfrm>
          </p:grpSpPr>
          <p:sp>
            <p:nvSpPr>
              <p:cNvPr id="1370" name="Google Shape;1370;p11"/>
              <p:cNvSpPr/>
              <p:nvPr/>
            </p:nvSpPr>
            <p:spPr>
              <a:xfrm>
                <a:off x="8049200" y="-918250"/>
                <a:ext cx="98246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11"/>
              <p:cNvSpPr/>
              <p:nvPr/>
            </p:nvSpPr>
            <p:spPr>
              <a:xfrm>
                <a:off x="8147424" y="-918250"/>
                <a:ext cx="98223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2" name="Google Shape;1372;p11"/>
            <p:cNvGrpSpPr/>
            <p:nvPr/>
          </p:nvGrpSpPr>
          <p:grpSpPr>
            <a:xfrm>
              <a:off x="6016142" y="-4172503"/>
              <a:ext cx="196449" cy="4684379"/>
              <a:chOff x="8049192" y="-4147928"/>
              <a:chExt cx="196449" cy="4684379"/>
            </a:xfrm>
          </p:grpSpPr>
          <p:sp>
            <p:nvSpPr>
              <p:cNvPr id="1373" name="Google Shape;1373;p11"/>
              <p:cNvSpPr/>
              <p:nvPr/>
            </p:nvSpPr>
            <p:spPr>
              <a:xfrm>
                <a:off x="8049192" y="-4147928"/>
                <a:ext cx="98246" cy="4684379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11"/>
              <p:cNvSpPr/>
              <p:nvPr/>
            </p:nvSpPr>
            <p:spPr>
              <a:xfrm>
                <a:off x="8147419" y="-4147928"/>
                <a:ext cx="98223" cy="4684379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11"/>
          <p:cNvGrpSpPr/>
          <p:nvPr/>
        </p:nvGrpSpPr>
        <p:grpSpPr>
          <a:xfrm>
            <a:off x="7797970" y="1105275"/>
            <a:ext cx="1208033" cy="4038414"/>
            <a:chOff x="7220691" y="-16375"/>
            <a:chExt cx="1561776" cy="5220962"/>
          </a:xfrm>
        </p:grpSpPr>
        <p:sp>
          <p:nvSpPr>
            <p:cNvPr id="1376" name="Google Shape;1376;p11"/>
            <p:cNvSpPr/>
            <p:nvPr/>
          </p:nvSpPr>
          <p:spPr>
            <a:xfrm>
              <a:off x="7768968" y="3598359"/>
              <a:ext cx="332248" cy="722512"/>
            </a:xfrm>
            <a:custGeom>
              <a:avLst/>
              <a:gdLst/>
              <a:ahLst/>
              <a:cxnLst/>
              <a:rect l="l" t="t" r="r" b="b"/>
              <a:pathLst>
                <a:path w="5137" h="11171" extrusionOk="0">
                  <a:moveTo>
                    <a:pt x="1553" y="0"/>
                  </a:moveTo>
                  <a:lnTo>
                    <a:pt x="1553" y="3663"/>
                  </a:lnTo>
                  <a:cubicBezTo>
                    <a:pt x="1553" y="4339"/>
                    <a:pt x="1079" y="4910"/>
                    <a:pt x="445" y="5057"/>
                  </a:cubicBezTo>
                  <a:cubicBezTo>
                    <a:pt x="336" y="5086"/>
                    <a:pt x="231" y="5094"/>
                    <a:pt x="114" y="5094"/>
                  </a:cubicBezTo>
                  <a:lnTo>
                    <a:pt x="0" y="5094"/>
                  </a:lnTo>
                  <a:lnTo>
                    <a:pt x="0" y="7910"/>
                  </a:lnTo>
                  <a:lnTo>
                    <a:pt x="114" y="7910"/>
                  </a:lnTo>
                  <a:cubicBezTo>
                    <a:pt x="911" y="7910"/>
                    <a:pt x="1553" y="8556"/>
                    <a:pt x="1553" y="9350"/>
                  </a:cubicBezTo>
                  <a:lnTo>
                    <a:pt x="1553" y="11171"/>
                  </a:lnTo>
                  <a:lnTo>
                    <a:pt x="5137" y="11171"/>
                  </a:lnTo>
                  <a:lnTo>
                    <a:pt x="5137" y="8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1"/>
            <p:cNvSpPr/>
            <p:nvPr/>
          </p:nvSpPr>
          <p:spPr>
            <a:xfrm>
              <a:off x="7869349" y="-16375"/>
              <a:ext cx="913117" cy="5220962"/>
            </a:xfrm>
            <a:custGeom>
              <a:avLst/>
              <a:gdLst/>
              <a:ahLst/>
              <a:cxnLst/>
              <a:rect l="l" t="t" r="r" b="b"/>
              <a:pathLst>
                <a:path w="14118" h="80723" extrusionOk="0">
                  <a:moveTo>
                    <a:pt x="1" y="1"/>
                  </a:moveTo>
                  <a:lnTo>
                    <a:pt x="1" y="7399"/>
                  </a:lnTo>
                  <a:cubicBezTo>
                    <a:pt x="1" y="10370"/>
                    <a:pt x="2414" y="12783"/>
                    <a:pt x="5381" y="12783"/>
                  </a:cubicBezTo>
                  <a:lnTo>
                    <a:pt x="8734" y="12783"/>
                  </a:lnTo>
                  <a:cubicBezTo>
                    <a:pt x="9720" y="12783"/>
                    <a:pt x="10530" y="13589"/>
                    <a:pt x="10530" y="14575"/>
                  </a:cubicBezTo>
                  <a:lnTo>
                    <a:pt x="10530" y="47714"/>
                  </a:lnTo>
                  <a:cubicBezTo>
                    <a:pt x="10530" y="48700"/>
                    <a:pt x="9720" y="49505"/>
                    <a:pt x="8734" y="49505"/>
                  </a:cubicBezTo>
                  <a:lnTo>
                    <a:pt x="5381" y="49505"/>
                  </a:lnTo>
                  <a:cubicBezTo>
                    <a:pt x="2414" y="49505"/>
                    <a:pt x="1" y="51918"/>
                    <a:pt x="1" y="54889"/>
                  </a:cubicBezTo>
                  <a:lnTo>
                    <a:pt x="1" y="80722"/>
                  </a:lnTo>
                  <a:lnTo>
                    <a:pt x="3589" y="80722"/>
                  </a:lnTo>
                  <a:lnTo>
                    <a:pt x="3589" y="54885"/>
                  </a:lnTo>
                  <a:cubicBezTo>
                    <a:pt x="3589" y="53903"/>
                    <a:pt x="4395" y="53093"/>
                    <a:pt x="5381" y="53093"/>
                  </a:cubicBezTo>
                  <a:lnTo>
                    <a:pt x="8734" y="53093"/>
                  </a:lnTo>
                  <a:cubicBezTo>
                    <a:pt x="11705" y="53093"/>
                    <a:pt x="14118" y="50680"/>
                    <a:pt x="14118" y="47714"/>
                  </a:cubicBezTo>
                  <a:lnTo>
                    <a:pt x="14118" y="14575"/>
                  </a:lnTo>
                  <a:cubicBezTo>
                    <a:pt x="14118" y="11612"/>
                    <a:pt x="11705" y="9195"/>
                    <a:pt x="8734" y="9195"/>
                  </a:cubicBezTo>
                  <a:lnTo>
                    <a:pt x="5381" y="9195"/>
                  </a:lnTo>
                  <a:cubicBezTo>
                    <a:pt x="4395" y="9195"/>
                    <a:pt x="3589" y="8385"/>
                    <a:pt x="3589" y="7399"/>
                  </a:cubicBezTo>
                  <a:lnTo>
                    <a:pt x="3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1"/>
            <p:cNvSpPr/>
            <p:nvPr/>
          </p:nvSpPr>
          <p:spPr>
            <a:xfrm>
              <a:off x="7985252" y="-16375"/>
              <a:ext cx="797215" cy="5220962"/>
            </a:xfrm>
            <a:custGeom>
              <a:avLst/>
              <a:gdLst/>
              <a:ahLst/>
              <a:cxnLst/>
              <a:rect l="l" t="t" r="r" b="b"/>
              <a:pathLst>
                <a:path w="12326" h="80723" extrusionOk="0">
                  <a:moveTo>
                    <a:pt x="1" y="1"/>
                  </a:moveTo>
                  <a:lnTo>
                    <a:pt x="1" y="7399"/>
                  </a:lnTo>
                  <a:cubicBezTo>
                    <a:pt x="1" y="9380"/>
                    <a:pt x="1612" y="10987"/>
                    <a:pt x="3589" y="10987"/>
                  </a:cubicBezTo>
                  <a:lnTo>
                    <a:pt x="6942" y="10987"/>
                  </a:lnTo>
                  <a:cubicBezTo>
                    <a:pt x="8918" y="10987"/>
                    <a:pt x="10530" y="12598"/>
                    <a:pt x="10530" y="14575"/>
                  </a:cubicBezTo>
                  <a:lnTo>
                    <a:pt x="10530" y="47714"/>
                  </a:lnTo>
                  <a:cubicBezTo>
                    <a:pt x="10530" y="49690"/>
                    <a:pt x="8918" y="51301"/>
                    <a:pt x="6942" y="51301"/>
                  </a:cubicBezTo>
                  <a:lnTo>
                    <a:pt x="3589" y="51301"/>
                  </a:lnTo>
                  <a:cubicBezTo>
                    <a:pt x="1612" y="51301"/>
                    <a:pt x="1" y="52909"/>
                    <a:pt x="1" y="54889"/>
                  </a:cubicBezTo>
                  <a:lnTo>
                    <a:pt x="1" y="80722"/>
                  </a:lnTo>
                  <a:lnTo>
                    <a:pt x="1797" y="80722"/>
                  </a:lnTo>
                  <a:lnTo>
                    <a:pt x="1797" y="54885"/>
                  </a:lnTo>
                  <a:cubicBezTo>
                    <a:pt x="1797" y="53903"/>
                    <a:pt x="2603" y="53093"/>
                    <a:pt x="3589" y="53093"/>
                  </a:cubicBezTo>
                  <a:lnTo>
                    <a:pt x="6942" y="53093"/>
                  </a:lnTo>
                  <a:cubicBezTo>
                    <a:pt x="9913" y="53093"/>
                    <a:pt x="12326" y="50680"/>
                    <a:pt x="12326" y="47714"/>
                  </a:cubicBezTo>
                  <a:lnTo>
                    <a:pt x="12326" y="14575"/>
                  </a:lnTo>
                  <a:cubicBezTo>
                    <a:pt x="12326" y="11612"/>
                    <a:pt x="9913" y="9195"/>
                    <a:pt x="6942" y="9195"/>
                  </a:cubicBezTo>
                  <a:lnTo>
                    <a:pt x="3589" y="9195"/>
                  </a:lnTo>
                  <a:cubicBezTo>
                    <a:pt x="2603" y="9195"/>
                    <a:pt x="1797" y="8385"/>
                    <a:pt x="1797" y="7399"/>
                  </a:cubicBezTo>
                  <a:lnTo>
                    <a:pt x="17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1"/>
            <p:cNvSpPr/>
            <p:nvPr/>
          </p:nvSpPr>
          <p:spPr>
            <a:xfrm>
              <a:off x="7869349" y="377450"/>
              <a:ext cx="450932" cy="432951"/>
            </a:xfrm>
            <a:custGeom>
              <a:avLst/>
              <a:gdLst/>
              <a:ahLst/>
              <a:cxnLst/>
              <a:rect l="l" t="t" r="r" b="b"/>
              <a:pathLst>
                <a:path w="6972" h="6694" extrusionOk="0">
                  <a:moveTo>
                    <a:pt x="1" y="1"/>
                  </a:moveTo>
                  <a:lnTo>
                    <a:pt x="1" y="1310"/>
                  </a:lnTo>
                  <a:cubicBezTo>
                    <a:pt x="1" y="4281"/>
                    <a:pt x="2418" y="6694"/>
                    <a:pt x="5381" y="6694"/>
                  </a:cubicBezTo>
                  <a:lnTo>
                    <a:pt x="6971" y="6694"/>
                  </a:lnTo>
                  <a:lnTo>
                    <a:pt x="6971" y="3106"/>
                  </a:lnTo>
                  <a:lnTo>
                    <a:pt x="5381" y="3106"/>
                  </a:lnTo>
                  <a:cubicBezTo>
                    <a:pt x="4395" y="3106"/>
                    <a:pt x="3589" y="2296"/>
                    <a:pt x="3589" y="1310"/>
                  </a:cubicBezTo>
                  <a:lnTo>
                    <a:pt x="3589" y="51"/>
                  </a:lnTo>
                  <a:lnTo>
                    <a:pt x="3207" y="437"/>
                  </a:lnTo>
                  <a:cubicBezTo>
                    <a:pt x="2775" y="868"/>
                    <a:pt x="2289" y="1049"/>
                    <a:pt x="1820" y="1049"/>
                  </a:cubicBezTo>
                  <a:cubicBezTo>
                    <a:pt x="1091" y="1049"/>
                    <a:pt x="399" y="613"/>
                    <a:pt x="1" y="1"/>
                  </a:cubicBez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1"/>
            <p:cNvSpPr/>
            <p:nvPr/>
          </p:nvSpPr>
          <p:spPr>
            <a:xfrm>
              <a:off x="7869349" y="578341"/>
              <a:ext cx="913117" cy="4356741"/>
            </a:xfrm>
            <a:custGeom>
              <a:avLst/>
              <a:gdLst/>
              <a:ahLst/>
              <a:cxnLst/>
              <a:rect l="l" t="t" r="r" b="b"/>
              <a:pathLst>
                <a:path w="14118" h="67361" extrusionOk="0">
                  <a:moveTo>
                    <a:pt x="7303" y="0"/>
                  </a:moveTo>
                  <a:lnTo>
                    <a:pt x="7303" y="3588"/>
                  </a:lnTo>
                  <a:lnTo>
                    <a:pt x="8734" y="3588"/>
                  </a:lnTo>
                  <a:cubicBezTo>
                    <a:pt x="9720" y="3588"/>
                    <a:pt x="10530" y="4394"/>
                    <a:pt x="10530" y="5380"/>
                  </a:cubicBezTo>
                  <a:lnTo>
                    <a:pt x="10530" y="38519"/>
                  </a:lnTo>
                  <a:cubicBezTo>
                    <a:pt x="10530" y="39505"/>
                    <a:pt x="9720" y="40310"/>
                    <a:pt x="8734" y="40310"/>
                  </a:cubicBezTo>
                  <a:lnTo>
                    <a:pt x="5381" y="40310"/>
                  </a:lnTo>
                  <a:cubicBezTo>
                    <a:pt x="2414" y="40310"/>
                    <a:pt x="1" y="42723"/>
                    <a:pt x="1" y="45690"/>
                  </a:cubicBezTo>
                  <a:lnTo>
                    <a:pt x="1" y="67163"/>
                  </a:lnTo>
                  <a:cubicBezTo>
                    <a:pt x="392" y="66605"/>
                    <a:pt x="1062" y="66326"/>
                    <a:pt x="1733" y="66326"/>
                  </a:cubicBezTo>
                  <a:cubicBezTo>
                    <a:pt x="2478" y="66326"/>
                    <a:pt x="3224" y="66671"/>
                    <a:pt x="3589" y="67360"/>
                  </a:cubicBezTo>
                  <a:lnTo>
                    <a:pt x="3589" y="45694"/>
                  </a:lnTo>
                  <a:cubicBezTo>
                    <a:pt x="3589" y="44708"/>
                    <a:pt x="4395" y="43898"/>
                    <a:pt x="5381" y="43898"/>
                  </a:cubicBezTo>
                  <a:lnTo>
                    <a:pt x="8734" y="43898"/>
                  </a:lnTo>
                  <a:cubicBezTo>
                    <a:pt x="11705" y="43898"/>
                    <a:pt x="14118" y="41485"/>
                    <a:pt x="14118" y="38519"/>
                  </a:cubicBezTo>
                  <a:lnTo>
                    <a:pt x="14118" y="5380"/>
                  </a:lnTo>
                  <a:cubicBezTo>
                    <a:pt x="14118" y="2417"/>
                    <a:pt x="11705" y="0"/>
                    <a:pt x="8734" y="0"/>
                  </a:cubicBez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1"/>
            <p:cNvSpPr/>
            <p:nvPr/>
          </p:nvSpPr>
          <p:spPr>
            <a:xfrm>
              <a:off x="7797750" y="3659933"/>
              <a:ext cx="162599" cy="266083"/>
            </a:xfrm>
            <a:custGeom>
              <a:avLst/>
              <a:gdLst/>
              <a:ahLst/>
              <a:cxnLst/>
              <a:rect l="l" t="t" r="r" b="b"/>
              <a:pathLst>
                <a:path w="2514" h="4114" extrusionOk="0">
                  <a:moveTo>
                    <a:pt x="1108" y="1"/>
                  </a:moveTo>
                  <a:lnTo>
                    <a:pt x="1108" y="2716"/>
                  </a:lnTo>
                  <a:cubicBezTo>
                    <a:pt x="1108" y="3391"/>
                    <a:pt x="634" y="3966"/>
                    <a:pt x="0" y="4113"/>
                  </a:cubicBezTo>
                  <a:lnTo>
                    <a:pt x="718" y="4113"/>
                  </a:lnTo>
                  <a:cubicBezTo>
                    <a:pt x="1708" y="4113"/>
                    <a:pt x="2514" y="3307"/>
                    <a:pt x="2514" y="2317"/>
                  </a:cubicBezTo>
                  <a:lnTo>
                    <a:pt x="25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1"/>
            <p:cNvSpPr/>
            <p:nvPr/>
          </p:nvSpPr>
          <p:spPr>
            <a:xfrm>
              <a:off x="7857706" y="4320814"/>
              <a:ext cx="258193" cy="118942"/>
            </a:xfrm>
            <a:custGeom>
              <a:avLst/>
              <a:gdLst/>
              <a:ahLst/>
              <a:cxnLst/>
              <a:rect l="l" t="t" r="r" b="b"/>
              <a:pathLst>
                <a:path w="3992" h="1839" extrusionOk="0">
                  <a:moveTo>
                    <a:pt x="1" y="1"/>
                  </a:moveTo>
                  <a:lnTo>
                    <a:pt x="1" y="1839"/>
                  </a:lnTo>
                  <a:lnTo>
                    <a:pt x="3991" y="1839"/>
                  </a:lnTo>
                  <a:lnTo>
                    <a:pt x="39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1"/>
            <p:cNvSpPr/>
            <p:nvPr/>
          </p:nvSpPr>
          <p:spPr>
            <a:xfrm>
              <a:off x="7846841" y="3598618"/>
              <a:ext cx="226436" cy="129808"/>
            </a:xfrm>
            <a:custGeom>
              <a:avLst/>
              <a:gdLst/>
              <a:ahLst/>
              <a:cxnLst/>
              <a:rect l="l" t="t" r="r" b="b"/>
              <a:pathLst>
                <a:path w="3501" h="2007" extrusionOk="0">
                  <a:moveTo>
                    <a:pt x="1" y="0"/>
                  </a:moveTo>
                  <a:lnTo>
                    <a:pt x="1" y="2006"/>
                  </a:lnTo>
                  <a:lnTo>
                    <a:pt x="3500" y="2006"/>
                  </a:lnTo>
                  <a:lnTo>
                    <a:pt x="35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1"/>
            <p:cNvSpPr/>
            <p:nvPr/>
          </p:nvSpPr>
          <p:spPr>
            <a:xfrm>
              <a:off x="8008083" y="3598618"/>
              <a:ext cx="118360" cy="129808"/>
            </a:xfrm>
            <a:custGeom>
              <a:avLst/>
              <a:gdLst/>
              <a:ahLst/>
              <a:cxnLst/>
              <a:rect l="l" t="t" r="r" b="b"/>
              <a:pathLst>
                <a:path w="1830" h="2007" extrusionOk="0">
                  <a:moveTo>
                    <a:pt x="0" y="0"/>
                  </a:moveTo>
                  <a:lnTo>
                    <a:pt x="0" y="2006"/>
                  </a:lnTo>
                  <a:lnTo>
                    <a:pt x="1830" y="2006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1"/>
            <p:cNvSpPr/>
            <p:nvPr/>
          </p:nvSpPr>
          <p:spPr>
            <a:xfrm>
              <a:off x="7846841" y="3618150"/>
              <a:ext cx="279601" cy="19339"/>
            </a:xfrm>
            <a:custGeom>
              <a:avLst/>
              <a:gdLst/>
              <a:ahLst/>
              <a:cxnLst/>
              <a:rect l="l" t="t" r="r" b="b"/>
              <a:pathLst>
                <a:path w="4323" h="299" extrusionOk="0">
                  <a:moveTo>
                    <a:pt x="1" y="0"/>
                  </a:moveTo>
                  <a:lnTo>
                    <a:pt x="1" y="298"/>
                  </a:lnTo>
                  <a:lnTo>
                    <a:pt x="4323" y="298"/>
                  </a:lnTo>
                  <a:lnTo>
                    <a:pt x="4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1"/>
            <p:cNvSpPr/>
            <p:nvPr/>
          </p:nvSpPr>
          <p:spPr>
            <a:xfrm>
              <a:off x="8008083" y="3618150"/>
              <a:ext cx="118360" cy="19339"/>
            </a:xfrm>
            <a:custGeom>
              <a:avLst/>
              <a:gdLst/>
              <a:ahLst/>
              <a:cxnLst/>
              <a:rect l="l" t="t" r="r" b="b"/>
              <a:pathLst>
                <a:path w="1830" h="299" extrusionOk="0">
                  <a:moveTo>
                    <a:pt x="0" y="0"/>
                  </a:moveTo>
                  <a:lnTo>
                    <a:pt x="0" y="298"/>
                  </a:lnTo>
                  <a:lnTo>
                    <a:pt x="1830" y="29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1"/>
            <p:cNvSpPr/>
            <p:nvPr/>
          </p:nvSpPr>
          <p:spPr>
            <a:xfrm>
              <a:off x="7585217" y="3964437"/>
              <a:ext cx="189764" cy="109499"/>
            </a:xfrm>
            <a:custGeom>
              <a:avLst/>
              <a:gdLst/>
              <a:ahLst/>
              <a:cxnLst/>
              <a:rect l="l" t="t" r="r" b="b"/>
              <a:pathLst>
                <a:path w="2934" h="1693" extrusionOk="0">
                  <a:moveTo>
                    <a:pt x="0" y="1"/>
                  </a:moveTo>
                  <a:lnTo>
                    <a:pt x="0" y="1692"/>
                  </a:lnTo>
                  <a:lnTo>
                    <a:pt x="2934" y="1692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20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1"/>
            <p:cNvSpPr/>
            <p:nvPr/>
          </p:nvSpPr>
          <p:spPr>
            <a:xfrm>
              <a:off x="7663931" y="3938437"/>
              <a:ext cx="110793" cy="161500"/>
            </a:xfrm>
            <a:custGeom>
              <a:avLst/>
              <a:gdLst/>
              <a:ahLst/>
              <a:cxnLst/>
              <a:rect l="l" t="t" r="r" b="b"/>
              <a:pathLst>
                <a:path w="1713" h="2497" extrusionOk="0">
                  <a:moveTo>
                    <a:pt x="0" y="0"/>
                  </a:moveTo>
                  <a:lnTo>
                    <a:pt x="0" y="2497"/>
                  </a:lnTo>
                  <a:lnTo>
                    <a:pt x="1712" y="2497"/>
                  </a:lnTo>
                  <a:lnTo>
                    <a:pt x="17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1"/>
            <p:cNvSpPr/>
            <p:nvPr/>
          </p:nvSpPr>
          <p:spPr>
            <a:xfrm>
              <a:off x="7764893" y="3925954"/>
              <a:ext cx="9831" cy="186789"/>
            </a:xfrm>
            <a:custGeom>
              <a:avLst/>
              <a:gdLst/>
              <a:ahLst/>
              <a:cxnLst/>
              <a:rect l="l" t="t" r="r" b="b"/>
              <a:pathLst>
                <a:path w="152" h="2888" extrusionOk="0">
                  <a:moveTo>
                    <a:pt x="0" y="0"/>
                  </a:moveTo>
                  <a:lnTo>
                    <a:pt x="0" y="2887"/>
                  </a:lnTo>
                  <a:lnTo>
                    <a:pt x="151" y="288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1"/>
            <p:cNvSpPr/>
            <p:nvPr/>
          </p:nvSpPr>
          <p:spPr>
            <a:xfrm>
              <a:off x="7655522" y="3925954"/>
              <a:ext cx="34538" cy="186789"/>
            </a:xfrm>
            <a:custGeom>
              <a:avLst/>
              <a:gdLst/>
              <a:ahLst/>
              <a:cxnLst/>
              <a:rect l="l" t="t" r="r" b="b"/>
              <a:pathLst>
                <a:path w="534" h="2888" extrusionOk="0">
                  <a:moveTo>
                    <a:pt x="269" y="0"/>
                  </a:moveTo>
                  <a:lnTo>
                    <a:pt x="0" y="21"/>
                  </a:lnTo>
                  <a:lnTo>
                    <a:pt x="265" y="2887"/>
                  </a:lnTo>
                  <a:lnTo>
                    <a:pt x="533" y="2862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rgbClr val="597D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1"/>
            <p:cNvSpPr/>
            <p:nvPr/>
          </p:nvSpPr>
          <p:spPr>
            <a:xfrm>
              <a:off x="7689996" y="3925954"/>
              <a:ext cx="34214" cy="186789"/>
            </a:xfrm>
            <a:custGeom>
              <a:avLst/>
              <a:gdLst/>
              <a:ahLst/>
              <a:cxnLst/>
              <a:rect l="l" t="t" r="r" b="b"/>
              <a:pathLst>
                <a:path w="529" h="2888" extrusionOk="0">
                  <a:moveTo>
                    <a:pt x="265" y="0"/>
                  </a:moveTo>
                  <a:lnTo>
                    <a:pt x="0" y="21"/>
                  </a:lnTo>
                  <a:lnTo>
                    <a:pt x="260" y="2887"/>
                  </a:lnTo>
                  <a:lnTo>
                    <a:pt x="529" y="2862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1"/>
            <p:cNvSpPr/>
            <p:nvPr/>
          </p:nvSpPr>
          <p:spPr>
            <a:xfrm>
              <a:off x="7724146" y="3925954"/>
              <a:ext cx="34279" cy="186789"/>
            </a:xfrm>
            <a:custGeom>
              <a:avLst/>
              <a:gdLst/>
              <a:ahLst/>
              <a:cxnLst/>
              <a:rect l="l" t="t" r="r" b="b"/>
              <a:pathLst>
                <a:path w="530" h="2888" extrusionOk="0">
                  <a:moveTo>
                    <a:pt x="269" y="0"/>
                  </a:moveTo>
                  <a:lnTo>
                    <a:pt x="1" y="21"/>
                  </a:lnTo>
                  <a:lnTo>
                    <a:pt x="261" y="2887"/>
                  </a:lnTo>
                  <a:lnTo>
                    <a:pt x="530" y="2862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1"/>
            <p:cNvSpPr/>
            <p:nvPr/>
          </p:nvSpPr>
          <p:spPr>
            <a:xfrm>
              <a:off x="7220691" y="3778294"/>
              <a:ext cx="481847" cy="481783"/>
            </a:xfrm>
            <a:custGeom>
              <a:avLst/>
              <a:gdLst/>
              <a:ahLst/>
              <a:cxnLst/>
              <a:rect l="l" t="t" r="r" b="b"/>
              <a:pathLst>
                <a:path w="7450" h="7449" extrusionOk="0">
                  <a:moveTo>
                    <a:pt x="3723" y="0"/>
                  </a:moveTo>
                  <a:cubicBezTo>
                    <a:pt x="1667" y="0"/>
                    <a:pt x="1" y="1666"/>
                    <a:pt x="1" y="3722"/>
                  </a:cubicBezTo>
                  <a:cubicBezTo>
                    <a:pt x="1" y="5779"/>
                    <a:pt x="1667" y="7449"/>
                    <a:pt x="3723" y="7449"/>
                  </a:cubicBezTo>
                  <a:cubicBezTo>
                    <a:pt x="5779" y="7449"/>
                    <a:pt x="7449" y="5779"/>
                    <a:pt x="7449" y="3722"/>
                  </a:cubicBezTo>
                  <a:cubicBezTo>
                    <a:pt x="7449" y="1666"/>
                    <a:pt x="5779" y="0"/>
                    <a:pt x="37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1"/>
            <p:cNvSpPr/>
            <p:nvPr/>
          </p:nvSpPr>
          <p:spPr>
            <a:xfrm>
              <a:off x="7237507" y="3795110"/>
              <a:ext cx="447892" cy="447892"/>
            </a:xfrm>
            <a:custGeom>
              <a:avLst/>
              <a:gdLst/>
              <a:ahLst/>
              <a:cxnLst/>
              <a:rect l="l" t="t" r="r" b="b"/>
              <a:pathLst>
                <a:path w="6925" h="6925" extrusionOk="0">
                  <a:moveTo>
                    <a:pt x="3463" y="0"/>
                  </a:moveTo>
                  <a:cubicBezTo>
                    <a:pt x="1553" y="0"/>
                    <a:pt x="1" y="1553"/>
                    <a:pt x="1" y="3462"/>
                  </a:cubicBezTo>
                  <a:cubicBezTo>
                    <a:pt x="1" y="5376"/>
                    <a:pt x="1553" y="6924"/>
                    <a:pt x="3463" y="6924"/>
                  </a:cubicBezTo>
                  <a:cubicBezTo>
                    <a:pt x="5376" y="6924"/>
                    <a:pt x="6925" y="5376"/>
                    <a:pt x="6925" y="3462"/>
                  </a:cubicBezTo>
                  <a:cubicBezTo>
                    <a:pt x="6925" y="1553"/>
                    <a:pt x="5376" y="0"/>
                    <a:pt x="34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1"/>
            <p:cNvSpPr/>
            <p:nvPr/>
          </p:nvSpPr>
          <p:spPr>
            <a:xfrm>
              <a:off x="7248632" y="3806493"/>
              <a:ext cx="425643" cy="425384"/>
            </a:xfrm>
            <a:custGeom>
              <a:avLst/>
              <a:gdLst/>
              <a:ahLst/>
              <a:cxnLst/>
              <a:rect l="l" t="t" r="r" b="b"/>
              <a:pathLst>
                <a:path w="6581" h="6577" extrusionOk="0">
                  <a:moveTo>
                    <a:pt x="3291" y="1"/>
                  </a:moveTo>
                  <a:cubicBezTo>
                    <a:pt x="1474" y="1"/>
                    <a:pt x="1" y="1469"/>
                    <a:pt x="1" y="3286"/>
                  </a:cubicBezTo>
                  <a:cubicBezTo>
                    <a:pt x="1" y="5103"/>
                    <a:pt x="1474" y="6576"/>
                    <a:pt x="3291" y="6576"/>
                  </a:cubicBezTo>
                  <a:cubicBezTo>
                    <a:pt x="5108" y="6576"/>
                    <a:pt x="6581" y="5103"/>
                    <a:pt x="6581" y="3286"/>
                  </a:cubicBezTo>
                  <a:cubicBezTo>
                    <a:pt x="6581" y="1469"/>
                    <a:pt x="5108" y="1"/>
                    <a:pt x="3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1"/>
            <p:cNvSpPr/>
            <p:nvPr/>
          </p:nvSpPr>
          <p:spPr>
            <a:xfrm>
              <a:off x="7277673" y="3835275"/>
              <a:ext cx="367821" cy="367821"/>
            </a:xfrm>
            <a:custGeom>
              <a:avLst/>
              <a:gdLst/>
              <a:ahLst/>
              <a:cxnLst/>
              <a:rect l="l" t="t" r="r" b="b"/>
              <a:pathLst>
                <a:path w="5687" h="5687" extrusionOk="0">
                  <a:moveTo>
                    <a:pt x="2842" y="0"/>
                  </a:moveTo>
                  <a:cubicBezTo>
                    <a:pt x="1272" y="0"/>
                    <a:pt x="1" y="1272"/>
                    <a:pt x="1" y="2841"/>
                  </a:cubicBezTo>
                  <a:cubicBezTo>
                    <a:pt x="1" y="4411"/>
                    <a:pt x="1272" y="5687"/>
                    <a:pt x="2842" y="5687"/>
                  </a:cubicBezTo>
                  <a:cubicBezTo>
                    <a:pt x="4411" y="5687"/>
                    <a:pt x="5687" y="4411"/>
                    <a:pt x="5687" y="2841"/>
                  </a:cubicBezTo>
                  <a:cubicBezTo>
                    <a:pt x="5687" y="1272"/>
                    <a:pt x="4411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1"/>
            <p:cNvSpPr/>
            <p:nvPr/>
          </p:nvSpPr>
          <p:spPr>
            <a:xfrm>
              <a:off x="7461423" y="3835534"/>
              <a:ext cx="184072" cy="367821"/>
            </a:xfrm>
            <a:custGeom>
              <a:avLst/>
              <a:gdLst/>
              <a:ahLst/>
              <a:cxnLst/>
              <a:rect l="l" t="t" r="r" b="b"/>
              <a:pathLst>
                <a:path w="2846" h="5687" extrusionOk="0">
                  <a:moveTo>
                    <a:pt x="1" y="1"/>
                  </a:moveTo>
                  <a:lnTo>
                    <a:pt x="1" y="5687"/>
                  </a:lnTo>
                  <a:cubicBezTo>
                    <a:pt x="1570" y="5687"/>
                    <a:pt x="2846" y="4411"/>
                    <a:pt x="2846" y="2846"/>
                  </a:cubicBezTo>
                  <a:cubicBezTo>
                    <a:pt x="2846" y="1276"/>
                    <a:pt x="1570" y="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1"/>
            <p:cNvSpPr/>
            <p:nvPr/>
          </p:nvSpPr>
          <p:spPr>
            <a:xfrm>
              <a:off x="7435358" y="3992960"/>
              <a:ext cx="52453" cy="52453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4" y="1"/>
                  </a:moveTo>
                  <a:cubicBezTo>
                    <a:pt x="186" y="1"/>
                    <a:pt x="1" y="181"/>
                    <a:pt x="1" y="403"/>
                  </a:cubicBezTo>
                  <a:cubicBezTo>
                    <a:pt x="1" y="626"/>
                    <a:pt x="186" y="810"/>
                    <a:pt x="404" y="810"/>
                  </a:cubicBezTo>
                  <a:cubicBezTo>
                    <a:pt x="626" y="810"/>
                    <a:pt x="811" y="630"/>
                    <a:pt x="811" y="403"/>
                  </a:cubicBezTo>
                  <a:cubicBezTo>
                    <a:pt x="811" y="185"/>
                    <a:pt x="626" y="1"/>
                    <a:pt x="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1"/>
            <p:cNvSpPr/>
            <p:nvPr/>
          </p:nvSpPr>
          <p:spPr>
            <a:xfrm>
              <a:off x="7282329" y="3839867"/>
              <a:ext cx="358831" cy="358895"/>
            </a:xfrm>
            <a:custGeom>
              <a:avLst/>
              <a:gdLst/>
              <a:ahLst/>
              <a:cxnLst/>
              <a:rect l="l" t="t" r="r" b="b"/>
              <a:pathLst>
                <a:path w="5548" h="5549" extrusionOk="0">
                  <a:moveTo>
                    <a:pt x="3210" y="1"/>
                  </a:moveTo>
                  <a:lnTo>
                    <a:pt x="3072" y="853"/>
                  </a:lnTo>
                  <a:cubicBezTo>
                    <a:pt x="3181" y="869"/>
                    <a:pt x="3290" y="899"/>
                    <a:pt x="3395" y="937"/>
                  </a:cubicBezTo>
                  <a:lnTo>
                    <a:pt x="3685" y="123"/>
                  </a:lnTo>
                  <a:cubicBezTo>
                    <a:pt x="3534" y="72"/>
                    <a:pt x="3370" y="30"/>
                    <a:pt x="3210" y="1"/>
                  </a:cubicBezTo>
                  <a:close/>
                  <a:moveTo>
                    <a:pt x="1771" y="135"/>
                  </a:moveTo>
                  <a:cubicBezTo>
                    <a:pt x="1624" y="190"/>
                    <a:pt x="1473" y="261"/>
                    <a:pt x="1335" y="345"/>
                  </a:cubicBezTo>
                  <a:lnTo>
                    <a:pt x="1771" y="1088"/>
                  </a:lnTo>
                  <a:cubicBezTo>
                    <a:pt x="1868" y="1037"/>
                    <a:pt x="1968" y="983"/>
                    <a:pt x="2073" y="941"/>
                  </a:cubicBezTo>
                  <a:lnTo>
                    <a:pt x="1771" y="135"/>
                  </a:lnTo>
                  <a:close/>
                  <a:moveTo>
                    <a:pt x="4868" y="941"/>
                  </a:moveTo>
                  <a:lnTo>
                    <a:pt x="4213" y="1503"/>
                  </a:lnTo>
                  <a:cubicBezTo>
                    <a:pt x="4289" y="1587"/>
                    <a:pt x="4356" y="1679"/>
                    <a:pt x="4415" y="1776"/>
                  </a:cubicBezTo>
                  <a:lnTo>
                    <a:pt x="5153" y="1335"/>
                  </a:lnTo>
                  <a:cubicBezTo>
                    <a:pt x="5069" y="1193"/>
                    <a:pt x="4973" y="1063"/>
                    <a:pt x="4868" y="941"/>
                  </a:cubicBezTo>
                  <a:close/>
                  <a:moveTo>
                    <a:pt x="323" y="1373"/>
                  </a:moveTo>
                  <a:cubicBezTo>
                    <a:pt x="244" y="1512"/>
                    <a:pt x="176" y="1667"/>
                    <a:pt x="118" y="1818"/>
                  </a:cubicBezTo>
                  <a:lnTo>
                    <a:pt x="932" y="2107"/>
                  </a:lnTo>
                  <a:cubicBezTo>
                    <a:pt x="965" y="2002"/>
                    <a:pt x="1016" y="1898"/>
                    <a:pt x="1070" y="1801"/>
                  </a:cubicBezTo>
                  <a:lnTo>
                    <a:pt x="323" y="1373"/>
                  </a:lnTo>
                  <a:close/>
                  <a:moveTo>
                    <a:pt x="5367" y="2733"/>
                  </a:moveTo>
                  <a:lnTo>
                    <a:pt x="4679" y="2758"/>
                  </a:lnTo>
                  <a:cubicBezTo>
                    <a:pt x="4679" y="2867"/>
                    <a:pt x="4671" y="2980"/>
                    <a:pt x="4650" y="3094"/>
                  </a:cubicBezTo>
                  <a:lnTo>
                    <a:pt x="5497" y="3240"/>
                  </a:lnTo>
                  <a:cubicBezTo>
                    <a:pt x="5531" y="3081"/>
                    <a:pt x="5539" y="2917"/>
                    <a:pt x="5548" y="2741"/>
                  </a:cubicBezTo>
                  <a:lnTo>
                    <a:pt x="5367" y="2733"/>
                  </a:lnTo>
                  <a:close/>
                  <a:moveTo>
                    <a:pt x="852" y="3102"/>
                  </a:moveTo>
                  <a:lnTo>
                    <a:pt x="0" y="3253"/>
                  </a:lnTo>
                  <a:cubicBezTo>
                    <a:pt x="30" y="3417"/>
                    <a:pt x="72" y="3576"/>
                    <a:pt x="126" y="3727"/>
                  </a:cubicBezTo>
                  <a:lnTo>
                    <a:pt x="940" y="3421"/>
                  </a:lnTo>
                  <a:cubicBezTo>
                    <a:pt x="898" y="3324"/>
                    <a:pt x="873" y="3211"/>
                    <a:pt x="852" y="3102"/>
                  </a:cubicBezTo>
                  <a:close/>
                  <a:moveTo>
                    <a:pt x="4230" y="3996"/>
                  </a:moveTo>
                  <a:cubicBezTo>
                    <a:pt x="4155" y="4080"/>
                    <a:pt x="4079" y="4155"/>
                    <a:pt x="3995" y="4231"/>
                  </a:cubicBezTo>
                  <a:lnTo>
                    <a:pt x="4549" y="4890"/>
                  </a:lnTo>
                  <a:cubicBezTo>
                    <a:pt x="4671" y="4785"/>
                    <a:pt x="4784" y="4671"/>
                    <a:pt x="4889" y="4550"/>
                  </a:cubicBezTo>
                  <a:lnTo>
                    <a:pt x="4230" y="3996"/>
                  </a:lnTo>
                  <a:close/>
                  <a:moveTo>
                    <a:pt x="1511" y="4239"/>
                  </a:moveTo>
                  <a:lnTo>
                    <a:pt x="961" y="4902"/>
                  </a:lnTo>
                  <a:cubicBezTo>
                    <a:pt x="1087" y="5007"/>
                    <a:pt x="1217" y="5099"/>
                    <a:pt x="1360" y="5179"/>
                  </a:cubicBezTo>
                  <a:lnTo>
                    <a:pt x="1792" y="4436"/>
                  </a:lnTo>
                  <a:cubicBezTo>
                    <a:pt x="1691" y="4378"/>
                    <a:pt x="1595" y="4315"/>
                    <a:pt x="1511" y="4239"/>
                  </a:cubicBezTo>
                  <a:close/>
                  <a:moveTo>
                    <a:pt x="3093" y="4650"/>
                  </a:moveTo>
                  <a:cubicBezTo>
                    <a:pt x="2980" y="4671"/>
                    <a:pt x="2871" y="4680"/>
                    <a:pt x="2757" y="4680"/>
                  </a:cubicBezTo>
                  <a:lnTo>
                    <a:pt x="2757" y="5548"/>
                  </a:lnTo>
                  <a:cubicBezTo>
                    <a:pt x="2917" y="5548"/>
                    <a:pt x="3080" y="5532"/>
                    <a:pt x="3244" y="5498"/>
                  </a:cubicBezTo>
                  <a:lnTo>
                    <a:pt x="3093" y="46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1"/>
            <p:cNvSpPr/>
            <p:nvPr/>
          </p:nvSpPr>
          <p:spPr>
            <a:xfrm>
              <a:off x="7453015" y="3920586"/>
              <a:ext cx="84210" cy="102837"/>
            </a:xfrm>
            <a:custGeom>
              <a:avLst/>
              <a:gdLst/>
              <a:ahLst/>
              <a:cxnLst/>
              <a:rect l="l" t="t" r="r" b="b"/>
              <a:pathLst>
                <a:path w="1302" h="1590" extrusionOk="0">
                  <a:moveTo>
                    <a:pt x="995" y="0"/>
                  </a:moveTo>
                  <a:cubicBezTo>
                    <a:pt x="975" y="0"/>
                    <a:pt x="954" y="10"/>
                    <a:pt x="941" y="29"/>
                  </a:cubicBezTo>
                  <a:lnTo>
                    <a:pt x="1" y="1350"/>
                  </a:lnTo>
                  <a:lnTo>
                    <a:pt x="341" y="1590"/>
                  </a:lnTo>
                  <a:lnTo>
                    <a:pt x="1281" y="272"/>
                  </a:lnTo>
                  <a:cubicBezTo>
                    <a:pt x="1302" y="243"/>
                    <a:pt x="1293" y="201"/>
                    <a:pt x="1260" y="175"/>
                  </a:cubicBezTo>
                  <a:lnTo>
                    <a:pt x="1029" y="12"/>
                  </a:lnTo>
                  <a:cubicBezTo>
                    <a:pt x="1019" y="4"/>
                    <a:pt x="1007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1"/>
            <p:cNvSpPr/>
            <p:nvPr/>
          </p:nvSpPr>
          <p:spPr>
            <a:xfrm>
              <a:off x="7460065" y="3935073"/>
              <a:ext cx="63319" cy="83499"/>
            </a:xfrm>
            <a:custGeom>
              <a:avLst/>
              <a:gdLst/>
              <a:ahLst/>
              <a:cxnLst/>
              <a:rect l="l" t="t" r="r" b="b"/>
              <a:pathLst>
                <a:path w="979" h="1291" extrusionOk="0">
                  <a:moveTo>
                    <a:pt x="872" y="0"/>
                  </a:moveTo>
                  <a:cubicBezTo>
                    <a:pt x="865" y="0"/>
                    <a:pt x="859" y="3"/>
                    <a:pt x="857" y="10"/>
                  </a:cubicBezTo>
                  <a:lnTo>
                    <a:pt x="1" y="1210"/>
                  </a:lnTo>
                  <a:lnTo>
                    <a:pt x="110" y="1290"/>
                  </a:lnTo>
                  <a:lnTo>
                    <a:pt x="966" y="90"/>
                  </a:lnTo>
                  <a:cubicBezTo>
                    <a:pt x="979" y="77"/>
                    <a:pt x="974" y="69"/>
                    <a:pt x="962" y="56"/>
                  </a:cubicBezTo>
                  <a:lnTo>
                    <a:pt x="890" y="6"/>
                  </a:lnTo>
                  <a:cubicBezTo>
                    <a:pt x="885" y="2"/>
                    <a:pt x="878" y="0"/>
                    <a:pt x="8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1"/>
            <p:cNvSpPr/>
            <p:nvPr/>
          </p:nvSpPr>
          <p:spPr>
            <a:xfrm>
              <a:off x="7452498" y="4010035"/>
              <a:ext cx="18239" cy="18304"/>
            </a:xfrm>
            <a:custGeom>
              <a:avLst/>
              <a:gdLst/>
              <a:ahLst/>
              <a:cxnLst/>
              <a:rect l="l" t="t" r="r" b="b"/>
              <a:pathLst>
                <a:path w="282" h="283" extrusionOk="0">
                  <a:moveTo>
                    <a:pt x="139" y="1"/>
                  </a:moveTo>
                  <a:cubicBezTo>
                    <a:pt x="63" y="1"/>
                    <a:pt x="0" y="64"/>
                    <a:pt x="0" y="139"/>
                  </a:cubicBezTo>
                  <a:cubicBezTo>
                    <a:pt x="0" y="219"/>
                    <a:pt x="63" y="282"/>
                    <a:pt x="139" y="282"/>
                  </a:cubicBezTo>
                  <a:cubicBezTo>
                    <a:pt x="219" y="282"/>
                    <a:pt x="282" y="219"/>
                    <a:pt x="282" y="139"/>
                  </a:cubicBezTo>
                  <a:cubicBezTo>
                    <a:pt x="282" y="64"/>
                    <a:pt x="219" y="1"/>
                    <a:pt x="1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1"/>
            <p:cNvSpPr/>
            <p:nvPr/>
          </p:nvSpPr>
          <p:spPr>
            <a:xfrm>
              <a:off x="7774918" y="4028275"/>
              <a:ext cx="185430" cy="292601"/>
            </a:xfrm>
            <a:custGeom>
              <a:avLst/>
              <a:gdLst/>
              <a:ahLst/>
              <a:cxnLst/>
              <a:rect l="l" t="t" r="r" b="b"/>
              <a:pathLst>
                <a:path w="2867" h="4524" extrusionOk="0">
                  <a:moveTo>
                    <a:pt x="1" y="0"/>
                  </a:moveTo>
                  <a:lnTo>
                    <a:pt x="1" y="1263"/>
                  </a:lnTo>
                  <a:lnTo>
                    <a:pt x="22" y="1263"/>
                  </a:lnTo>
                  <a:cubicBezTo>
                    <a:pt x="819" y="1263"/>
                    <a:pt x="1461" y="1909"/>
                    <a:pt x="1461" y="2703"/>
                  </a:cubicBezTo>
                  <a:lnTo>
                    <a:pt x="1461" y="4524"/>
                  </a:lnTo>
                  <a:lnTo>
                    <a:pt x="2867" y="4524"/>
                  </a:lnTo>
                  <a:lnTo>
                    <a:pt x="2867" y="1796"/>
                  </a:lnTo>
                  <a:cubicBezTo>
                    <a:pt x="2867" y="802"/>
                    <a:pt x="2065" y="0"/>
                    <a:pt x="10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4" name="Google Shape;1404;p11"/>
          <p:cNvGrpSpPr/>
          <p:nvPr/>
        </p:nvGrpSpPr>
        <p:grpSpPr>
          <a:xfrm rot="5400000">
            <a:off x="-766891" y="1244489"/>
            <a:ext cx="3350720" cy="1503748"/>
            <a:chOff x="3730850" y="6745238"/>
            <a:chExt cx="4794962" cy="2151900"/>
          </a:xfrm>
        </p:grpSpPr>
        <p:sp>
          <p:nvSpPr>
            <p:cNvPr id="1405" name="Google Shape;1405;p11"/>
            <p:cNvSpPr/>
            <p:nvPr/>
          </p:nvSpPr>
          <p:spPr>
            <a:xfrm>
              <a:off x="3730850" y="6745238"/>
              <a:ext cx="4794962" cy="2084829"/>
            </a:xfrm>
            <a:custGeom>
              <a:avLst/>
              <a:gdLst/>
              <a:ahLst/>
              <a:cxnLst/>
              <a:rect l="l" t="t" r="r" b="b"/>
              <a:pathLst>
                <a:path w="105645" h="45934" extrusionOk="0">
                  <a:moveTo>
                    <a:pt x="1" y="0"/>
                  </a:moveTo>
                  <a:lnTo>
                    <a:pt x="1" y="4692"/>
                  </a:lnTo>
                  <a:lnTo>
                    <a:pt x="8339" y="4692"/>
                  </a:lnTo>
                  <a:cubicBezTo>
                    <a:pt x="9636" y="4692"/>
                    <a:pt x="10689" y="5749"/>
                    <a:pt x="10689" y="7042"/>
                  </a:cubicBezTo>
                  <a:lnTo>
                    <a:pt x="10689" y="38888"/>
                  </a:lnTo>
                  <a:cubicBezTo>
                    <a:pt x="10689" y="42774"/>
                    <a:pt x="13849" y="45934"/>
                    <a:pt x="17735" y="45934"/>
                  </a:cubicBezTo>
                  <a:lnTo>
                    <a:pt x="62615" y="45934"/>
                  </a:lnTo>
                  <a:cubicBezTo>
                    <a:pt x="66501" y="45934"/>
                    <a:pt x="69661" y="42770"/>
                    <a:pt x="69661" y="38888"/>
                  </a:cubicBezTo>
                  <a:lnTo>
                    <a:pt x="69661" y="33340"/>
                  </a:lnTo>
                  <a:cubicBezTo>
                    <a:pt x="69661" y="32044"/>
                    <a:pt x="70714" y="30990"/>
                    <a:pt x="72011" y="30990"/>
                  </a:cubicBezTo>
                  <a:lnTo>
                    <a:pt x="105644" y="30990"/>
                  </a:lnTo>
                  <a:lnTo>
                    <a:pt x="105644" y="26295"/>
                  </a:lnTo>
                  <a:lnTo>
                    <a:pt x="72015" y="26295"/>
                  </a:lnTo>
                  <a:cubicBezTo>
                    <a:pt x="68129" y="26295"/>
                    <a:pt x="64969" y="29459"/>
                    <a:pt x="64969" y="33340"/>
                  </a:cubicBezTo>
                  <a:lnTo>
                    <a:pt x="64969" y="38888"/>
                  </a:lnTo>
                  <a:cubicBezTo>
                    <a:pt x="64969" y="40185"/>
                    <a:pt x="63916" y="41238"/>
                    <a:pt x="62619" y="41238"/>
                  </a:cubicBezTo>
                  <a:lnTo>
                    <a:pt x="17739" y="41238"/>
                  </a:lnTo>
                  <a:cubicBezTo>
                    <a:pt x="16442" y="41238"/>
                    <a:pt x="15389" y="40185"/>
                    <a:pt x="15389" y="38888"/>
                  </a:cubicBezTo>
                  <a:lnTo>
                    <a:pt x="15389" y="7042"/>
                  </a:lnTo>
                  <a:cubicBezTo>
                    <a:pt x="15389" y="3156"/>
                    <a:pt x="12225" y="0"/>
                    <a:pt x="8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1"/>
            <p:cNvSpPr/>
            <p:nvPr/>
          </p:nvSpPr>
          <p:spPr>
            <a:xfrm>
              <a:off x="3730850" y="6851900"/>
              <a:ext cx="4794962" cy="1978169"/>
            </a:xfrm>
            <a:custGeom>
              <a:avLst/>
              <a:gdLst/>
              <a:ahLst/>
              <a:cxnLst/>
              <a:rect l="l" t="t" r="r" b="b"/>
              <a:pathLst>
                <a:path w="105645" h="43584" extrusionOk="0">
                  <a:moveTo>
                    <a:pt x="1" y="0"/>
                  </a:moveTo>
                  <a:lnTo>
                    <a:pt x="1" y="2342"/>
                  </a:lnTo>
                  <a:lnTo>
                    <a:pt x="8339" y="2342"/>
                  </a:lnTo>
                  <a:cubicBezTo>
                    <a:pt x="9636" y="2342"/>
                    <a:pt x="10689" y="3399"/>
                    <a:pt x="10689" y="4692"/>
                  </a:cubicBezTo>
                  <a:lnTo>
                    <a:pt x="10689" y="36538"/>
                  </a:lnTo>
                  <a:cubicBezTo>
                    <a:pt x="10689" y="40424"/>
                    <a:pt x="13849" y="43584"/>
                    <a:pt x="17735" y="43584"/>
                  </a:cubicBezTo>
                  <a:lnTo>
                    <a:pt x="62615" y="43584"/>
                  </a:lnTo>
                  <a:cubicBezTo>
                    <a:pt x="66501" y="43584"/>
                    <a:pt x="69661" y="40420"/>
                    <a:pt x="69661" y="36538"/>
                  </a:cubicBezTo>
                  <a:lnTo>
                    <a:pt x="69661" y="30990"/>
                  </a:lnTo>
                  <a:cubicBezTo>
                    <a:pt x="69661" y="29694"/>
                    <a:pt x="70714" y="28640"/>
                    <a:pt x="72011" y="28640"/>
                  </a:cubicBezTo>
                  <a:lnTo>
                    <a:pt x="105644" y="28640"/>
                  </a:lnTo>
                  <a:lnTo>
                    <a:pt x="105644" y="26295"/>
                  </a:lnTo>
                  <a:lnTo>
                    <a:pt x="72002" y="26295"/>
                  </a:lnTo>
                  <a:cubicBezTo>
                    <a:pt x="69413" y="26295"/>
                    <a:pt x="67311" y="28397"/>
                    <a:pt x="67311" y="30986"/>
                  </a:cubicBezTo>
                  <a:lnTo>
                    <a:pt x="67311" y="36538"/>
                  </a:lnTo>
                  <a:cubicBezTo>
                    <a:pt x="67311" y="39131"/>
                    <a:pt x="65204" y="41234"/>
                    <a:pt x="62615" y="41234"/>
                  </a:cubicBezTo>
                  <a:lnTo>
                    <a:pt x="17735" y="41234"/>
                  </a:lnTo>
                  <a:cubicBezTo>
                    <a:pt x="15141" y="41234"/>
                    <a:pt x="13039" y="39131"/>
                    <a:pt x="13039" y="36538"/>
                  </a:cubicBezTo>
                  <a:lnTo>
                    <a:pt x="13039" y="4692"/>
                  </a:lnTo>
                  <a:cubicBezTo>
                    <a:pt x="13039" y="2103"/>
                    <a:pt x="10932" y="0"/>
                    <a:pt x="8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1"/>
            <p:cNvSpPr/>
            <p:nvPr/>
          </p:nvSpPr>
          <p:spPr>
            <a:xfrm>
              <a:off x="7085184" y="7938678"/>
              <a:ext cx="510655" cy="213185"/>
            </a:xfrm>
            <a:custGeom>
              <a:avLst/>
              <a:gdLst/>
              <a:ahLst/>
              <a:cxnLst/>
              <a:rect l="l" t="t" r="r" b="b"/>
              <a:pathLst>
                <a:path w="11251" h="4697" extrusionOk="0">
                  <a:moveTo>
                    <a:pt x="214" y="1"/>
                  </a:moveTo>
                  <a:cubicBezTo>
                    <a:pt x="1767" y="1071"/>
                    <a:pt x="1695" y="3777"/>
                    <a:pt x="0" y="4696"/>
                  </a:cubicBezTo>
                  <a:lnTo>
                    <a:pt x="11251" y="4696"/>
                  </a:lnTo>
                  <a:cubicBezTo>
                    <a:pt x="9547" y="3777"/>
                    <a:pt x="9480" y="1071"/>
                    <a:pt x="11032" y="1"/>
                  </a:cubicBez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1"/>
            <p:cNvSpPr/>
            <p:nvPr/>
          </p:nvSpPr>
          <p:spPr>
            <a:xfrm>
              <a:off x="4741467" y="8550286"/>
              <a:ext cx="454692" cy="346851"/>
            </a:xfrm>
            <a:custGeom>
              <a:avLst/>
              <a:gdLst/>
              <a:ahLst/>
              <a:cxnLst/>
              <a:rect l="l" t="t" r="r" b="b"/>
              <a:pathLst>
                <a:path w="10018" h="7642" extrusionOk="0">
                  <a:moveTo>
                    <a:pt x="5011" y="0"/>
                  </a:moveTo>
                  <a:cubicBezTo>
                    <a:pt x="3647" y="0"/>
                    <a:pt x="2451" y="718"/>
                    <a:pt x="1772" y="1796"/>
                  </a:cubicBezTo>
                  <a:lnTo>
                    <a:pt x="1" y="1796"/>
                  </a:lnTo>
                  <a:lnTo>
                    <a:pt x="1" y="5850"/>
                  </a:lnTo>
                  <a:lnTo>
                    <a:pt x="1772" y="5850"/>
                  </a:lnTo>
                  <a:cubicBezTo>
                    <a:pt x="2451" y="6924"/>
                    <a:pt x="3647" y="7642"/>
                    <a:pt x="5011" y="7642"/>
                  </a:cubicBezTo>
                  <a:cubicBezTo>
                    <a:pt x="6375" y="7642"/>
                    <a:pt x="7571" y="6924"/>
                    <a:pt x="8247" y="5850"/>
                  </a:cubicBezTo>
                  <a:lnTo>
                    <a:pt x="10017" y="5850"/>
                  </a:lnTo>
                  <a:lnTo>
                    <a:pt x="10017" y="1796"/>
                  </a:lnTo>
                  <a:lnTo>
                    <a:pt x="8247" y="1796"/>
                  </a:lnTo>
                  <a:cubicBezTo>
                    <a:pt x="7571" y="718"/>
                    <a:pt x="6375" y="0"/>
                    <a:pt x="5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1"/>
            <p:cNvSpPr/>
            <p:nvPr/>
          </p:nvSpPr>
          <p:spPr>
            <a:xfrm>
              <a:off x="4574801" y="8574659"/>
              <a:ext cx="188994" cy="298287"/>
            </a:xfrm>
            <a:custGeom>
              <a:avLst/>
              <a:gdLst/>
              <a:ahLst/>
              <a:cxnLst/>
              <a:rect l="l" t="t" r="r" b="b"/>
              <a:pathLst>
                <a:path w="4164" h="6572" extrusionOk="0">
                  <a:moveTo>
                    <a:pt x="446" y="0"/>
                  </a:moveTo>
                  <a:lnTo>
                    <a:pt x="110" y="768"/>
                  </a:lnTo>
                  <a:lnTo>
                    <a:pt x="1" y="1024"/>
                  </a:lnTo>
                  <a:lnTo>
                    <a:pt x="1" y="5544"/>
                  </a:lnTo>
                  <a:lnTo>
                    <a:pt x="446" y="6572"/>
                  </a:lnTo>
                  <a:lnTo>
                    <a:pt x="3715" y="6572"/>
                  </a:lnTo>
                  <a:lnTo>
                    <a:pt x="4164" y="5544"/>
                  </a:lnTo>
                  <a:lnTo>
                    <a:pt x="4164" y="1024"/>
                  </a:lnTo>
                  <a:lnTo>
                    <a:pt x="4050" y="768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1"/>
            <p:cNvSpPr/>
            <p:nvPr/>
          </p:nvSpPr>
          <p:spPr>
            <a:xfrm>
              <a:off x="4572168" y="8657902"/>
              <a:ext cx="194122" cy="131624"/>
            </a:xfrm>
            <a:custGeom>
              <a:avLst/>
              <a:gdLst/>
              <a:ahLst/>
              <a:cxnLst/>
              <a:rect l="l" t="t" r="r" b="b"/>
              <a:pathLst>
                <a:path w="4277" h="2900" extrusionOk="0">
                  <a:moveTo>
                    <a:pt x="542" y="0"/>
                  </a:moveTo>
                  <a:cubicBezTo>
                    <a:pt x="0" y="944"/>
                    <a:pt x="0" y="1956"/>
                    <a:pt x="542" y="2900"/>
                  </a:cubicBezTo>
                  <a:lnTo>
                    <a:pt x="3731" y="2900"/>
                  </a:lnTo>
                  <a:cubicBezTo>
                    <a:pt x="4276" y="1956"/>
                    <a:pt x="4276" y="944"/>
                    <a:pt x="37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1"/>
            <p:cNvSpPr/>
            <p:nvPr/>
          </p:nvSpPr>
          <p:spPr>
            <a:xfrm>
              <a:off x="4579793" y="8574659"/>
              <a:ext cx="178872" cy="83286"/>
            </a:xfrm>
            <a:custGeom>
              <a:avLst/>
              <a:gdLst/>
              <a:ahLst/>
              <a:cxnLst/>
              <a:rect l="l" t="t" r="r" b="b"/>
              <a:pathLst>
                <a:path w="3941" h="1835" extrusionOk="0">
                  <a:moveTo>
                    <a:pt x="336" y="0"/>
                  </a:moveTo>
                  <a:lnTo>
                    <a:pt x="0" y="768"/>
                  </a:lnTo>
                  <a:cubicBezTo>
                    <a:pt x="46" y="1133"/>
                    <a:pt x="172" y="1490"/>
                    <a:pt x="378" y="1834"/>
                  </a:cubicBezTo>
                  <a:lnTo>
                    <a:pt x="3563" y="1834"/>
                  </a:lnTo>
                  <a:cubicBezTo>
                    <a:pt x="3760" y="1490"/>
                    <a:pt x="3886" y="1125"/>
                    <a:pt x="3940" y="768"/>
                  </a:cubicBezTo>
                  <a:lnTo>
                    <a:pt x="3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1"/>
            <p:cNvSpPr/>
            <p:nvPr/>
          </p:nvSpPr>
          <p:spPr>
            <a:xfrm>
              <a:off x="5157087" y="8574659"/>
              <a:ext cx="189175" cy="298287"/>
            </a:xfrm>
            <a:custGeom>
              <a:avLst/>
              <a:gdLst/>
              <a:ahLst/>
              <a:cxnLst/>
              <a:rect l="l" t="t" r="r" b="b"/>
              <a:pathLst>
                <a:path w="4168" h="6572" extrusionOk="0">
                  <a:moveTo>
                    <a:pt x="449" y="0"/>
                  </a:moveTo>
                  <a:lnTo>
                    <a:pt x="114" y="768"/>
                  </a:lnTo>
                  <a:lnTo>
                    <a:pt x="0" y="1024"/>
                  </a:lnTo>
                  <a:lnTo>
                    <a:pt x="0" y="5544"/>
                  </a:lnTo>
                  <a:lnTo>
                    <a:pt x="449" y="6572"/>
                  </a:lnTo>
                  <a:lnTo>
                    <a:pt x="3714" y="6572"/>
                  </a:lnTo>
                  <a:lnTo>
                    <a:pt x="4167" y="5544"/>
                  </a:lnTo>
                  <a:lnTo>
                    <a:pt x="4167" y="1024"/>
                  </a:lnTo>
                  <a:lnTo>
                    <a:pt x="4050" y="768"/>
                  </a:lnTo>
                  <a:lnTo>
                    <a:pt x="3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1"/>
            <p:cNvSpPr/>
            <p:nvPr/>
          </p:nvSpPr>
          <p:spPr>
            <a:xfrm>
              <a:off x="5154591" y="8657902"/>
              <a:ext cx="193941" cy="131624"/>
            </a:xfrm>
            <a:custGeom>
              <a:avLst/>
              <a:gdLst/>
              <a:ahLst/>
              <a:cxnLst/>
              <a:rect l="l" t="t" r="r" b="b"/>
              <a:pathLst>
                <a:path w="4273" h="2900" extrusionOk="0">
                  <a:moveTo>
                    <a:pt x="538" y="0"/>
                  </a:moveTo>
                  <a:cubicBezTo>
                    <a:pt x="1" y="944"/>
                    <a:pt x="1" y="1956"/>
                    <a:pt x="538" y="2900"/>
                  </a:cubicBezTo>
                  <a:lnTo>
                    <a:pt x="3727" y="2900"/>
                  </a:lnTo>
                  <a:cubicBezTo>
                    <a:pt x="4273" y="1956"/>
                    <a:pt x="4273" y="944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1"/>
            <p:cNvSpPr/>
            <p:nvPr/>
          </p:nvSpPr>
          <p:spPr>
            <a:xfrm>
              <a:off x="5162035" y="8574659"/>
              <a:ext cx="178872" cy="83286"/>
            </a:xfrm>
            <a:custGeom>
              <a:avLst/>
              <a:gdLst/>
              <a:ahLst/>
              <a:cxnLst/>
              <a:rect l="l" t="t" r="r" b="b"/>
              <a:pathLst>
                <a:path w="3941" h="1835" extrusionOk="0">
                  <a:moveTo>
                    <a:pt x="336" y="0"/>
                  </a:moveTo>
                  <a:lnTo>
                    <a:pt x="0" y="768"/>
                  </a:lnTo>
                  <a:cubicBezTo>
                    <a:pt x="51" y="1133"/>
                    <a:pt x="177" y="1490"/>
                    <a:pt x="378" y="1834"/>
                  </a:cubicBezTo>
                  <a:lnTo>
                    <a:pt x="3563" y="1834"/>
                  </a:lnTo>
                  <a:cubicBezTo>
                    <a:pt x="3764" y="1490"/>
                    <a:pt x="3890" y="1125"/>
                    <a:pt x="3941" y="768"/>
                  </a:cubicBezTo>
                  <a:lnTo>
                    <a:pt x="3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1"/>
            <p:cNvSpPr/>
            <p:nvPr/>
          </p:nvSpPr>
          <p:spPr>
            <a:xfrm>
              <a:off x="4928330" y="8404362"/>
              <a:ext cx="80971" cy="145966"/>
            </a:xfrm>
            <a:custGeom>
              <a:avLst/>
              <a:gdLst/>
              <a:ahLst/>
              <a:cxnLst/>
              <a:rect l="l" t="t" r="r" b="b"/>
              <a:pathLst>
                <a:path w="1784" h="3216" extrusionOk="0">
                  <a:moveTo>
                    <a:pt x="0" y="1"/>
                  </a:moveTo>
                  <a:lnTo>
                    <a:pt x="0" y="3215"/>
                  </a:lnTo>
                  <a:lnTo>
                    <a:pt x="1784" y="3215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1"/>
            <p:cNvSpPr/>
            <p:nvPr/>
          </p:nvSpPr>
          <p:spPr>
            <a:xfrm>
              <a:off x="4909086" y="8468769"/>
              <a:ext cx="119460" cy="81561"/>
            </a:xfrm>
            <a:custGeom>
              <a:avLst/>
              <a:gdLst/>
              <a:ahLst/>
              <a:cxnLst/>
              <a:rect l="l" t="t" r="r" b="b"/>
              <a:pathLst>
                <a:path w="2632" h="1797" extrusionOk="0">
                  <a:moveTo>
                    <a:pt x="1" y="0"/>
                  </a:moveTo>
                  <a:lnTo>
                    <a:pt x="1" y="1796"/>
                  </a:lnTo>
                  <a:lnTo>
                    <a:pt x="2632" y="1796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1"/>
            <p:cNvSpPr/>
            <p:nvPr/>
          </p:nvSpPr>
          <p:spPr>
            <a:xfrm>
              <a:off x="4886437" y="8542842"/>
              <a:ext cx="164984" cy="7489"/>
            </a:xfrm>
            <a:custGeom>
              <a:avLst/>
              <a:gdLst/>
              <a:ahLst/>
              <a:cxnLst/>
              <a:rect l="l" t="t" r="r" b="b"/>
              <a:pathLst>
                <a:path w="3635" h="165" extrusionOk="0">
                  <a:moveTo>
                    <a:pt x="0" y="1"/>
                  </a:moveTo>
                  <a:lnTo>
                    <a:pt x="0" y="164"/>
                  </a:lnTo>
                  <a:lnTo>
                    <a:pt x="3634" y="164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1"/>
            <p:cNvSpPr/>
            <p:nvPr/>
          </p:nvSpPr>
          <p:spPr>
            <a:xfrm>
              <a:off x="4886437" y="8550286"/>
              <a:ext cx="164984" cy="36582"/>
            </a:xfrm>
            <a:custGeom>
              <a:avLst/>
              <a:gdLst/>
              <a:ahLst/>
              <a:cxnLst/>
              <a:rect l="l" t="t" r="r" b="b"/>
              <a:pathLst>
                <a:path w="3635" h="806" extrusionOk="0">
                  <a:moveTo>
                    <a:pt x="0" y="0"/>
                  </a:moveTo>
                  <a:lnTo>
                    <a:pt x="0" y="806"/>
                  </a:lnTo>
                  <a:lnTo>
                    <a:pt x="3634" y="806"/>
                  </a:lnTo>
                  <a:lnTo>
                    <a:pt x="3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1"/>
            <p:cNvSpPr/>
            <p:nvPr/>
          </p:nvSpPr>
          <p:spPr>
            <a:xfrm>
              <a:off x="4899736" y="8462641"/>
              <a:ext cx="138523" cy="25372"/>
            </a:xfrm>
            <a:custGeom>
              <a:avLst/>
              <a:gdLst/>
              <a:ahLst/>
              <a:cxnLst/>
              <a:rect l="l" t="t" r="r" b="b"/>
              <a:pathLst>
                <a:path w="3052" h="559" extrusionOk="0">
                  <a:moveTo>
                    <a:pt x="3027" y="1"/>
                  </a:moveTo>
                  <a:lnTo>
                    <a:pt x="1" y="278"/>
                  </a:lnTo>
                  <a:lnTo>
                    <a:pt x="26" y="559"/>
                  </a:lnTo>
                  <a:lnTo>
                    <a:pt x="3052" y="282"/>
                  </a:lnTo>
                  <a:lnTo>
                    <a:pt x="30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1"/>
            <p:cNvSpPr/>
            <p:nvPr/>
          </p:nvSpPr>
          <p:spPr>
            <a:xfrm>
              <a:off x="4899736" y="8488013"/>
              <a:ext cx="138523" cy="25145"/>
            </a:xfrm>
            <a:custGeom>
              <a:avLst/>
              <a:gdLst/>
              <a:ahLst/>
              <a:cxnLst/>
              <a:rect l="l" t="t" r="r" b="b"/>
              <a:pathLst>
                <a:path w="3052" h="554" extrusionOk="0">
                  <a:moveTo>
                    <a:pt x="3027" y="0"/>
                  </a:moveTo>
                  <a:lnTo>
                    <a:pt x="1" y="273"/>
                  </a:lnTo>
                  <a:lnTo>
                    <a:pt x="26" y="554"/>
                  </a:lnTo>
                  <a:lnTo>
                    <a:pt x="3052" y="281"/>
                  </a:lnTo>
                  <a:lnTo>
                    <a:pt x="30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1"/>
            <p:cNvSpPr/>
            <p:nvPr/>
          </p:nvSpPr>
          <p:spPr>
            <a:xfrm>
              <a:off x="4899736" y="8513113"/>
              <a:ext cx="138523" cy="25417"/>
            </a:xfrm>
            <a:custGeom>
              <a:avLst/>
              <a:gdLst/>
              <a:ahLst/>
              <a:cxnLst/>
              <a:rect l="l" t="t" r="r" b="b"/>
              <a:pathLst>
                <a:path w="3052" h="560" extrusionOk="0">
                  <a:moveTo>
                    <a:pt x="3027" y="1"/>
                  </a:moveTo>
                  <a:lnTo>
                    <a:pt x="1" y="278"/>
                  </a:lnTo>
                  <a:lnTo>
                    <a:pt x="26" y="559"/>
                  </a:lnTo>
                  <a:lnTo>
                    <a:pt x="3052" y="282"/>
                  </a:lnTo>
                  <a:lnTo>
                    <a:pt x="30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1"/>
            <p:cNvSpPr/>
            <p:nvPr/>
          </p:nvSpPr>
          <p:spPr>
            <a:xfrm>
              <a:off x="4946622" y="8387614"/>
              <a:ext cx="44434" cy="16793"/>
            </a:xfrm>
            <a:custGeom>
              <a:avLst/>
              <a:gdLst/>
              <a:ahLst/>
              <a:cxnLst/>
              <a:rect l="l" t="t" r="r" b="b"/>
              <a:pathLst>
                <a:path w="979" h="370" extrusionOk="0">
                  <a:moveTo>
                    <a:pt x="185" y="1"/>
                  </a:moveTo>
                  <a:cubicBezTo>
                    <a:pt x="84" y="1"/>
                    <a:pt x="0" y="84"/>
                    <a:pt x="0" y="185"/>
                  </a:cubicBezTo>
                  <a:cubicBezTo>
                    <a:pt x="0" y="286"/>
                    <a:pt x="84" y="370"/>
                    <a:pt x="185" y="370"/>
                  </a:cubicBezTo>
                  <a:lnTo>
                    <a:pt x="793" y="370"/>
                  </a:lnTo>
                  <a:cubicBezTo>
                    <a:pt x="894" y="370"/>
                    <a:pt x="978" y="286"/>
                    <a:pt x="978" y="185"/>
                  </a:cubicBezTo>
                  <a:cubicBezTo>
                    <a:pt x="978" y="84"/>
                    <a:pt x="894" y="1"/>
                    <a:pt x="7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1"/>
            <p:cNvSpPr/>
            <p:nvPr/>
          </p:nvSpPr>
          <p:spPr>
            <a:xfrm>
              <a:off x="4859385" y="8407630"/>
              <a:ext cx="190673" cy="34676"/>
            </a:xfrm>
            <a:custGeom>
              <a:avLst/>
              <a:gdLst/>
              <a:ahLst/>
              <a:cxnLst/>
              <a:rect l="l" t="t" r="r" b="b"/>
              <a:pathLst>
                <a:path w="4201" h="764" extrusionOk="0">
                  <a:moveTo>
                    <a:pt x="361" y="0"/>
                  </a:moveTo>
                  <a:lnTo>
                    <a:pt x="0" y="365"/>
                  </a:lnTo>
                  <a:lnTo>
                    <a:pt x="399" y="764"/>
                  </a:lnTo>
                  <a:lnTo>
                    <a:pt x="596" y="562"/>
                  </a:lnTo>
                  <a:lnTo>
                    <a:pt x="4201" y="562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1"/>
            <p:cNvSpPr/>
            <p:nvPr/>
          </p:nvSpPr>
          <p:spPr>
            <a:xfrm>
              <a:off x="5020514" y="8382848"/>
              <a:ext cx="78112" cy="50335"/>
            </a:xfrm>
            <a:custGeom>
              <a:avLst/>
              <a:gdLst/>
              <a:ahLst/>
              <a:cxnLst/>
              <a:rect l="l" t="t" r="r" b="b"/>
              <a:pathLst>
                <a:path w="1721" h="1109" extrusionOk="0">
                  <a:moveTo>
                    <a:pt x="1322" y="1"/>
                  </a:moveTo>
                  <a:lnTo>
                    <a:pt x="777" y="546"/>
                  </a:lnTo>
                  <a:lnTo>
                    <a:pt x="0" y="546"/>
                  </a:lnTo>
                  <a:lnTo>
                    <a:pt x="0" y="1108"/>
                  </a:lnTo>
                  <a:lnTo>
                    <a:pt x="1008" y="1108"/>
                  </a:lnTo>
                  <a:lnTo>
                    <a:pt x="1721" y="39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1"/>
            <p:cNvSpPr/>
            <p:nvPr/>
          </p:nvSpPr>
          <p:spPr>
            <a:xfrm>
              <a:off x="5080517" y="8350487"/>
              <a:ext cx="260388" cy="50516"/>
            </a:xfrm>
            <a:custGeom>
              <a:avLst/>
              <a:gdLst/>
              <a:ahLst/>
              <a:cxnLst/>
              <a:rect l="l" t="t" r="r" b="b"/>
              <a:pathLst>
                <a:path w="5737" h="1113" extrusionOk="0">
                  <a:moveTo>
                    <a:pt x="709" y="0"/>
                  </a:moveTo>
                  <a:lnTo>
                    <a:pt x="0" y="714"/>
                  </a:lnTo>
                  <a:lnTo>
                    <a:pt x="399" y="1112"/>
                  </a:lnTo>
                  <a:lnTo>
                    <a:pt x="944" y="567"/>
                  </a:lnTo>
                  <a:lnTo>
                    <a:pt x="5737" y="567"/>
                  </a:lnTo>
                  <a:lnTo>
                    <a:pt x="5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1"/>
            <p:cNvSpPr/>
            <p:nvPr/>
          </p:nvSpPr>
          <p:spPr>
            <a:xfrm>
              <a:off x="4917074" y="8407630"/>
              <a:ext cx="103483" cy="25553"/>
            </a:xfrm>
            <a:custGeom>
              <a:avLst/>
              <a:gdLst/>
              <a:ahLst/>
              <a:cxnLst/>
              <a:rect l="l" t="t" r="r" b="b"/>
              <a:pathLst>
                <a:path w="2280" h="563" extrusionOk="0">
                  <a:moveTo>
                    <a:pt x="1" y="0"/>
                  </a:moveTo>
                  <a:lnTo>
                    <a:pt x="1" y="562"/>
                  </a:lnTo>
                  <a:lnTo>
                    <a:pt x="2279" y="562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1"/>
            <p:cNvSpPr/>
            <p:nvPr/>
          </p:nvSpPr>
          <p:spPr>
            <a:xfrm>
              <a:off x="4858614" y="8666843"/>
              <a:ext cx="220402" cy="121729"/>
            </a:xfrm>
            <a:custGeom>
              <a:avLst/>
              <a:gdLst/>
              <a:ahLst/>
              <a:cxnLst/>
              <a:rect l="l" t="t" r="r" b="b"/>
              <a:pathLst>
                <a:path w="4856" h="2682" extrusionOk="0">
                  <a:moveTo>
                    <a:pt x="941" y="0"/>
                  </a:moveTo>
                  <a:cubicBezTo>
                    <a:pt x="420" y="0"/>
                    <a:pt x="1" y="420"/>
                    <a:pt x="1" y="940"/>
                  </a:cubicBezTo>
                  <a:lnTo>
                    <a:pt x="1" y="1746"/>
                  </a:lnTo>
                  <a:cubicBezTo>
                    <a:pt x="1" y="2262"/>
                    <a:pt x="420" y="2682"/>
                    <a:pt x="941" y="2682"/>
                  </a:cubicBezTo>
                  <a:lnTo>
                    <a:pt x="3920" y="2682"/>
                  </a:lnTo>
                  <a:cubicBezTo>
                    <a:pt x="4436" y="2682"/>
                    <a:pt x="4856" y="2262"/>
                    <a:pt x="4856" y="1746"/>
                  </a:cubicBezTo>
                  <a:lnTo>
                    <a:pt x="4856" y="940"/>
                  </a:lnTo>
                  <a:cubicBezTo>
                    <a:pt x="4856" y="420"/>
                    <a:pt x="4436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1"/>
            <p:cNvSpPr/>
            <p:nvPr/>
          </p:nvSpPr>
          <p:spPr>
            <a:xfrm>
              <a:off x="4869280" y="8677691"/>
              <a:ext cx="199070" cy="100216"/>
            </a:xfrm>
            <a:custGeom>
              <a:avLst/>
              <a:gdLst/>
              <a:ahLst/>
              <a:cxnLst/>
              <a:rect l="l" t="t" r="r" b="b"/>
              <a:pathLst>
                <a:path w="4386" h="2208" extrusionOk="0">
                  <a:moveTo>
                    <a:pt x="706" y="1"/>
                  </a:moveTo>
                  <a:cubicBezTo>
                    <a:pt x="315" y="1"/>
                    <a:pt x="1" y="315"/>
                    <a:pt x="1" y="701"/>
                  </a:cubicBezTo>
                  <a:lnTo>
                    <a:pt x="1" y="1507"/>
                  </a:lnTo>
                  <a:cubicBezTo>
                    <a:pt x="1" y="1893"/>
                    <a:pt x="315" y="2208"/>
                    <a:pt x="706" y="2208"/>
                  </a:cubicBezTo>
                  <a:lnTo>
                    <a:pt x="3685" y="2208"/>
                  </a:lnTo>
                  <a:cubicBezTo>
                    <a:pt x="4071" y="2208"/>
                    <a:pt x="4386" y="1893"/>
                    <a:pt x="4386" y="1507"/>
                  </a:cubicBezTo>
                  <a:lnTo>
                    <a:pt x="4386" y="701"/>
                  </a:lnTo>
                  <a:cubicBezTo>
                    <a:pt x="4386" y="315"/>
                    <a:pt x="4071" y="1"/>
                    <a:pt x="36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9" name="Google Shape;1429;p11"/>
          <p:cNvGrpSpPr/>
          <p:nvPr/>
        </p:nvGrpSpPr>
        <p:grpSpPr>
          <a:xfrm>
            <a:off x="8300273" y="-287533"/>
            <a:ext cx="179494" cy="1425436"/>
            <a:chOff x="8049200" y="-918250"/>
            <a:chExt cx="196447" cy="1392844"/>
          </a:xfrm>
        </p:grpSpPr>
        <p:sp>
          <p:nvSpPr>
            <p:cNvPr id="1430" name="Google Shape;1430;p11"/>
            <p:cNvSpPr/>
            <p:nvPr/>
          </p:nvSpPr>
          <p:spPr>
            <a:xfrm>
              <a:off x="8049200" y="-918250"/>
              <a:ext cx="98246" cy="1392844"/>
            </a:xfrm>
            <a:custGeom>
              <a:avLst/>
              <a:gdLst/>
              <a:ahLst/>
              <a:cxnLst/>
              <a:rect l="l" t="t" r="r" b="b"/>
              <a:pathLst>
                <a:path w="4328" h="61352" extrusionOk="0">
                  <a:moveTo>
                    <a:pt x="1" y="1"/>
                  </a:moveTo>
                  <a:lnTo>
                    <a:pt x="1" y="61352"/>
                  </a:lnTo>
                  <a:lnTo>
                    <a:pt x="4327" y="61352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1"/>
            <p:cNvSpPr/>
            <p:nvPr/>
          </p:nvSpPr>
          <p:spPr>
            <a:xfrm>
              <a:off x="8147424" y="-918250"/>
              <a:ext cx="98223" cy="1392844"/>
            </a:xfrm>
            <a:custGeom>
              <a:avLst/>
              <a:gdLst/>
              <a:ahLst/>
              <a:cxnLst/>
              <a:rect l="l" t="t" r="r" b="b"/>
              <a:pathLst>
                <a:path w="4327" h="61352" extrusionOk="0">
                  <a:moveTo>
                    <a:pt x="0" y="1"/>
                  </a:moveTo>
                  <a:lnTo>
                    <a:pt x="0" y="61352"/>
                  </a:lnTo>
                  <a:lnTo>
                    <a:pt x="4327" y="61352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2" name="Google Shape;1432;p11"/>
          <p:cNvGrpSpPr/>
          <p:nvPr/>
        </p:nvGrpSpPr>
        <p:grpSpPr>
          <a:xfrm flipH="1">
            <a:off x="677939" y="3584470"/>
            <a:ext cx="146628" cy="1663473"/>
            <a:chOff x="8049200" y="-918250"/>
            <a:chExt cx="196447" cy="1392844"/>
          </a:xfrm>
        </p:grpSpPr>
        <p:sp>
          <p:nvSpPr>
            <p:cNvPr id="1433" name="Google Shape;1433;p11"/>
            <p:cNvSpPr/>
            <p:nvPr/>
          </p:nvSpPr>
          <p:spPr>
            <a:xfrm>
              <a:off x="8049200" y="-918250"/>
              <a:ext cx="98246" cy="1392844"/>
            </a:xfrm>
            <a:custGeom>
              <a:avLst/>
              <a:gdLst/>
              <a:ahLst/>
              <a:cxnLst/>
              <a:rect l="l" t="t" r="r" b="b"/>
              <a:pathLst>
                <a:path w="4328" h="61352" extrusionOk="0">
                  <a:moveTo>
                    <a:pt x="1" y="1"/>
                  </a:moveTo>
                  <a:lnTo>
                    <a:pt x="1" y="61352"/>
                  </a:lnTo>
                  <a:lnTo>
                    <a:pt x="4327" y="61352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1"/>
            <p:cNvSpPr/>
            <p:nvPr/>
          </p:nvSpPr>
          <p:spPr>
            <a:xfrm>
              <a:off x="8147424" y="-918250"/>
              <a:ext cx="98223" cy="1392844"/>
            </a:xfrm>
            <a:custGeom>
              <a:avLst/>
              <a:gdLst/>
              <a:ahLst/>
              <a:cxnLst/>
              <a:rect l="l" t="t" r="r" b="b"/>
              <a:pathLst>
                <a:path w="4327" h="61352" extrusionOk="0">
                  <a:moveTo>
                    <a:pt x="0" y="1"/>
                  </a:moveTo>
                  <a:lnTo>
                    <a:pt x="0" y="61352"/>
                  </a:lnTo>
                  <a:lnTo>
                    <a:pt x="4327" y="61352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5" name="Google Shape;1435;p11"/>
          <p:cNvGrpSpPr/>
          <p:nvPr/>
        </p:nvGrpSpPr>
        <p:grpSpPr>
          <a:xfrm flipH="1">
            <a:off x="1511899" y="-196100"/>
            <a:ext cx="148452" cy="552672"/>
            <a:chOff x="8049122" y="-918218"/>
            <a:chExt cx="198890" cy="1414931"/>
          </a:xfrm>
        </p:grpSpPr>
        <p:sp>
          <p:nvSpPr>
            <p:cNvPr id="1436" name="Google Shape;1436;p11"/>
            <p:cNvSpPr/>
            <p:nvPr/>
          </p:nvSpPr>
          <p:spPr>
            <a:xfrm>
              <a:off x="8049122" y="-918218"/>
              <a:ext cx="99468" cy="1414931"/>
            </a:xfrm>
            <a:custGeom>
              <a:avLst/>
              <a:gdLst/>
              <a:ahLst/>
              <a:cxnLst/>
              <a:rect l="l" t="t" r="r" b="b"/>
              <a:pathLst>
                <a:path w="4328" h="61352" extrusionOk="0">
                  <a:moveTo>
                    <a:pt x="1" y="1"/>
                  </a:moveTo>
                  <a:lnTo>
                    <a:pt x="1" y="61352"/>
                  </a:lnTo>
                  <a:lnTo>
                    <a:pt x="4327" y="61352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1"/>
            <p:cNvSpPr/>
            <p:nvPr/>
          </p:nvSpPr>
          <p:spPr>
            <a:xfrm>
              <a:off x="8148567" y="-918218"/>
              <a:ext cx="99445" cy="1414931"/>
            </a:xfrm>
            <a:custGeom>
              <a:avLst/>
              <a:gdLst/>
              <a:ahLst/>
              <a:cxnLst/>
              <a:rect l="l" t="t" r="r" b="b"/>
              <a:pathLst>
                <a:path w="4327" h="61352" extrusionOk="0">
                  <a:moveTo>
                    <a:pt x="0" y="1"/>
                  </a:moveTo>
                  <a:lnTo>
                    <a:pt x="0" y="61352"/>
                  </a:lnTo>
                  <a:lnTo>
                    <a:pt x="4327" y="61352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8" name="Google Shape;1438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90000"/>
            <a:ext cx="77175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 i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39" name="Google Shape;1439;p11"/>
          <p:cNvSpPr txBox="1">
            <a:spLocks noGrp="1"/>
          </p:cNvSpPr>
          <p:nvPr>
            <p:ph type="subTitle" idx="1"/>
          </p:nvPr>
        </p:nvSpPr>
        <p:spPr>
          <a:xfrm>
            <a:off x="713225" y="3256400"/>
            <a:ext cx="77175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ton"/>
              <a:buNone/>
              <a:defRPr sz="35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●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Char char="○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Barlow"/>
              <a:buChar char="■"/>
              <a:defRPr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1" name="Google Shape;4031;p28"/>
          <p:cNvSpPr txBox="1">
            <a:spLocks noGrp="1"/>
          </p:cNvSpPr>
          <p:nvPr>
            <p:ph type="ctrTitle"/>
          </p:nvPr>
        </p:nvSpPr>
        <p:spPr>
          <a:xfrm>
            <a:off x="2278000" y="830170"/>
            <a:ext cx="6152700" cy="13590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</a:t>
            </a:r>
            <a:r>
              <a:rPr lang="sr-Latn-RS" dirty="0" smtClean="0"/>
              <a:t>UMP STATION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032" name="Google Shape;4032;p28"/>
          <p:cNvSpPr txBox="1">
            <a:spLocks noGrp="1"/>
          </p:cNvSpPr>
          <p:nvPr>
            <p:ph type="subTitle" idx="1"/>
          </p:nvPr>
        </p:nvSpPr>
        <p:spPr>
          <a:xfrm>
            <a:off x="2278000" y="2314620"/>
            <a:ext cx="5460900" cy="6435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>
                <a:solidFill>
                  <a:schemeClr val="bg1"/>
                </a:solidFill>
              </a:rPr>
              <a:t>Studenti: </a:t>
            </a:r>
            <a:r>
              <a:rPr lang="sr-Latn-RS" dirty="0" smtClean="0"/>
              <a:t>Tamara Babić, Maja Popović, Andrej Dušanić, Mihailo Bošnjak, Aleksandar Marković</a:t>
            </a:r>
            <a:endParaRPr dirty="0"/>
          </a:p>
        </p:txBody>
      </p:sp>
      <p:grpSp>
        <p:nvGrpSpPr>
          <p:cNvPr id="4033" name="Google Shape;4033;p28"/>
          <p:cNvGrpSpPr/>
          <p:nvPr/>
        </p:nvGrpSpPr>
        <p:grpSpPr>
          <a:xfrm>
            <a:off x="135121" y="-56201"/>
            <a:ext cx="1765702" cy="5214326"/>
            <a:chOff x="733321" y="-56201"/>
            <a:chExt cx="1765702" cy="5214326"/>
          </a:xfrm>
        </p:grpSpPr>
        <p:grpSp>
          <p:nvGrpSpPr>
            <p:cNvPr id="4034" name="Google Shape;4034;p28"/>
            <p:cNvGrpSpPr/>
            <p:nvPr/>
          </p:nvGrpSpPr>
          <p:grpSpPr>
            <a:xfrm>
              <a:off x="733321" y="-56201"/>
              <a:ext cx="1514691" cy="5214326"/>
              <a:chOff x="733321" y="-56201"/>
              <a:chExt cx="1514691" cy="5214326"/>
            </a:xfrm>
          </p:grpSpPr>
          <p:grpSp>
            <p:nvGrpSpPr>
              <p:cNvPr id="4035" name="Google Shape;4035;p28"/>
              <p:cNvGrpSpPr/>
              <p:nvPr/>
            </p:nvGrpSpPr>
            <p:grpSpPr>
              <a:xfrm>
                <a:off x="1811970" y="1789449"/>
                <a:ext cx="397432" cy="2134812"/>
                <a:chOff x="8049200" y="-918250"/>
                <a:chExt cx="196447" cy="1392844"/>
              </a:xfrm>
            </p:grpSpPr>
            <p:sp>
              <p:nvSpPr>
                <p:cNvPr id="4036" name="Google Shape;4036;p28"/>
                <p:cNvSpPr/>
                <p:nvPr/>
              </p:nvSpPr>
              <p:spPr>
                <a:xfrm>
                  <a:off x="8049200" y="-918250"/>
                  <a:ext cx="98246" cy="1392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8" h="61352" extrusionOk="0">
                      <a:moveTo>
                        <a:pt x="1" y="1"/>
                      </a:moveTo>
                      <a:lnTo>
                        <a:pt x="1" y="61352"/>
                      </a:lnTo>
                      <a:lnTo>
                        <a:pt x="4327" y="61352"/>
                      </a:lnTo>
                      <a:lnTo>
                        <a:pt x="432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28"/>
                <p:cNvSpPr/>
                <p:nvPr/>
              </p:nvSpPr>
              <p:spPr>
                <a:xfrm>
                  <a:off x="8147424" y="-918250"/>
                  <a:ext cx="98223" cy="1392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7" h="61352" extrusionOk="0">
                      <a:moveTo>
                        <a:pt x="0" y="1"/>
                      </a:moveTo>
                      <a:lnTo>
                        <a:pt x="0" y="61352"/>
                      </a:lnTo>
                      <a:lnTo>
                        <a:pt x="4327" y="61352"/>
                      </a:lnTo>
                      <a:lnTo>
                        <a:pt x="432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38" name="Google Shape;4038;p28"/>
              <p:cNvGrpSpPr/>
              <p:nvPr/>
            </p:nvGrpSpPr>
            <p:grpSpPr>
              <a:xfrm>
                <a:off x="1811970" y="3023313"/>
                <a:ext cx="397432" cy="2134812"/>
                <a:chOff x="8049200" y="-918250"/>
                <a:chExt cx="196447" cy="1392844"/>
              </a:xfrm>
            </p:grpSpPr>
            <p:sp>
              <p:nvSpPr>
                <p:cNvPr id="4039" name="Google Shape;4039;p28"/>
                <p:cNvSpPr/>
                <p:nvPr/>
              </p:nvSpPr>
              <p:spPr>
                <a:xfrm>
                  <a:off x="8049200" y="-918250"/>
                  <a:ext cx="98246" cy="1392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8" h="61352" extrusionOk="0">
                      <a:moveTo>
                        <a:pt x="1" y="1"/>
                      </a:moveTo>
                      <a:lnTo>
                        <a:pt x="1" y="61352"/>
                      </a:lnTo>
                      <a:lnTo>
                        <a:pt x="4327" y="61352"/>
                      </a:lnTo>
                      <a:lnTo>
                        <a:pt x="432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28"/>
                <p:cNvSpPr/>
                <p:nvPr/>
              </p:nvSpPr>
              <p:spPr>
                <a:xfrm>
                  <a:off x="8147424" y="-918250"/>
                  <a:ext cx="98223" cy="1392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7" h="61352" extrusionOk="0">
                      <a:moveTo>
                        <a:pt x="0" y="1"/>
                      </a:moveTo>
                      <a:lnTo>
                        <a:pt x="0" y="61352"/>
                      </a:lnTo>
                      <a:lnTo>
                        <a:pt x="4327" y="61352"/>
                      </a:lnTo>
                      <a:lnTo>
                        <a:pt x="432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1" name="Google Shape;4041;p28"/>
              <p:cNvGrpSpPr/>
              <p:nvPr/>
            </p:nvGrpSpPr>
            <p:grpSpPr>
              <a:xfrm>
                <a:off x="1811970" y="-56201"/>
                <a:ext cx="397432" cy="2134812"/>
                <a:chOff x="8049200" y="-918250"/>
                <a:chExt cx="196447" cy="1392844"/>
              </a:xfrm>
            </p:grpSpPr>
            <p:sp>
              <p:nvSpPr>
                <p:cNvPr id="4042" name="Google Shape;4042;p28"/>
                <p:cNvSpPr/>
                <p:nvPr/>
              </p:nvSpPr>
              <p:spPr>
                <a:xfrm>
                  <a:off x="8049200" y="-918250"/>
                  <a:ext cx="98246" cy="1392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8" h="61352" extrusionOk="0">
                      <a:moveTo>
                        <a:pt x="1" y="1"/>
                      </a:moveTo>
                      <a:lnTo>
                        <a:pt x="1" y="61352"/>
                      </a:lnTo>
                      <a:lnTo>
                        <a:pt x="4327" y="61352"/>
                      </a:lnTo>
                      <a:lnTo>
                        <a:pt x="432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28"/>
                <p:cNvSpPr/>
                <p:nvPr/>
              </p:nvSpPr>
              <p:spPr>
                <a:xfrm>
                  <a:off x="8147424" y="-918250"/>
                  <a:ext cx="98223" cy="13928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7" h="61352" extrusionOk="0">
                      <a:moveTo>
                        <a:pt x="0" y="1"/>
                      </a:moveTo>
                      <a:lnTo>
                        <a:pt x="0" y="61352"/>
                      </a:lnTo>
                      <a:lnTo>
                        <a:pt x="4327" y="61352"/>
                      </a:lnTo>
                      <a:lnTo>
                        <a:pt x="4327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44" name="Google Shape;4044;p28"/>
              <p:cNvGrpSpPr/>
              <p:nvPr/>
            </p:nvGrpSpPr>
            <p:grpSpPr>
              <a:xfrm>
                <a:off x="733321" y="981104"/>
                <a:ext cx="1514691" cy="1406990"/>
                <a:chOff x="545102" y="931006"/>
                <a:chExt cx="1095538" cy="1017714"/>
              </a:xfrm>
            </p:grpSpPr>
            <p:sp>
              <p:nvSpPr>
                <p:cNvPr id="4045" name="Google Shape;4045;p28"/>
                <p:cNvSpPr/>
                <p:nvPr/>
              </p:nvSpPr>
              <p:spPr>
                <a:xfrm>
                  <a:off x="1208261" y="931006"/>
                  <a:ext cx="401868" cy="873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37" h="11171" extrusionOk="0">
                      <a:moveTo>
                        <a:pt x="1553" y="0"/>
                      </a:moveTo>
                      <a:lnTo>
                        <a:pt x="1553" y="3663"/>
                      </a:lnTo>
                      <a:cubicBezTo>
                        <a:pt x="1553" y="4339"/>
                        <a:pt x="1079" y="4910"/>
                        <a:pt x="445" y="5057"/>
                      </a:cubicBezTo>
                      <a:cubicBezTo>
                        <a:pt x="336" y="5086"/>
                        <a:pt x="231" y="5094"/>
                        <a:pt x="114" y="5094"/>
                      </a:cubicBezTo>
                      <a:lnTo>
                        <a:pt x="0" y="5094"/>
                      </a:lnTo>
                      <a:lnTo>
                        <a:pt x="0" y="7910"/>
                      </a:lnTo>
                      <a:lnTo>
                        <a:pt x="114" y="7910"/>
                      </a:lnTo>
                      <a:cubicBezTo>
                        <a:pt x="911" y="7910"/>
                        <a:pt x="1553" y="8556"/>
                        <a:pt x="1553" y="9350"/>
                      </a:cubicBezTo>
                      <a:lnTo>
                        <a:pt x="1553" y="11171"/>
                      </a:lnTo>
                      <a:lnTo>
                        <a:pt x="5137" y="11171"/>
                      </a:lnTo>
                      <a:lnTo>
                        <a:pt x="5137" y="8"/>
                      </a:lnTo>
                      <a:lnTo>
                        <a:pt x="51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28"/>
                <p:cNvSpPr/>
                <p:nvPr/>
              </p:nvSpPr>
              <p:spPr>
                <a:xfrm>
                  <a:off x="1243074" y="1005483"/>
                  <a:ext cx="196670" cy="321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4" h="4114" extrusionOk="0">
                      <a:moveTo>
                        <a:pt x="1108" y="1"/>
                      </a:moveTo>
                      <a:lnTo>
                        <a:pt x="1108" y="2716"/>
                      </a:lnTo>
                      <a:cubicBezTo>
                        <a:pt x="1108" y="3391"/>
                        <a:pt x="634" y="3966"/>
                        <a:pt x="0" y="4113"/>
                      </a:cubicBezTo>
                      <a:lnTo>
                        <a:pt x="718" y="4113"/>
                      </a:lnTo>
                      <a:cubicBezTo>
                        <a:pt x="1708" y="4113"/>
                        <a:pt x="2514" y="3307"/>
                        <a:pt x="2514" y="2317"/>
                      </a:cubicBezTo>
                      <a:lnTo>
                        <a:pt x="251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28"/>
                <p:cNvSpPr/>
                <p:nvPr/>
              </p:nvSpPr>
              <p:spPr>
                <a:xfrm>
                  <a:off x="1315593" y="1804856"/>
                  <a:ext cx="312294" cy="143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2" h="1839" extrusionOk="0">
                      <a:moveTo>
                        <a:pt x="1" y="1"/>
                      </a:moveTo>
                      <a:lnTo>
                        <a:pt x="1" y="1839"/>
                      </a:lnTo>
                      <a:lnTo>
                        <a:pt x="3991" y="1839"/>
                      </a:lnTo>
                      <a:lnTo>
                        <a:pt x="399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28"/>
                <p:cNvSpPr/>
                <p:nvPr/>
              </p:nvSpPr>
              <p:spPr>
                <a:xfrm>
                  <a:off x="1302451" y="931319"/>
                  <a:ext cx="273883" cy="157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1" h="2007" extrusionOk="0">
                      <a:moveTo>
                        <a:pt x="1" y="0"/>
                      </a:moveTo>
                      <a:lnTo>
                        <a:pt x="1" y="2006"/>
                      </a:lnTo>
                      <a:lnTo>
                        <a:pt x="3500" y="2006"/>
                      </a:lnTo>
                      <a:lnTo>
                        <a:pt x="350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28"/>
                <p:cNvSpPr/>
                <p:nvPr/>
              </p:nvSpPr>
              <p:spPr>
                <a:xfrm>
                  <a:off x="1497479" y="931319"/>
                  <a:ext cx="143161" cy="157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2007" extrusionOk="0">
                      <a:moveTo>
                        <a:pt x="0" y="0"/>
                      </a:moveTo>
                      <a:lnTo>
                        <a:pt x="0" y="2006"/>
                      </a:lnTo>
                      <a:lnTo>
                        <a:pt x="1830" y="2006"/>
                      </a:lnTo>
                      <a:lnTo>
                        <a:pt x="183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0" name="Google Shape;4050;p28"/>
                <p:cNvSpPr/>
                <p:nvPr/>
              </p:nvSpPr>
              <p:spPr>
                <a:xfrm>
                  <a:off x="1302451" y="954945"/>
                  <a:ext cx="338188" cy="23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23" h="299" extrusionOk="0">
                      <a:moveTo>
                        <a:pt x="1" y="0"/>
                      </a:moveTo>
                      <a:lnTo>
                        <a:pt x="1" y="298"/>
                      </a:lnTo>
                      <a:lnTo>
                        <a:pt x="4323" y="298"/>
                      </a:lnTo>
                      <a:lnTo>
                        <a:pt x="4323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1" name="Google Shape;4051;p28"/>
                <p:cNvSpPr/>
                <p:nvPr/>
              </p:nvSpPr>
              <p:spPr>
                <a:xfrm>
                  <a:off x="1497479" y="954945"/>
                  <a:ext cx="143161" cy="23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0" h="299" extrusionOk="0">
                      <a:moveTo>
                        <a:pt x="0" y="0"/>
                      </a:moveTo>
                      <a:lnTo>
                        <a:pt x="0" y="298"/>
                      </a:lnTo>
                      <a:lnTo>
                        <a:pt x="1830" y="298"/>
                      </a:lnTo>
                      <a:lnTo>
                        <a:pt x="1830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28"/>
                <p:cNvSpPr/>
                <p:nvPr/>
              </p:nvSpPr>
              <p:spPr>
                <a:xfrm>
                  <a:off x="986009" y="1373799"/>
                  <a:ext cx="229527" cy="132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" h="1693" extrusionOk="0">
                      <a:moveTo>
                        <a:pt x="0" y="1"/>
                      </a:moveTo>
                      <a:lnTo>
                        <a:pt x="0" y="1692"/>
                      </a:lnTo>
                      <a:lnTo>
                        <a:pt x="2934" y="1692"/>
                      </a:lnTo>
                      <a:lnTo>
                        <a:pt x="2934" y="1"/>
                      </a:lnTo>
                      <a:close/>
                    </a:path>
                  </a:pathLst>
                </a:custGeom>
                <a:solidFill>
                  <a:srgbClr val="202E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3" name="Google Shape;4053;p28"/>
                <p:cNvSpPr/>
                <p:nvPr/>
              </p:nvSpPr>
              <p:spPr>
                <a:xfrm>
                  <a:off x="1081215" y="1342349"/>
                  <a:ext cx="134008" cy="195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2497" extrusionOk="0">
                      <a:moveTo>
                        <a:pt x="0" y="0"/>
                      </a:moveTo>
                      <a:lnTo>
                        <a:pt x="0" y="2497"/>
                      </a:lnTo>
                      <a:lnTo>
                        <a:pt x="1712" y="2497"/>
                      </a:lnTo>
                      <a:lnTo>
                        <a:pt x="171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4" name="Google Shape;4054;p28"/>
                <p:cNvSpPr/>
                <p:nvPr/>
              </p:nvSpPr>
              <p:spPr>
                <a:xfrm>
                  <a:off x="1203333" y="1327251"/>
                  <a:ext cx="11891" cy="225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" h="2888" extrusionOk="0">
                      <a:moveTo>
                        <a:pt x="0" y="0"/>
                      </a:moveTo>
                      <a:lnTo>
                        <a:pt x="0" y="2887"/>
                      </a:lnTo>
                      <a:lnTo>
                        <a:pt x="151" y="2887"/>
                      </a:lnTo>
                      <a:lnTo>
                        <a:pt x="15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28"/>
                <p:cNvSpPr/>
                <p:nvPr/>
              </p:nvSpPr>
              <p:spPr>
                <a:xfrm>
                  <a:off x="1071045" y="1327251"/>
                  <a:ext cx="41775" cy="225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2888" extrusionOk="0">
                      <a:moveTo>
                        <a:pt x="269" y="0"/>
                      </a:moveTo>
                      <a:lnTo>
                        <a:pt x="0" y="21"/>
                      </a:lnTo>
                      <a:lnTo>
                        <a:pt x="265" y="2887"/>
                      </a:lnTo>
                      <a:lnTo>
                        <a:pt x="533" y="2862"/>
                      </a:lnTo>
                      <a:lnTo>
                        <a:pt x="269" y="0"/>
                      </a:lnTo>
                      <a:close/>
                    </a:path>
                  </a:pathLst>
                </a:custGeom>
                <a:solidFill>
                  <a:srgbClr val="597DA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28"/>
                <p:cNvSpPr/>
                <p:nvPr/>
              </p:nvSpPr>
              <p:spPr>
                <a:xfrm>
                  <a:off x="1112742" y="1327251"/>
                  <a:ext cx="41384" cy="225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" h="2888" extrusionOk="0">
                      <a:moveTo>
                        <a:pt x="265" y="0"/>
                      </a:moveTo>
                      <a:lnTo>
                        <a:pt x="0" y="21"/>
                      </a:lnTo>
                      <a:lnTo>
                        <a:pt x="260" y="2887"/>
                      </a:lnTo>
                      <a:lnTo>
                        <a:pt x="529" y="2862"/>
                      </a:lnTo>
                      <a:lnTo>
                        <a:pt x="26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28"/>
                <p:cNvSpPr/>
                <p:nvPr/>
              </p:nvSpPr>
              <p:spPr>
                <a:xfrm>
                  <a:off x="1154047" y="1327251"/>
                  <a:ext cx="41462" cy="225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" h="2888" extrusionOk="0">
                      <a:moveTo>
                        <a:pt x="269" y="0"/>
                      </a:moveTo>
                      <a:lnTo>
                        <a:pt x="1" y="21"/>
                      </a:lnTo>
                      <a:lnTo>
                        <a:pt x="261" y="2887"/>
                      </a:lnTo>
                      <a:lnTo>
                        <a:pt x="530" y="2862"/>
                      </a:lnTo>
                      <a:lnTo>
                        <a:pt x="269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28"/>
                <p:cNvSpPr/>
                <p:nvPr/>
              </p:nvSpPr>
              <p:spPr>
                <a:xfrm>
                  <a:off x="545102" y="1148647"/>
                  <a:ext cx="582814" cy="582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0" h="7449" extrusionOk="0">
                      <a:moveTo>
                        <a:pt x="3723" y="0"/>
                      </a:moveTo>
                      <a:cubicBezTo>
                        <a:pt x="1667" y="0"/>
                        <a:pt x="1" y="1666"/>
                        <a:pt x="1" y="3722"/>
                      </a:cubicBezTo>
                      <a:cubicBezTo>
                        <a:pt x="1" y="5779"/>
                        <a:pt x="1667" y="7449"/>
                        <a:pt x="3723" y="7449"/>
                      </a:cubicBezTo>
                      <a:cubicBezTo>
                        <a:pt x="5779" y="7449"/>
                        <a:pt x="7449" y="5779"/>
                        <a:pt x="7449" y="3722"/>
                      </a:cubicBezTo>
                      <a:cubicBezTo>
                        <a:pt x="7449" y="1666"/>
                        <a:pt x="5779" y="0"/>
                        <a:pt x="37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28"/>
                <p:cNvSpPr/>
                <p:nvPr/>
              </p:nvSpPr>
              <p:spPr>
                <a:xfrm>
                  <a:off x="565442" y="1168988"/>
                  <a:ext cx="541743" cy="5417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5" h="6925" extrusionOk="0">
                      <a:moveTo>
                        <a:pt x="3463" y="0"/>
                      </a:moveTo>
                      <a:cubicBezTo>
                        <a:pt x="1553" y="0"/>
                        <a:pt x="1" y="1553"/>
                        <a:pt x="1" y="3462"/>
                      </a:cubicBezTo>
                      <a:cubicBezTo>
                        <a:pt x="1" y="5376"/>
                        <a:pt x="1553" y="6924"/>
                        <a:pt x="3463" y="6924"/>
                      </a:cubicBezTo>
                      <a:cubicBezTo>
                        <a:pt x="5376" y="6924"/>
                        <a:pt x="6925" y="5376"/>
                        <a:pt x="6925" y="3462"/>
                      </a:cubicBezTo>
                      <a:cubicBezTo>
                        <a:pt x="6925" y="1553"/>
                        <a:pt x="5376" y="0"/>
                        <a:pt x="346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28"/>
                <p:cNvSpPr/>
                <p:nvPr/>
              </p:nvSpPr>
              <p:spPr>
                <a:xfrm>
                  <a:off x="578897" y="1182756"/>
                  <a:ext cx="514832" cy="5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1" h="6577" extrusionOk="0">
                      <a:moveTo>
                        <a:pt x="3291" y="1"/>
                      </a:moveTo>
                      <a:cubicBezTo>
                        <a:pt x="1474" y="1"/>
                        <a:pt x="1" y="1469"/>
                        <a:pt x="1" y="3286"/>
                      </a:cubicBezTo>
                      <a:cubicBezTo>
                        <a:pt x="1" y="5103"/>
                        <a:pt x="1474" y="6576"/>
                        <a:pt x="3291" y="6576"/>
                      </a:cubicBezTo>
                      <a:cubicBezTo>
                        <a:pt x="5108" y="6576"/>
                        <a:pt x="6581" y="5103"/>
                        <a:pt x="6581" y="3286"/>
                      </a:cubicBezTo>
                      <a:cubicBezTo>
                        <a:pt x="6581" y="1469"/>
                        <a:pt x="5108" y="1"/>
                        <a:pt x="329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28"/>
                <p:cNvSpPr/>
                <p:nvPr/>
              </p:nvSpPr>
              <p:spPr>
                <a:xfrm>
                  <a:off x="614023" y="1217570"/>
                  <a:ext cx="444894" cy="44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7" h="5687" extrusionOk="0">
                      <a:moveTo>
                        <a:pt x="2842" y="0"/>
                      </a:moveTo>
                      <a:cubicBezTo>
                        <a:pt x="1272" y="0"/>
                        <a:pt x="1" y="1272"/>
                        <a:pt x="1" y="2841"/>
                      </a:cubicBezTo>
                      <a:cubicBezTo>
                        <a:pt x="1" y="4411"/>
                        <a:pt x="1272" y="5687"/>
                        <a:pt x="2842" y="5687"/>
                      </a:cubicBezTo>
                      <a:cubicBezTo>
                        <a:pt x="4411" y="5687"/>
                        <a:pt x="5687" y="4411"/>
                        <a:pt x="5687" y="2841"/>
                      </a:cubicBezTo>
                      <a:cubicBezTo>
                        <a:pt x="5687" y="1272"/>
                        <a:pt x="4411" y="0"/>
                        <a:pt x="28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28"/>
                <p:cNvSpPr/>
                <p:nvPr/>
              </p:nvSpPr>
              <p:spPr>
                <a:xfrm>
                  <a:off x="836275" y="1217883"/>
                  <a:ext cx="222643" cy="444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6" h="5687" extrusionOk="0">
                      <a:moveTo>
                        <a:pt x="1" y="1"/>
                      </a:moveTo>
                      <a:lnTo>
                        <a:pt x="1" y="5687"/>
                      </a:lnTo>
                      <a:cubicBezTo>
                        <a:pt x="1570" y="5687"/>
                        <a:pt x="2846" y="4411"/>
                        <a:pt x="2846" y="2846"/>
                      </a:cubicBezTo>
                      <a:cubicBezTo>
                        <a:pt x="2846" y="1276"/>
                        <a:pt x="1570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28"/>
                <p:cNvSpPr/>
                <p:nvPr/>
              </p:nvSpPr>
              <p:spPr>
                <a:xfrm>
                  <a:off x="804749" y="1408299"/>
                  <a:ext cx="63445" cy="634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" h="811" extrusionOk="0">
                      <a:moveTo>
                        <a:pt x="404" y="1"/>
                      </a:moveTo>
                      <a:cubicBezTo>
                        <a:pt x="186" y="1"/>
                        <a:pt x="1" y="181"/>
                        <a:pt x="1" y="403"/>
                      </a:cubicBezTo>
                      <a:cubicBezTo>
                        <a:pt x="1" y="626"/>
                        <a:pt x="186" y="810"/>
                        <a:pt x="404" y="810"/>
                      </a:cubicBezTo>
                      <a:cubicBezTo>
                        <a:pt x="626" y="810"/>
                        <a:pt x="811" y="630"/>
                        <a:pt x="811" y="403"/>
                      </a:cubicBezTo>
                      <a:cubicBezTo>
                        <a:pt x="811" y="185"/>
                        <a:pt x="626" y="1"/>
                        <a:pt x="40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28"/>
                <p:cNvSpPr/>
                <p:nvPr/>
              </p:nvSpPr>
              <p:spPr>
                <a:xfrm>
                  <a:off x="619655" y="1223124"/>
                  <a:ext cx="434020" cy="434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48" h="5549" extrusionOk="0">
                      <a:moveTo>
                        <a:pt x="3210" y="1"/>
                      </a:moveTo>
                      <a:lnTo>
                        <a:pt x="3072" y="853"/>
                      </a:lnTo>
                      <a:cubicBezTo>
                        <a:pt x="3181" y="869"/>
                        <a:pt x="3290" y="899"/>
                        <a:pt x="3395" y="937"/>
                      </a:cubicBezTo>
                      <a:lnTo>
                        <a:pt x="3685" y="123"/>
                      </a:lnTo>
                      <a:cubicBezTo>
                        <a:pt x="3534" y="72"/>
                        <a:pt x="3370" y="30"/>
                        <a:pt x="3210" y="1"/>
                      </a:cubicBezTo>
                      <a:close/>
                      <a:moveTo>
                        <a:pt x="1771" y="135"/>
                      </a:moveTo>
                      <a:cubicBezTo>
                        <a:pt x="1624" y="190"/>
                        <a:pt x="1473" y="261"/>
                        <a:pt x="1335" y="345"/>
                      </a:cubicBezTo>
                      <a:lnTo>
                        <a:pt x="1771" y="1088"/>
                      </a:lnTo>
                      <a:cubicBezTo>
                        <a:pt x="1868" y="1037"/>
                        <a:pt x="1968" y="983"/>
                        <a:pt x="2073" y="941"/>
                      </a:cubicBezTo>
                      <a:lnTo>
                        <a:pt x="1771" y="135"/>
                      </a:lnTo>
                      <a:close/>
                      <a:moveTo>
                        <a:pt x="4868" y="941"/>
                      </a:moveTo>
                      <a:lnTo>
                        <a:pt x="4213" y="1503"/>
                      </a:lnTo>
                      <a:cubicBezTo>
                        <a:pt x="4289" y="1587"/>
                        <a:pt x="4356" y="1679"/>
                        <a:pt x="4415" y="1776"/>
                      </a:cubicBezTo>
                      <a:lnTo>
                        <a:pt x="5153" y="1335"/>
                      </a:lnTo>
                      <a:cubicBezTo>
                        <a:pt x="5069" y="1193"/>
                        <a:pt x="4973" y="1063"/>
                        <a:pt x="4868" y="941"/>
                      </a:cubicBezTo>
                      <a:close/>
                      <a:moveTo>
                        <a:pt x="323" y="1373"/>
                      </a:moveTo>
                      <a:cubicBezTo>
                        <a:pt x="244" y="1512"/>
                        <a:pt x="176" y="1667"/>
                        <a:pt x="118" y="1818"/>
                      </a:cubicBezTo>
                      <a:lnTo>
                        <a:pt x="932" y="2107"/>
                      </a:lnTo>
                      <a:cubicBezTo>
                        <a:pt x="965" y="2002"/>
                        <a:pt x="1016" y="1898"/>
                        <a:pt x="1070" y="1801"/>
                      </a:cubicBezTo>
                      <a:lnTo>
                        <a:pt x="323" y="1373"/>
                      </a:lnTo>
                      <a:close/>
                      <a:moveTo>
                        <a:pt x="5367" y="2733"/>
                      </a:moveTo>
                      <a:lnTo>
                        <a:pt x="4679" y="2758"/>
                      </a:lnTo>
                      <a:cubicBezTo>
                        <a:pt x="4679" y="2867"/>
                        <a:pt x="4671" y="2980"/>
                        <a:pt x="4650" y="3094"/>
                      </a:cubicBezTo>
                      <a:lnTo>
                        <a:pt x="5497" y="3240"/>
                      </a:lnTo>
                      <a:cubicBezTo>
                        <a:pt x="5531" y="3081"/>
                        <a:pt x="5539" y="2917"/>
                        <a:pt x="5548" y="2741"/>
                      </a:cubicBezTo>
                      <a:lnTo>
                        <a:pt x="5367" y="2733"/>
                      </a:lnTo>
                      <a:close/>
                      <a:moveTo>
                        <a:pt x="852" y="3102"/>
                      </a:moveTo>
                      <a:lnTo>
                        <a:pt x="0" y="3253"/>
                      </a:lnTo>
                      <a:cubicBezTo>
                        <a:pt x="30" y="3417"/>
                        <a:pt x="72" y="3576"/>
                        <a:pt x="126" y="3727"/>
                      </a:cubicBezTo>
                      <a:lnTo>
                        <a:pt x="940" y="3421"/>
                      </a:lnTo>
                      <a:cubicBezTo>
                        <a:pt x="898" y="3324"/>
                        <a:pt x="873" y="3211"/>
                        <a:pt x="852" y="3102"/>
                      </a:cubicBezTo>
                      <a:close/>
                      <a:moveTo>
                        <a:pt x="4230" y="3996"/>
                      </a:moveTo>
                      <a:cubicBezTo>
                        <a:pt x="4155" y="4080"/>
                        <a:pt x="4079" y="4155"/>
                        <a:pt x="3995" y="4231"/>
                      </a:cubicBezTo>
                      <a:lnTo>
                        <a:pt x="4549" y="4890"/>
                      </a:lnTo>
                      <a:cubicBezTo>
                        <a:pt x="4671" y="4785"/>
                        <a:pt x="4784" y="4671"/>
                        <a:pt x="4889" y="4550"/>
                      </a:cubicBezTo>
                      <a:lnTo>
                        <a:pt x="4230" y="3996"/>
                      </a:lnTo>
                      <a:close/>
                      <a:moveTo>
                        <a:pt x="1511" y="4239"/>
                      </a:moveTo>
                      <a:lnTo>
                        <a:pt x="961" y="4902"/>
                      </a:lnTo>
                      <a:cubicBezTo>
                        <a:pt x="1087" y="5007"/>
                        <a:pt x="1217" y="5099"/>
                        <a:pt x="1360" y="5179"/>
                      </a:cubicBezTo>
                      <a:lnTo>
                        <a:pt x="1792" y="4436"/>
                      </a:lnTo>
                      <a:cubicBezTo>
                        <a:pt x="1691" y="4378"/>
                        <a:pt x="1595" y="4315"/>
                        <a:pt x="1511" y="4239"/>
                      </a:cubicBezTo>
                      <a:close/>
                      <a:moveTo>
                        <a:pt x="3093" y="4650"/>
                      </a:moveTo>
                      <a:cubicBezTo>
                        <a:pt x="2980" y="4671"/>
                        <a:pt x="2871" y="4680"/>
                        <a:pt x="2757" y="4680"/>
                      </a:cubicBezTo>
                      <a:lnTo>
                        <a:pt x="2757" y="5548"/>
                      </a:lnTo>
                      <a:cubicBezTo>
                        <a:pt x="2917" y="5548"/>
                        <a:pt x="3080" y="5532"/>
                        <a:pt x="3244" y="5498"/>
                      </a:cubicBezTo>
                      <a:lnTo>
                        <a:pt x="3093" y="465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28"/>
                <p:cNvSpPr/>
                <p:nvPr/>
              </p:nvSpPr>
              <p:spPr>
                <a:xfrm>
                  <a:off x="826106" y="1320757"/>
                  <a:ext cx="101855" cy="124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1590" extrusionOk="0">
                      <a:moveTo>
                        <a:pt x="995" y="0"/>
                      </a:moveTo>
                      <a:cubicBezTo>
                        <a:pt x="975" y="0"/>
                        <a:pt x="954" y="10"/>
                        <a:pt x="941" y="29"/>
                      </a:cubicBezTo>
                      <a:lnTo>
                        <a:pt x="1" y="1350"/>
                      </a:lnTo>
                      <a:lnTo>
                        <a:pt x="341" y="1590"/>
                      </a:lnTo>
                      <a:lnTo>
                        <a:pt x="1281" y="272"/>
                      </a:lnTo>
                      <a:cubicBezTo>
                        <a:pt x="1302" y="243"/>
                        <a:pt x="1293" y="201"/>
                        <a:pt x="1260" y="175"/>
                      </a:cubicBezTo>
                      <a:lnTo>
                        <a:pt x="1029" y="12"/>
                      </a:lnTo>
                      <a:cubicBezTo>
                        <a:pt x="1019" y="4"/>
                        <a:pt x="1007" y="0"/>
                        <a:pt x="9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28"/>
                <p:cNvSpPr/>
                <p:nvPr/>
              </p:nvSpPr>
              <p:spPr>
                <a:xfrm>
                  <a:off x="834633" y="1338281"/>
                  <a:ext cx="76587" cy="100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" h="1291" extrusionOk="0">
                      <a:moveTo>
                        <a:pt x="872" y="0"/>
                      </a:moveTo>
                      <a:cubicBezTo>
                        <a:pt x="865" y="0"/>
                        <a:pt x="859" y="3"/>
                        <a:pt x="857" y="10"/>
                      </a:cubicBezTo>
                      <a:lnTo>
                        <a:pt x="1" y="1210"/>
                      </a:lnTo>
                      <a:lnTo>
                        <a:pt x="110" y="1290"/>
                      </a:lnTo>
                      <a:lnTo>
                        <a:pt x="966" y="90"/>
                      </a:lnTo>
                      <a:cubicBezTo>
                        <a:pt x="979" y="77"/>
                        <a:pt x="974" y="69"/>
                        <a:pt x="962" y="56"/>
                      </a:cubicBezTo>
                      <a:lnTo>
                        <a:pt x="890" y="6"/>
                      </a:lnTo>
                      <a:cubicBezTo>
                        <a:pt x="885" y="2"/>
                        <a:pt x="878" y="0"/>
                        <a:pt x="87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28"/>
                <p:cNvSpPr/>
                <p:nvPr/>
              </p:nvSpPr>
              <p:spPr>
                <a:xfrm>
                  <a:off x="825480" y="1428952"/>
                  <a:ext cx="22061" cy="22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83" extrusionOk="0">
                      <a:moveTo>
                        <a:pt x="139" y="1"/>
                      </a:moveTo>
                      <a:cubicBezTo>
                        <a:pt x="63" y="1"/>
                        <a:pt x="0" y="64"/>
                        <a:pt x="0" y="139"/>
                      </a:cubicBezTo>
                      <a:cubicBezTo>
                        <a:pt x="0" y="219"/>
                        <a:pt x="63" y="282"/>
                        <a:pt x="139" y="282"/>
                      </a:cubicBezTo>
                      <a:cubicBezTo>
                        <a:pt x="219" y="282"/>
                        <a:pt x="282" y="219"/>
                        <a:pt x="282" y="139"/>
                      </a:cubicBezTo>
                      <a:cubicBezTo>
                        <a:pt x="282" y="64"/>
                        <a:pt x="219" y="1"/>
                        <a:pt x="139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28"/>
                <p:cNvSpPr/>
                <p:nvPr/>
              </p:nvSpPr>
              <p:spPr>
                <a:xfrm>
                  <a:off x="1215458" y="1451013"/>
                  <a:ext cx="224285" cy="353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7" h="4524" extrusionOk="0">
                      <a:moveTo>
                        <a:pt x="1" y="0"/>
                      </a:moveTo>
                      <a:lnTo>
                        <a:pt x="1" y="1263"/>
                      </a:lnTo>
                      <a:lnTo>
                        <a:pt x="22" y="1263"/>
                      </a:lnTo>
                      <a:cubicBezTo>
                        <a:pt x="819" y="1263"/>
                        <a:pt x="1461" y="1909"/>
                        <a:pt x="1461" y="2703"/>
                      </a:cubicBezTo>
                      <a:lnTo>
                        <a:pt x="1461" y="4524"/>
                      </a:lnTo>
                      <a:lnTo>
                        <a:pt x="2867" y="4524"/>
                      </a:lnTo>
                      <a:lnTo>
                        <a:pt x="2867" y="1796"/>
                      </a:lnTo>
                      <a:cubicBezTo>
                        <a:pt x="2867" y="802"/>
                        <a:pt x="2065" y="0"/>
                        <a:pt x="10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69" name="Google Shape;4069;p28"/>
            <p:cNvGrpSpPr/>
            <p:nvPr/>
          </p:nvGrpSpPr>
          <p:grpSpPr>
            <a:xfrm>
              <a:off x="1724528" y="2695816"/>
              <a:ext cx="774495" cy="1034016"/>
              <a:chOff x="4102650" y="3495711"/>
              <a:chExt cx="707172" cy="944048"/>
            </a:xfrm>
          </p:grpSpPr>
          <p:sp>
            <p:nvSpPr>
              <p:cNvPr id="4070" name="Google Shape;4070;p28"/>
              <p:cNvSpPr/>
              <p:nvPr/>
            </p:nvSpPr>
            <p:spPr>
              <a:xfrm>
                <a:off x="4180400" y="3576650"/>
                <a:ext cx="371100" cy="7443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1" name="Google Shape;4071;p28"/>
              <p:cNvSpPr/>
              <p:nvPr/>
            </p:nvSpPr>
            <p:spPr>
              <a:xfrm>
                <a:off x="4180391" y="4309354"/>
                <a:ext cx="370995" cy="99938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1004" extrusionOk="0">
                    <a:moveTo>
                      <a:pt x="0" y="1"/>
                    </a:moveTo>
                    <a:lnTo>
                      <a:pt x="0" y="1004"/>
                    </a:lnTo>
                    <a:lnTo>
                      <a:pt x="3727" y="1004"/>
                    </a:lnTo>
                    <a:lnTo>
                      <a:pt x="37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2" name="Google Shape;4072;p28"/>
              <p:cNvSpPr/>
              <p:nvPr/>
            </p:nvSpPr>
            <p:spPr>
              <a:xfrm>
                <a:off x="4180391" y="4309354"/>
                <a:ext cx="147522" cy="99938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004" extrusionOk="0">
                    <a:moveTo>
                      <a:pt x="0" y="1"/>
                    </a:moveTo>
                    <a:lnTo>
                      <a:pt x="0" y="1004"/>
                    </a:lnTo>
                    <a:lnTo>
                      <a:pt x="1482" y="1004"/>
                    </a:lnTo>
                    <a:lnTo>
                      <a:pt x="14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4073;p28"/>
              <p:cNvSpPr/>
              <p:nvPr/>
            </p:nvSpPr>
            <p:spPr>
              <a:xfrm>
                <a:off x="4204171" y="4408406"/>
                <a:ext cx="347602" cy="31354"/>
              </a:xfrm>
              <a:custGeom>
                <a:avLst/>
                <a:gdLst/>
                <a:ahLst/>
                <a:cxnLst/>
                <a:rect l="l" t="t" r="r" b="b"/>
                <a:pathLst>
                  <a:path w="3249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3248" y="315"/>
                    </a:lnTo>
                    <a:lnTo>
                      <a:pt x="32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28"/>
              <p:cNvSpPr/>
              <p:nvPr/>
            </p:nvSpPr>
            <p:spPr>
              <a:xfrm>
                <a:off x="4180380" y="4408406"/>
                <a:ext cx="152500" cy="31354"/>
              </a:xfrm>
              <a:custGeom>
                <a:avLst/>
                <a:gdLst/>
                <a:ahLst/>
                <a:cxnLst/>
                <a:rect l="l" t="t" r="r" b="b"/>
                <a:pathLst>
                  <a:path w="1293" h="315" extrusionOk="0">
                    <a:moveTo>
                      <a:pt x="0" y="0"/>
                    </a:moveTo>
                    <a:lnTo>
                      <a:pt x="0" y="315"/>
                    </a:lnTo>
                    <a:lnTo>
                      <a:pt x="1293" y="315"/>
                    </a:lnTo>
                    <a:lnTo>
                      <a:pt x="129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28"/>
              <p:cNvSpPr/>
              <p:nvPr/>
            </p:nvSpPr>
            <p:spPr>
              <a:xfrm>
                <a:off x="4180391" y="3515718"/>
                <a:ext cx="370995" cy="99540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1000" extrusionOk="0">
                    <a:moveTo>
                      <a:pt x="0" y="1"/>
                    </a:moveTo>
                    <a:lnTo>
                      <a:pt x="0" y="999"/>
                    </a:lnTo>
                    <a:lnTo>
                      <a:pt x="3727" y="999"/>
                    </a:lnTo>
                    <a:lnTo>
                      <a:pt x="37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28"/>
              <p:cNvSpPr/>
              <p:nvPr/>
            </p:nvSpPr>
            <p:spPr>
              <a:xfrm>
                <a:off x="4180391" y="3515718"/>
                <a:ext cx="161757" cy="99540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000" extrusionOk="0">
                    <a:moveTo>
                      <a:pt x="0" y="1"/>
                    </a:moveTo>
                    <a:lnTo>
                      <a:pt x="0" y="999"/>
                    </a:lnTo>
                    <a:lnTo>
                      <a:pt x="1624" y="999"/>
                    </a:lnTo>
                    <a:lnTo>
                      <a:pt x="16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28"/>
              <p:cNvSpPr/>
              <p:nvPr/>
            </p:nvSpPr>
            <p:spPr>
              <a:xfrm>
                <a:off x="4181187" y="3495711"/>
                <a:ext cx="370597" cy="20903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210" extrusionOk="0">
                    <a:moveTo>
                      <a:pt x="1" y="0"/>
                    </a:moveTo>
                    <a:lnTo>
                      <a:pt x="1" y="210"/>
                    </a:lnTo>
                    <a:lnTo>
                      <a:pt x="3723" y="210"/>
                    </a:lnTo>
                    <a:lnTo>
                      <a:pt x="37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28"/>
              <p:cNvSpPr/>
              <p:nvPr/>
            </p:nvSpPr>
            <p:spPr>
              <a:xfrm>
                <a:off x="4102650" y="3735205"/>
                <a:ext cx="528571" cy="481674"/>
              </a:xfrm>
              <a:custGeom>
                <a:avLst/>
                <a:gdLst/>
                <a:ahLst/>
                <a:cxnLst/>
                <a:rect l="l" t="t" r="r" b="b"/>
                <a:pathLst>
                  <a:path w="5310" h="4839" extrusionOk="0">
                    <a:moveTo>
                      <a:pt x="2649" y="0"/>
                    </a:moveTo>
                    <a:cubicBezTo>
                      <a:pt x="1545" y="0"/>
                      <a:pt x="551" y="763"/>
                      <a:pt x="294" y="1883"/>
                    </a:cubicBezTo>
                    <a:cubicBezTo>
                      <a:pt x="1" y="3184"/>
                      <a:pt x="815" y="4480"/>
                      <a:pt x="2120" y="4778"/>
                    </a:cubicBezTo>
                    <a:cubicBezTo>
                      <a:pt x="2299" y="4819"/>
                      <a:pt x="2478" y="4838"/>
                      <a:pt x="2655" y="4838"/>
                    </a:cubicBezTo>
                    <a:cubicBezTo>
                      <a:pt x="3759" y="4838"/>
                      <a:pt x="4758" y="4078"/>
                      <a:pt x="5011" y="2953"/>
                    </a:cubicBezTo>
                    <a:cubicBezTo>
                      <a:pt x="5309" y="1652"/>
                      <a:pt x="4491" y="355"/>
                      <a:pt x="3190" y="62"/>
                    </a:cubicBezTo>
                    <a:cubicBezTo>
                      <a:pt x="3009" y="20"/>
                      <a:pt x="2828" y="0"/>
                      <a:pt x="26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28"/>
              <p:cNvSpPr/>
              <p:nvPr/>
            </p:nvSpPr>
            <p:spPr>
              <a:xfrm>
                <a:off x="4181984" y="3791445"/>
                <a:ext cx="369800" cy="369692"/>
              </a:xfrm>
              <a:custGeom>
                <a:avLst/>
                <a:gdLst/>
                <a:ahLst/>
                <a:cxnLst/>
                <a:rect l="l" t="t" r="r" b="b"/>
                <a:pathLst>
                  <a:path w="3715" h="3714" extrusionOk="0">
                    <a:moveTo>
                      <a:pt x="1856" y="0"/>
                    </a:moveTo>
                    <a:cubicBezTo>
                      <a:pt x="832" y="0"/>
                      <a:pt x="1" y="831"/>
                      <a:pt x="1" y="1855"/>
                    </a:cubicBezTo>
                    <a:cubicBezTo>
                      <a:pt x="1" y="2883"/>
                      <a:pt x="832" y="3714"/>
                      <a:pt x="1856" y="3714"/>
                    </a:cubicBezTo>
                    <a:cubicBezTo>
                      <a:pt x="2880" y="3714"/>
                      <a:pt x="3715" y="2883"/>
                      <a:pt x="3715" y="1855"/>
                    </a:cubicBezTo>
                    <a:cubicBezTo>
                      <a:pt x="3715" y="831"/>
                      <a:pt x="2880" y="0"/>
                      <a:pt x="18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28"/>
              <p:cNvSpPr/>
              <p:nvPr/>
            </p:nvSpPr>
            <p:spPr>
              <a:xfrm>
                <a:off x="4197512" y="3829470"/>
                <a:ext cx="338444" cy="293245"/>
              </a:xfrm>
              <a:custGeom>
                <a:avLst/>
                <a:gdLst/>
                <a:ahLst/>
                <a:cxnLst/>
                <a:rect l="l" t="t" r="r" b="b"/>
                <a:pathLst>
                  <a:path w="3400" h="2946" extrusionOk="0">
                    <a:moveTo>
                      <a:pt x="852" y="0"/>
                    </a:moveTo>
                    <a:lnTo>
                      <a:pt x="0" y="1473"/>
                    </a:lnTo>
                    <a:lnTo>
                      <a:pt x="852" y="2946"/>
                    </a:lnTo>
                    <a:lnTo>
                      <a:pt x="2552" y="2946"/>
                    </a:lnTo>
                    <a:lnTo>
                      <a:pt x="3399" y="1473"/>
                    </a:lnTo>
                    <a:lnTo>
                      <a:pt x="255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081;p28"/>
              <p:cNvSpPr/>
              <p:nvPr/>
            </p:nvSpPr>
            <p:spPr>
              <a:xfrm>
                <a:off x="4222099" y="3832755"/>
                <a:ext cx="287081" cy="287073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2884" extrusionOk="0">
                    <a:moveTo>
                      <a:pt x="1440" y="1"/>
                    </a:moveTo>
                    <a:cubicBezTo>
                      <a:pt x="647" y="1"/>
                      <a:pt x="1" y="643"/>
                      <a:pt x="1" y="1440"/>
                    </a:cubicBezTo>
                    <a:cubicBezTo>
                      <a:pt x="1" y="2237"/>
                      <a:pt x="647" y="2884"/>
                      <a:pt x="1440" y="2884"/>
                    </a:cubicBezTo>
                    <a:cubicBezTo>
                      <a:pt x="2238" y="2884"/>
                      <a:pt x="2884" y="2237"/>
                      <a:pt x="2884" y="1440"/>
                    </a:cubicBezTo>
                    <a:cubicBezTo>
                      <a:pt x="2884" y="643"/>
                      <a:pt x="2238" y="1"/>
                      <a:pt x="14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28"/>
              <p:cNvSpPr/>
              <p:nvPr/>
            </p:nvSpPr>
            <p:spPr>
              <a:xfrm>
                <a:off x="4159894" y="3900836"/>
                <a:ext cx="649927" cy="150118"/>
              </a:xfrm>
              <a:custGeom>
                <a:avLst/>
                <a:gdLst/>
                <a:ahLst/>
                <a:cxnLst/>
                <a:rect l="l" t="t" r="r" b="b"/>
                <a:pathLst>
                  <a:path w="8755" h="1508" extrusionOk="0">
                    <a:moveTo>
                      <a:pt x="361" y="1"/>
                    </a:moveTo>
                    <a:cubicBezTo>
                      <a:pt x="164" y="1"/>
                      <a:pt x="1" y="164"/>
                      <a:pt x="1" y="366"/>
                    </a:cubicBezTo>
                    <a:lnTo>
                      <a:pt x="1" y="1146"/>
                    </a:lnTo>
                    <a:cubicBezTo>
                      <a:pt x="1" y="1344"/>
                      <a:pt x="164" y="1507"/>
                      <a:pt x="361" y="1507"/>
                    </a:cubicBezTo>
                    <a:lnTo>
                      <a:pt x="8393" y="1507"/>
                    </a:lnTo>
                    <a:cubicBezTo>
                      <a:pt x="8595" y="1507"/>
                      <a:pt x="8754" y="1344"/>
                      <a:pt x="8754" y="1146"/>
                    </a:cubicBezTo>
                    <a:lnTo>
                      <a:pt x="8754" y="366"/>
                    </a:lnTo>
                    <a:cubicBezTo>
                      <a:pt x="8754" y="164"/>
                      <a:pt x="8595" y="1"/>
                      <a:pt x="83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28"/>
              <p:cNvSpPr/>
              <p:nvPr/>
            </p:nvSpPr>
            <p:spPr>
              <a:xfrm>
                <a:off x="4557952" y="3901726"/>
                <a:ext cx="181453" cy="149229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1499" extrusionOk="0">
                    <a:moveTo>
                      <a:pt x="1" y="0"/>
                    </a:moveTo>
                    <a:lnTo>
                      <a:pt x="1" y="1498"/>
                    </a:lnTo>
                    <a:lnTo>
                      <a:pt x="4394" y="1498"/>
                    </a:lnTo>
                    <a:cubicBezTo>
                      <a:pt x="4596" y="1498"/>
                      <a:pt x="4755" y="1335"/>
                      <a:pt x="4755" y="1137"/>
                    </a:cubicBezTo>
                    <a:lnTo>
                      <a:pt x="4755" y="357"/>
                    </a:lnTo>
                    <a:cubicBezTo>
                      <a:pt x="4755" y="160"/>
                      <a:pt x="4596" y="0"/>
                      <a:pt x="43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28"/>
              <p:cNvSpPr/>
              <p:nvPr/>
            </p:nvSpPr>
            <p:spPr>
              <a:xfrm>
                <a:off x="4263906" y="3874562"/>
                <a:ext cx="203564" cy="20346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4" extrusionOk="0">
                    <a:moveTo>
                      <a:pt x="1024" y="0"/>
                    </a:moveTo>
                    <a:cubicBezTo>
                      <a:pt x="458" y="0"/>
                      <a:pt x="0" y="453"/>
                      <a:pt x="0" y="1020"/>
                    </a:cubicBezTo>
                    <a:cubicBezTo>
                      <a:pt x="0" y="1587"/>
                      <a:pt x="458" y="2044"/>
                      <a:pt x="1024" y="2044"/>
                    </a:cubicBezTo>
                    <a:cubicBezTo>
                      <a:pt x="1591" y="2044"/>
                      <a:pt x="2044" y="1587"/>
                      <a:pt x="2044" y="1020"/>
                    </a:cubicBezTo>
                    <a:cubicBezTo>
                      <a:pt x="2044" y="453"/>
                      <a:pt x="1591" y="0"/>
                      <a:pt x="1024" y="0"/>
                    </a:cubicBezTo>
                    <a:close/>
                  </a:path>
                </a:pathLst>
              </a:cu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28"/>
              <p:cNvSpPr/>
              <p:nvPr/>
            </p:nvSpPr>
            <p:spPr>
              <a:xfrm>
                <a:off x="4298148" y="3908804"/>
                <a:ext cx="134980" cy="134578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352" extrusionOk="0">
                    <a:moveTo>
                      <a:pt x="676" y="0"/>
                    </a:moveTo>
                    <a:cubicBezTo>
                      <a:pt x="303" y="0"/>
                      <a:pt x="1" y="303"/>
                      <a:pt x="1" y="676"/>
                    </a:cubicBezTo>
                    <a:cubicBezTo>
                      <a:pt x="1" y="1049"/>
                      <a:pt x="303" y="1352"/>
                      <a:pt x="676" y="1352"/>
                    </a:cubicBezTo>
                    <a:cubicBezTo>
                      <a:pt x="1054" y="1352"/>
                      <a:pt x="1356" y="1049"/>
                      <a:pt x="1356" y="676"/>
                    </a:cubicBezTo>
                    <a:cubicBezTo>
                      <a:pt x="1356" y="303"/>
                      <a:pt x="1054" y="0"/>
                      <a:pt x="6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28"/>
              <p:cNvSpPr/>
              <p:nvPr/>
            </p:nvSpPr>
            <p:spPr>
              <a:xfrm>
                <a:off x="4317359" y="3928015"/>
                <a:ext cx="96158" cy="96156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66" extrusionOk="0">
                    <a:moveTo>
                      <a:pt x="483" y="0"/>
                    </a:moveTo>
                    <a:cubicBezTo>
                      <a:pt x="219" y="0"/>
                      <a:pt x="1" y="219"/>
                      <a:pt x="1" y="483"/>
                    </a:cubicBezTo>
                    <a:cubicBezTo>
                      <a:pt x="1" y="752"/>
                      <a:pt x="219" y="966"/>
                      <a:pt x="483" y="966"/>
                    </a:cubicBezTo>
                    <a:cubicBezTo>
                      <a:pt x="752" y="966"/>
                      <a:pt x="966" y="752"/>
                      <a:pt x="966" y="483"/>
                    </a:cubicBezTo>
                    <a:cubicBezTo>
                      <a:pt x="966" y="219"/>
                      <a:pt x="752" y="0"/>
                      <a:pt x="4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" name="Google Shape;4032;p28"/>
          <p:cNvSpPr txBox="1">
            <a:spLocks/>
          </p:cNvSpPr>
          <p:nvPr/>
        </p:nvSpPr>
        <p:spPr>
          <a:xfrm>
            <a:off x="2278000" y="3130581"/>
            <a:ext cx="5460900" cy="46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sr-Latn-RS" dirty="0" smtClean="0">
                <a:solidFill>
                  <a:schemeClr val="bg1"/>
                </a:solidFill>
              </a:rPr>
              <a:t>Profesor: </a:t>
            </a:r>
            <a:r>
              <a:rPr lang="sr-Latn-RS" dirty="0" smtClean="0"/>
              <a:t>Željko Kanović</a:t>
            </a:r>
            <a:endParaRPr lang="sr-Latn-RS" dirty="0"/>
          </a:p>
        </p:txBody>
      </p:sp>
      <p:sp>
        <p:nvSpPr>
          <p:cNvPr id="59" name="Google Shape;4032;p28"/>
          <p:cNvSpPr txBox="1">
            <a:spLocks/>
          </p:cNvSpPr>
          <p:nvPr/>
        </p:nvSpPr>
        <p:spPr>
          <a:xfrm>
            <a:off x="2278000" y="3772148"/>
            <a:ext cx="5460900" cy="469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None/>
              <a:defRPr sz="1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ctr"/>
            <a:r>
              <a:rPr lang="sr-Latn-RS" dirty="0" smtClean="0">
                <a:solidFill>
                  <a:schemeClr val="bg1"/>
                </a:solidFill>
              </a:rPr>
              <a:t>Jul 2024.</a:t>
            </a:r>
            <a:endParaRPr lang="sr-Latn-R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" name="Google Shape;4372;p37"/>
          <p:cNvSpPr txBox="1">
            <a:spLocks noGrp="1"/>
          </p:cNvSpPr>
          <p:nvPr>
            <p:ph type="title"/>
          </p:nvPr>
        </p:nvSpPr>
        <p:spPr>
          <a:xfrm>
            <a:off x="2299712" y="505419"/>
            <a:ext cx="4544525" cy="11444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5400" i="0" dirty="0" smtClean="0"/>
              <a:t>Middle.</a:t>
            </a:r>
            <a:r>
              <a:rPr lang="sr-Latn-RS" sz="5400" i="0" dirty="0" smtClean="0">
                <a:solidFill>
                  <a:schemeClr val="accent2"/>
                </a:solidFill>
              </a:rPr>
              <a:t>vi</a:t>
            </a:r>
            <a:endParaRPr sz="5400" i="0" dirty="0">
              <a:solidFill>
                <a:schemeClr val="accent2"/>
              </a:solidFill>
            </a:endParaRPr>
          </a:p>
        </p:txBody>
      </p:sp>
      <p:sp>
        <p:nvSpPr>
          <p:cNvPr id="4373" name="Google Shape;4373;p37"/>
          <p:cNvSpPr txBox="1">
            <a:spLocks noGrp="1"/>
          </p:cNvSpPr>
          <p:nvPr>
            <p:ph type="subTitle" idx="1"/>
          </p:nvPr>
        </p:nvSpPr>
        <p:spPr>
          <a:xfrm>
            <a:off x="1071033" y="1457419"/>
            <a:ext cx="6810697" cy="1204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sr-Latn-RS" sz="1400" dirty="0" smtClean="0">
                <a:solidFill>
                  <a:schemeClr val="bg1"/>
                </a:solidFill>
              </a:rPr>
              <a:t>Middle.vi</a:t>
            </a:r>
            <a:r>
              <a:rPr lang="sr-Latn-RS" sz="1400" dirty="0" smtClean="0">
                <a:solidFill>
                  <a:schemeClr val="accent2"/>
                </a:solidFill>
              </a:rPr>
              <a:t> ima ulogu kod promene stanja sistema.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sr-Latn-RS" sz="1400" dirty="0" smtClean="0">
                <a:solidFill>
                  <a:schemeClr val="accent2"/>
                </a:solidFill>
              </a:rPr>
              <a:t>Njegov zadatak je da reguje na pritiskanje nekog od dugmadi ( </a:t>
            </a:r>
            <a:r>
              <a:rPr lang="sr-Latn-RS" sz="1400" dirty="0" smtClean="0">
                <a:solidFill>
                  <a:schemeClr val="bg1"/>
                </a:solidFill>
              </a:rPr>
              <a:t>Hand/Auto</a:t>
            </a:r>
            <a:r>
              <a:rPr lang="sr-Latn-RS" sz="1400" dirty="0" smtClean="0">
                <a:solidFill>
                  <a:schemeClr val="accent2"/>
                </a:solidFill>
              </a:rPr>
              <a:t>, </a:t>
            </a:r>
            <a:r>
              <a:rPr lang="sr-Latn-RS" sz="1400" dirty="0" smtClean="0">
                <a:solidFill>
                  <a:schemeClr val="bg1"/>
                </a:solidFill>
              </a:rPr>
              <a:t>System ON/OF</a:t>
            </a:r>
            <a:r>
              <a:rPr lang="sr-Latn-RS" sz="1400" dirty="0" smtClean="0">
                <a:solidFill>
                  <a:schemeClr val="accent2"/>
                </a:solidFill>
              </a:rPr>
              <a:t>, </a:t>
            </a:r>
            <a:r>
              <a:rPr lang="sr-Latn-RS" sz="1400" dirty="0" smtClean="0">
                <a:solidFill>
                  <a:schemeClr val="bg1"/>
                </a:solidFill>
              </a:rPr>
              <a:t>Pumps</a:t>
            </a:r>
            <a:r>
              <a:rPr lang="sr-Latn-RS" sz="1400" dirty="0" smtClean="0">
                <a:solidFill>
                  <a:schemeClr val="accent2"/>
                </a:solidFill>
              </a:rPr>
              <a:t> </a:t>
            </a:r>
            <a:r>
              <a:rPr lang="sr-Latn-RS" sz="1400" dirty="0" smtClean="0">
                <a:solidFill>
                  <a:schemeClr val="bg1"/>
                </a:solidFill>
              </a:rPr>
              <a:t>ON/OFF </a:t>
            </a:r>
            <a:r>
              <a:rPr lang="sr-Latn-RS" sz="1400" dirty="0" smtClean="0">
                <a:solidFill>
                  <a:schemeClr val="accent2"/>
                </a:solidFill>
              </a:rPr>
              <a:t>i</a:t>
            </a:r>
            <a:r>
              <a:rPr lang="sr-Latn-RS" sz="1400" dirty="0" smtClean="0">
                <a:solidFill>
                  <a:schemeClr val="bg1"/>
                </a:solidFill>
              </a:rPr>
              <a:t> Emergency ON/OF</a:t>
            </a:r>
            <a:r>
              <a:rPr lang="sr-Latn-RS" sz="1400" dirty="0" smtClean="0">
                <a:solidFill>
                  <a:schemeClr val="accent2"/>
                </a:solidFill>
              </a:rPr>
              <a:t>) i proizvede adekvatnu odluku o daljem stanju sistema.</a:t>
            </a:r>
          </a:p>
          <a:p>
            <a:pPr marL="342900" lvl="0" indent="-342900" algn="l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sr-Latn-RS" sz="1400" dirty="0" smtClean="0">
                <a:solidFill>
                  <a:schemeClr val="accent2"/>
                </a:solidFill>
              </a:rPr>
              <a:t>Komande koje zadaje </a:t>
            </a:r>
            <a:r>
              <a:rPr lang="sr-Latn-RS" sz="1400" dirty="0" smtClean="0">
                <a:solidFill>
                  <a:schemeClr val="bg1"/>
                </a:solidFill>
              </a:rPr>
              <a:t>Middle.vi</a:t>
            </a:r>
            <a:r>
              <a:rPr lang="sr-Latn-RS" sz="1400" dirty="0" smtClean="0">
                <a:solidFill>
                  <a:schemeClr val="accent2"/>
                </a:solidFill>
              </a:rPr>
              <a:t> se nalaze u mrežnim promenljivima: </a:t>
            </a:r>
            <a:r>
              <a:rPr lang="sr-Latn-RS" sz="1400" dirty="0" smtClean="0">
                <a:solidFill>
                  <a:schemeClr val="bg1"/>
                </a:solidFill>
              </a:rPr>
              <a:t>State</a:t>
            </a:r>
            <a:r>
              <a:rPr lang="sr-Latn-RS" sz="1400" dirty="0" smtClean="0">
                <a:solidFill>
                  <a:schemeClr val="accent2"/>
                </a:solidFill>
              </a:rPr>
              <a:t> i </a:t>
            </a:r>
            <a:r>
              <a:rPr lang="sr-Latn-RS" sz="1400" dirty="0" smtClean="0">
                <a:solidFill>
                  <a:schemeClr val="bg1"/>
                </a:solidFill>
              </a:rPr>
              <a:t>Taska</a:t>
            </a:r>
            <a:r>
              <a:rPr lang="sr-Latn-RS" sz="1400" dirty="0" smtClean="0">
                <a:solidFill>
                  <a:schemeClr val="accent2"/>
                </a:solidFill>
              </a:rPr>
              <a:t>.</a:t>
            </a:r>
            <a:endParaRPr lang="sr-Latn-RS" sz="1400" dirty="0" smtClean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endParaRPr sz="1400" dirty="0">
              <a:solidFill>
                <a:schemeClr val="bg1"/>
              </a:solidFill>
            </a:endParaRPr>
          </a:p>
        </p:txBody>
      </p:sp>
      <p:pic>
        <p:nvPicPr>
          <p:cNvPr id="4" name="Слика 3"/>
          <p:cNvPicPr/>
          <p:nvPr/>
        </p:nvPicPr>
        <p:blipFill rotWithShape="1">
          <a:blip r:embed="rId3"/>
          <a:srcRect l="506" t="9714" r="4240" b="8524"/>
          <a:stretch/>
        </p:blipFill>
        <p:spPr bwMode="auto">
          <a:xfrm>
            <a:off x="2009749" y="2681411"/>
            <a:ext cx="4595333" cy="22561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36"/>
          <p:cNvSpPr txBox="1">
            <a:spLocks noGrp="1"/>
          </p:cNvSpPr>
          <p:nvPr>
            <p:ph type="title"/>
          </p:nvPr>
        </p:nvSpPr>
        <p:spPr>
          <a:xfrm>
            <a:off x="1007243" y="389103"/>
            <a:ext cx="266924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cRIO.</a:t>
            </a:r>
            <a:r>
              <a:rPr lang="sr-Latn-RS" dirty="0" smtClean="0">
                <a:solidFill>
                  <a:schemeClr val="lt1"/>
                </a:solidFill>
              </a:rPr>
              <a:t>vi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90" name="Google Shape;4290;p36"/>
          <p:cNvSpPr txBox="1">
            <a:spLocks noGrp="1"/>
          </p:cNvSpPr>
          <p:nvPr>
            <p:ph type="subTitle" idx="1"/>
          </p:nvPr>
        </p:nvSpPr>
        <p:spPr>
          <a:xfrm>
            <a:off x="932907" y="1500913"/>
            <a:ext cx="2540189" cy="2221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dirty="0" smtClean="0"/>
              <a:t>U </a:t>
            </a:r>
            <a:r>
              <a:rPr lang="sr-Latn-RS" dirty="0" smtClean="0">
                <a:solidFill>
                  <a:schemeClr val="bg1"/>
                </a:solidFill>
              </a:rPr>
              <a:t>cRIO.vi </a:t>
            </a:r>
            <a:r>
              <a:rPr lang="sr-Latn-RS" dirty="0" smtClean="0">
                <a:solidFill>
                  <a:schemeClr val="accent2"/>
                </a:solidFill>
              </a:rPr>
              <a:t>prvo vršimo inicijalizaciju mrežnih i jednoprocesnih promenljivih na njihove inicijalne vrednosti što nam je omogućeno </a:t>
            </a:r>
            <a:r>
              <a:rPr lang="sr-Latn-RS" dirty="0" smtClean="0">
                <a:solidFill>
                  <a:schemeClr val="bg1"/>
                </a:solidFill>
              </a:rPr>
              <a:t>Flat Sequence</a:t>
            </a:r>
            <a:r>
              <a:rPr lang="sr-Latn-RS" dirty="0" smtClean="0">
                <a:solidFill>
                  <a:schemeClr val="accent2"/>
                </a:solidFill>
              </a:rPr>
              <a:t> strukturom.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r-Latn-RS" dirty="0" smtClean="0">
              <a:solidFill>
                <a:schemeClr val="accent2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accent2"/>
                </a:solidFill>
              </a:rPr>
              <a:t>Potom se preuzimaju nove vrednosti sa ulaza i postavljaju se nove vrednosti na izlaz cRIO uredjaja.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sr-Latn-RS" dirty="0" smtClean="0">
              <a:solidFill>
                <a:schemeClr val="accent2"/>
              </a:solidFill>
            </a:endParaRPr>
          </a:p>
        </p:txBody>
      </p:sp>
      <p:grpSp>
        <p:nvGrpSpPr>
          <p:cNvPr id="4302" name="Google Shape;4302;p36"/>
          <p:cNvGrpSpPr/>
          <p:nvPr/>
        </p:nvGrpSpPr>
        <p:grpSpPr>
          <a:xfrm>
            <a:off x="265775" y="1674227"/>
            <a:ext cx="476538" cy="476226"/>
            <a:chOff x="1050829" y="1970014"/>
            <a:chExt cx="289144" cy="288955"/>
          </a:xfrm>
        </p:grpSpPr>
        <p:sp>
          <p:nvSpPr>
            <p:cNvPr id="4303" name="Google Shape;4303;p36"/>
            <p:cNvSpPr/>
            <p:nvPr/>
          </p:nvSpPr>
          <p:spPr>
            <a:xfrm>
              <a:off x="1050829" y="2080494"/>
              <a:ext cx="25535" cy="67805"/>
            </a:xfrm>
            <a:custGeom>
              <a:avLst/>
              <a:gdLst/>
              <a:ahLst/>
              <a:cxnLst/>
              <a:rect l="l" t="t" r="r" b="b"/>
              <a:pathLst>
                <a:path w="946" h="2512" extrusionOk="0">
                  <a:moveTo>
                    <a:pt x="1" y="1"/>
                  </a:moveTo>
                  <a:lnTo>
                    <a:pt x="1" y="2512"/>
                  </a:lnTo>
                  <a:lnTo>
                    <a:pt x="632" y="2512"/>
                  </a:lnTo>
                  <a:lnTo>
                    <a:pt x="945" y="1258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36"/>
            <p:cNvSpPr/>
            <p:nvPr/>
          </p:nvSpPr>
          <p:spPr>
            <a:xfrm>
              <a:off x="1314546" y="2080494"/>
              <a:ext cx="25427" cy="67805"/>
            </a:xfrm>
            <a:custGeom>
              <a:avLst/>
              <a:gdLst/>
              <a:ahLst/>
              <a:cxnLst/>
              <a:rect l="l" t="t" r="r" b="b"/>
              <a:pathLst>
                <a:path w="942" h="2512" extrusionOk="0">
                  <a:moveTo>
                    <a:pt x="313" y="1"/>
                  </a:moveTo>
                  <a:lnTo>
                    <a:pt x="1" y="1258"/>
                  </a:lnTo>
                  <a:lnTo>
                    <a:pt x="313" y="2512"/>
                  </a:lnTo>
                  <a:lnTo>
                    <a:pt x="942" y="2512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36"/>
            <p:cNvSpPr/>
            <p:nvPr/>
          </p:nvSpPr>
          <p:spPr>
            <a:xfrm>
              <a:off x="1161606" y="2012284"/>
              <a:ext cx="67616" cy="42675"/>
            </a:xfrm>
            <a:custGeom>
              <a:avLst/>
              <a:gdLst/>
              <a:ahLst/>
              <a:cxnLst/>
              <a:rect l="l" t="t" r="r" b="b"/>
              <a:pathLst>
                <a:path w="2505" h="1581" extrusionOk="0">
                  <a:moveTo>
                    <a:pt x="629" y="1"/>
                  </a:moveTo>
                  <a:lnTo>
                    <a:pt x="0" y="317"/>
                  </a:lnTo>
                  <a:lnTo>
                    <a:pt x="0" y="1264"/>
                  </a:lnTo>
                  <a:lnTo>
                    <a:pt x="629" y="1580"/>
                  </a:lnTo>
                  <a:lnTo>
                    <a:pt x="1257" y="1268"/>
                  </a:lnTo>
                  <a:lnTo>
                    <a:pt x="1879" y="1580"/>
                  </a:lnTo>
                  <a:lnTo>
                    <a:pt x="2504" y="1268"/>
                  </a:lnTo>
                  <a:lnTo>
                    <a:pt x="2504" y="320"/>
                  </a:lnTo>
                  <a:lnTo>
                    <a:pt x="1879" y="7"/>
                  </a:lnTo>
                  <a:lnTo>
                    <a:pt x="1257" y="313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36"/>
            <p:cNvSpPr/>
            <p:nvPr/>
          </p:nvSpPr>
          <p:spPr>
            <a:xfrm>
              <a:off x="1161606" y="1970014"/>
              <a:ext cx="67778" cy="25508"/>
            </a:xfrm>
            <a:custGeom>
              <a:avLst/>
              <a:gdLst/>
              <a:ahLst/>
              <a:cxnLst/>
              <a:rect l="l" t="t" r="r" b="b"/>
              <a:pathLst>
                <a:path w="2511" h="945" extrusionOk="0">
                  <a:moveTo>
                    <a:pt x="0" y="0"/>
                  </a:moveTo>
                  <a:lnTo>
                    <a:pt x="0" y="629"/>
                  </a:lnTo>
                  <a:lnTo>
                    <a:pt x="629" y="945"/>
                  </a:lnTo>
                  <a:lnTo>
                    <a:pt x="1257" y="632"/>
                  </a:lnTo>
                  <a:lnTo>
                    <a:pt x="1882" y="945"/>
                  </a:lnTo>
                  <a:lnTo>
                    <a:pt x="2511" y="629"/>
                  </a:lnTo>
                  <a:lnTo>
                    <a:pt x="2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6"/>
            <p:cNvSpPr/>
            <p:nvPr/>
          </p:nvSpPr>
          <p:spPr>
            <a:xfrm>
              <a:off x="1093477" y="2080494"/>
              <a:ext cx="42378" cy="67805"/>
            </a:xfrm>
            <a:custGeom>
              <a:avLst/>
              <a:gdLst/>
              <a:ahLst/>
              <a:cxnLst/>
              <a:rect l="l" t="t" r="r" b="b"/>
              <a:pathLst>
                <a:path w="1570" h="2512" extrusionOk="0">
                  <a:moveTo>
                    <a:pt x="313" y="1"/>
                  </a:moveTo>
                  <a:lnTo>
                    <a:pt x="313" y="4"/>
                  </a:lnTo>
                  <a:lnTo>
                    <a:pt x="0" y="1413"/>
                  </a:lnTo>
                  <a:lnTo>
                    <a:pt x="313" y="2512"/>
                  </a:lnTo>
                  <a:lnTo>
                    <a:pt x="1257" y="2512"/>
                  </a:lnTo>
                  <a:lnTo>
                    <a:pt x="1570" y="1413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6"/>
            <p:cNvSpPr/>
            <p:nvPr/>
          </p:nvSpPr>
          <p:spPr>
            <a:xfrm>
              <a:off x="1161417" y="2233461"/>
              <a:ext cx="67886" cy="25508"/>
            </a:xfrm>
            <a:custGeom>
              <a:avLst/>
              <a:gdLst/>
              <a:ahLst/>
              <a:cxnLst/>
              <a:rect l="l" t="t" r="r" b="b"/>
              <a:pathLst>
                <a:path w="2515" h="945" extrusionOk="0">
                  <a:moveTo>
                    <a:pt x="632" y="0"/>
                  </a:moveTo>
                  <a:lnTo>
                    <a:pt x="1" y="316"/>
                  </a:lnTo>
                  <a:lnTo>
                    <a:pt x="1" y="945"/>
                  </a:lnTo>
                  <a:lnTo>
                    <a:pt x="2515" y="945"/>
                  </a:lnTo>
                  <a:lnTo>
                    <a:pt x="2515" y="316"/>
                  </a:lnTo>
                  <a:lnTo>
                    <a:pt x="1886" y="0"/>
                  </a:lnTo>
                  <a:lnTo>
                    <a:pt x="1261" y="313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6"/>
            <p:cNvSpPr/>
            <p:nvPr/>
          </p:nvSpPr>
          <p:spPr>
            <a:xfrm>
              <a:off x="1161606" y="2173673"/>
              <a:ext cx="67616" cy="42675"/>
            </a:xfrm>
            <a:custGeom>
              <a:avLst/>
              <a:gdLst/>
              <a:ahLst/>
              <a:cxnLst/>
              <a:rect l="l" t="t" r="r" b="b"/>
              <a:pathLst>
                <a:path w="2505" h="1581" extrusionOk="0">
                  <a:moveTo>
                    <a:pt x="629" y="1"/>
                  </a:moveTo>
                  <a:lnTo>
                    <a:pt x="0" y="320"/>
                  </a:lnTo>
                  <a:lnTo>
                    <a:pt x="0" y="1264"/>
                  </a:lnTo>
                  <a:lnTo>
                    <a:pt x="629" y="1580"/>
                  </a:lnTo>
                  <a:lnTo>
                    <a:pt x="1257" y="1261"/>
                  </a:lnTo>
                  <a:lnTo>
                    <a:pt x="1879" y="1574"/>
                  </a:lnTo>
                  <a:lnTo>
                    <a:pt x="2504" y="1261"/>
                  </a:lnTo>
                  <a:lnTo>
                    <a:pt x="2504" y="313"/>
                  </a:lnTo>
                  <a:lnTo>
                    <a:pt x="1879" y="1"/>
                  </a:lnTo>
                  <a:lnTo>
                    <a:pt x="1257" y="313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6"/>
            <p:cNvSpPr/>
            <p:nvPr/>
          </p:nvSpPr>
          <p:spPr>
            <a:xfrm>
              <a:off x="1254946" y="2080494"/>
              <a:ext cx="42297" cy="67805"/>
            </a:xfrm>
            <a:custGeom>
              <a:avLst/>
              <a:gdLst/>
              <a:ahLst/>
              <a:cxnLst/>
              <a:rect l="l" t="t" r="r" b="b"/>
              <a:pathLst>
                <a:path w="1567" h="2512" extrusionOk="0">
                  <a:moveTo>
                    <a:pt x="313" y="1"/>
                  </a:moveTo>
                  <a:lnTo>
                    <a:pt x="1" y="1258"/>
                  </a:lnTo>
                  <a:lnTo>
                    <a:pt x="313" y="2512"/>
                  </a:lnTo>
                  <a:lnTo>
                    <a:pt x="1254" y="2512"/>
                  </a:lnTo>
                  <a:lnTo>
                    <a:pt x="1567" y="1258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36"/>
            <p:cNvSpPr/>
            <p:nvPr/>
          </p:nvSpPr>
          <p:spPr>
            <a:xfrm>
              <a:off x="1127677" y="2046133"/>
              <a:ext cx="135475" cy="136015"/>
            </a:xfrm>
            <a:custGeom>
              <a:avLst/>
              <a:gdLst/>
              <a:ahLst/>
              <a:cxnLst/>
              <a:rect l="l" t="t" r="r" b="b"/>
              <a:pathLst>
                <a:path w="5019" h="5039" extrusionOk="0">
                  <a:moveTo>
                    <a:pt x="1257" y="0"/>
                  </a:moveTo>
                  <a:lnTo>
                    <a:pt x="1257" y="1277"/>
                  </a:lnTo>
                  <a:lnTo>
                    <a:pt x="0" y="1277"/>
                  </a:lnTo>
                  <a:lnTo>
                    <a:pt x="0" y="3785"/>
                  </a:lnTo>
                  <a:lnTo>
                    <a:pt x="1257" y="3785"/>
                  </a:lnTo>
                  <a:lnTo>
                    <a:pt x="1257" y="5038"/>
                  </a:lnTo>
                  <a:lnTo>
                    <a:pt x="3765" y="5038"/>
                  </a:lnTo>
                  <a:lnTo>
                    <a:pt x="3765" y="3785"/>
                  </a:lnTo>
                  <a:lnTo>
                    <a:pt x="5018" y="3785"/>
                  </a:lnTo>
                  <a:lnTo>
                    <a:pt x="5018" y="1274"/>
                  </a:lnTo>
                  <a:lnTo>
                    <a:pt x="3765" y="1277"/>
                  </a:lnTo>
                  <a:lnTo>
                    <a:pt x="37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36"/>
            <p:cNvSpPr/>
            <p:nvPr/>
          </p:nvSpPr>
          <p:spPr>
            <a:xfrm>
              <a:off x="1144547" y="1986696"/>
              <a:ext cx="59357" cy="34065"/>
            </a:xfrm>
            <a:custGeom>
              <a:avLst/>
              <a:gdLst/>
              <a:ahLst/>
              <a:cxnLst/>
              <a:rect l="l" t="t" r="r" b="b"/>
              <a:pathLst>
                <a:path w="2199" h="1262" extrusionOk="0">
                  <a:moveTo>
                    <a:pt x="1886" y="1"/>
                  </a:moveTo>
                  <a:cubicBezTo>
                    <a:pt x="1655" y="7"/>
                    <a:pt x="231" y="7"/>
                    <a:pt x="0" y="7"/>
                  </a:cubicBezTo>
                  <a:lnTo>
                    <a:pt x="0" y="1261"/>
                  </a:lnTo>
                  <a:lnTo>
                    <a:pt x="1886" y="1261"/>
                  </a:lnTo>
                  <a:lnTo>
                    <a:pt x="2198" y="633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6"/>
            <p:cNvSpPr/>
            <p:nvPr/>
          </p:nvSpPr>
          <p:spPr>
            <a:xfrm>
              <a:off x="1195347" y="1986884"/>
              <a:ext cx="50827" cy="33876"/>
            </a:xfrm>
            <a:custGeom>
              <a:avLst/>
              <a:gdLst/>
              <a:ahLst/>
              <a:cxnLst/>
              <a:rect l="l" t="t" r="r" b="b"/>
              <a:pathLst>
                <a:path w="1883" h="1255" extrusionOk="0">
                  <a:moveTo>
                    <a:pt x="1" y="0"/>
                  </a:moveTo>
                  <a:lnTo>
                    <a:pt x="1" y="1254"/>
                  </a:lnTo>
                  <a:lnTo>
                    <a:pt x="1883" y="1254"/>
                  </a:lnTo>
                  <a:lnTo>
                    <a:pt x="18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6"/>
            <p:cNvSpPr/>
            <p:nvPr/>
          </p:nvSpPr>
          <p:spPr>
            <a:xfrm>
              <a:off x="1144547" y="2207602"/>
              <a:ext cx="50908" cy="33876"/>
            </a:xfrm>
            <a:custGeom>
              <a:avLst/>
              <a:gdLst/>
              <a:ahLst/>
              <a:cxnLst/>
              <a:rect l="l" t="t" r="r" b="b"/>
              <a:pathLst>
                <a:path w="1886" h="1255" extrusionOk="0">
                  <a:moveTo>
                    <a:pt x="0" y="1"/>
                  </a:moveTo>
                  <a:lnTo>
                    <a:pt x="0" y="1255"/>
                  </a:lnTo>
                  <a:lnTo>
                    <a:pt x="1886" y="125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6"/>
            <p:cNvSpPr/>
            <p:nvPr/>
          </p:nvSpPr>
          <p:spPr>
            <a:xfrm>
              <a:off x="1195347" y="2207602"/>
              <a:ext cx="50827" cy="33876"/>
            </a:xfrm>
            <a:custGeom>
              <a:avLst/>
              <a:gdLst/>
              <a:ahLst/>
              <a:cxnLst/>
              <a:rect l="l" t="t" r="r" b="b"/>
              <a:pathLst>
                <a:path w="1883" h="1255" extrusionOk="0">
                  <a:moveTo>
                    <a:pt x="1" y="1"/>
                  </a:moveTo>
                  <a:lnTo>
                    <a:pt x="1" y="1255"/>
                  </a:lnTo>
                  <a:lnTo>
                    <a:pt x="1883" y="1255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6"/>
            <p:cNvSpPr/>
            <p:nvPr/>
          </p:nvSpPr>
          <p:spPr>
            <a:xfrm>
              <a:off x="1288957" y="2063084"/>
              <a:ext cx="33957" cy="102194"/>
            </a:xfrm>
            <a:custGeom>
              <a:avLst/>
              <a:gdLst/>
              <a:ahLst/>
              <a:cxnLst/>
              <a:rect l="l" t="t" r="r" b="b"/>
              <a:pathLst>
                <a:path w="1258" h="3786" extrusionOk="0">
                  <a:moveTo>
                    <a:pt x="1" y="1"/>
                  </a:moveTo>
                  <a:lnTo>
                    <a:pt x="1" y="3785"/>
                  </a:lnTo>
                  <a:lnTo>
                    <a:pt x="1258" y="3785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36"/>
            <p:cNvSpPr/>
            <p:nvPr/>
          </p:nvSpPr>
          <p:spPr>
            <a:xfrm>
              <a:off x="1067888" y="2063084"/>
              <a:ext cx="33876" cy="102194"/>
            </a:xfrm>
            <a:custGeom>
              <a:avLst/>
              <a:gdLst/>
              <a:ahLst/>
              <a:cxnLst/>
              <a:rect l="l" t="t" r="r" b="b"/>
              <a:pathLst>
                <a:path w="1255" h="3786" extrusionOk="0">
                  <a:moveTo>
                    <a:pt x="0" y="1"/>
                  </a:moveTo>
                  <a:lnTo>
                    <a:pt x="0" y="3785"/>
                  </a:lnTo>
                  <a:lnTo>
                    <a:pt x="1254" y="378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Оквир за текст 11"/>
          <p:cNvSpPr txBox="1"/>
          <p:nvPr/>
        </p:nvSpPr>
        <p:spPr>
          <a:xfrm>
            <a:off x="927307" y="3817399"/>
            <a:ext cx="639223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sr-Latn-RS" sz="1200" dirty="0">
                <a:solidFill>
                  <a:schemeClr val="accent2"/>
                </a:solidFill>
              </a:rPr>
              <a:t>Razlog za postojanje </a:t>
            </a:r>
            <a:r>
              <a:rPr lang="sr-Latn-RS" sz="1200" dirty="0">
                <a:solidFill>
                  <a:schemeClr val="bg1"/>
                </a:solidFill>
              </a:rPr>
              <a:t>Timed Loop </a:t>
            </a:r>
            <a:r>
              <a:rPr lang="sr-Latn-RS" sz="1200" dirty="0">
                <a:solidFill>
                  <a:schemeClr val="accent2"/>
                </a:solidFill>
              </a:rPr>
              <a:t>strukture je da se vreme kada uređaji komuniciraju sa računarom i kada se postavljaju signali sakrije unutar određenih vremenskih intervala. Drugim rečima, </a:t>
            </a:r>
            <a:r>
              <a:rPr lang="sr-Latn-RS" sz="1200" dirty="0">
                <a:solidFill>
                  <a:schemeClr val="bg1"/>
                </a:solidFill>
              </a:rPr>
              <a:t>Timed Loop </a:t>
            </a:r>
            <a:r>
              <a:rPr lang="sr-Latn-RS" sz="1200" dirty="0">
                <a:solidFill>
                  <a:schemeClr val="accent2"/>
                </a:solidFill>
              </a:rPr>
              <a:t>omogućava da se sve te operacije obavljaju u tačno određenim trenucima, što pomaže da se program bolje organizuje i da se garantuje da se sve dešava u pravom trenutku.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>
              <a:latin typeface="Barlow" panose="020B0604020202020204" charset="-1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22" y="1078310"/>
            <a:ext cx="5053831" cy="2600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3" name="Google Shape;4613;p47"/>
          <p:cNvGrpSpPr/>
          <p:nvPr/>
        </p:nvGrpSpPr>
        <p:grpSpPr>
          <a:xfrm>
            <a:off x="5698115" y="1220799"/>
            <a:ext cx="5705770" cy="5858907"/>
            <a:chOff x="5698115" y="1220799"/>
            <a:chExt cx="5705770" cy="5858907"/>
          </a:xfrm>
        </p:grpSpPr>
        <p:grpSp>
          <p:nvGrpSpPr>
            <p:cNvPr id="4614" name="Google Shape;4614;p47"/>
            <p:cNvGrpSpPr/>
            <p:nvPr/>
          </p:nvGrpSpPr>
          <p:grpSpPr>
            <a:xfrm rot="-5400000" flipH="1">
              <a:off x="6186505" y="1862326"/>
              <a:ext cx="4728991" cy="5705770"/>
              <a:chOff x="-1637875" y="-712572"/>
              <a:chExt cx="2351094" cy="2836716"/>
            </a:xfrm>
          </p:grpSpPr>
          <p:sp>
            <p:nvSpPr>
              <p:cNvPr id="4615" name="Google Shape;4615;p47"/>
              <p:cNvSpPr/>
              <p:nvPr/>
            </p:nvSpPr>
            <p:spPr>
              <a:xfrm>
                <a:off x="-1637875" y="-226950"/>
                <a:ext cx="2351094" cy="2351094"/>
              </a:xfrm>
              <a:custGeom>
                <a:avLst/>
                <a:gdLst/>
                <a:ahLst/>
                <a:cxnLst/>
                <a:rect l="l" t="t" r="r" b="b"/>
                <a:pathLst>
                  <a:path w="55565" h="55565" extrusionOk="0">
                    <a:moveTo>
                      <a:pt x="0" y="1"/>
                    </a:moveTo>
                    <a:lnTo>
                      <a:pt x="0" y="3202"/>
                    </a:lnTo>
                    <a:lnTo>
                      <a:pt x="23680" y="3202"/>
                    </a:lnTo>
                    <a:cubicBezTo>
                      <a:pt x="24557" y="3202"/>
                      <a:pt x="25279" y="3920"/>
                      <a:pt x="25279" y="4801"/>
                    </a:cubicBezTo>
                    <a:lnTo>
                      <a:pt x="25279" y="26144"/>
                    </a:lnTo>
                    <a:cubicBezTo>
                      <a:pt x="25279" y="28788"/>
                      <a:pt x="27427" y="30940"/>
                      <a:pt x="30071" y="30940"/>
                    </a:cubicBezTo>
                    <a:lnTo>
                      <a:pt x="50768" y="30940"/>
                    </a:lnTo>
                    <a:cubicBezTo>
                      <a:pt x="51645" y="30940"/>
                      <a:pt x="52366" y="31658"/>
                      <a:pt x="52366" y="32539"/>
                    </a:cubicBezTo>
                    <a:lnTo>
                      <a:pt x="52366" y="55565"/>
                    </a:lnTo>
                    <a:lnTo>
                      <a:pt x="55564" y="55565"/>
                    </a:lnTo>
                    <a:lnTo>
                      <a:pt x="55564" y="32539"/>
                    </a:lnTo>
                    <a:cubicBezTo>
                      <a:pt x="55564" y="29895"/>
                      <a:pt x="53411" y="27743"/>
                      <a:pt x="50768" y="27739"/>
                    </a:cubicBezTo>
                    <a:lnTo>
                      <a:pt x="30071" y="27739"/>
                    </a:lnTo>
                    <a:cubicBezTo>
                      <a:pt x="29190" y="27739"/>
                      <a:pt x="28472" y="27021"/>
                      <a:pt x="28472" y="26140"/>
                    </a:cubicBezTo>
                    <a:lnTo>
                      <a:pt x="28472" y="4797"/>
                    </a:lnTo>
                    <a:cubicBezTo>
                      <a:pt x="28472" y="2153"/>
                      <a:pt x="26320" y="1"/>
                      <a:pt x="23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16" name="Google Shape;4616;p47"/>
              <p:cNvSpPr/>
              <p:nvPr/>
            </p:nvSpPr>
            <p:spPr>
              <a:xfrm>
                <a:off x="-1637875" y="-226950"/>
                <a:ext cx="2351094" cy="2351094"/>
              </a:xfrm>
              <a:custGeom>
                <a:avLst/>
                <a:gdLst/>
                <a:ahLst/>
                <a:cxnLst/>
                <a:rect l="l" t="t" r="r" b="b"/>
                <a:pathLst>
                  <a:path w="55565" h="55565" extrusionOk="0">
                    <a:moveTo>
                      <a:pt x="0" y="1"/>
                    </a:moveTo>
                    <a:lnTo>
                      <a:pt x="0" y="1599"/>
                    </a:lnTo>
                    <a:lnTo>
                      <a:pt x="23672" y="1599"/>
                    </a:lnTo>
                    <a:cubicBezTo>
                      <a:pt x="25443" y="1599"/>
                      <a:pt x="26874" y="3039"/>
                      <a:pt x="26874" y="4801"/>
                    </a:cubicBezTo>
                    <a:lnTo>
                      <a:pt x="26874" y="26140"/>
                    </a:lnTo>
                    <a:cubicBezTo>
                      <a:pt x="26874" y="27906"/>
                      <a:pt x="28309" y="29337"/>
                      <a:pt x="30071" y="29337"/>
                    </a:cubicBezTo>
                    <a:lnTo>
                      <a:pt x="50768" y="29337"/>
                    </a:lnTo>
                    <a:cubicBezTo>
                      <a:pt x="52534" y="29337"/>
                      <a:pt x="53965" y="30777"/>
                      <a:pt x="53965" y="32539"/>
                    </a:cubicBezTo>
                    <a:lnTo>
                      <a:pt x="53965" y="55565"/>
                    </a:lnTo>
                    <a:lnTo>
                      <a:pt x="55564" y="55565"/>
                    </a:lnTo>
                    <a:lnTo>
                      <a:pt x="55564" y="32539"/>
                    </a:lnTo>
                    <a:cubicBezTo>
                      <a:pt x="55564" y="29895"/>
                      <a:pt x="53411" y="27743"/>
                      <a:pt x="50768" y="27739"/>
                    </a:cubicBezTo>
                    <a:lnTo>
                      <a:pt x="30071" y="27739"/>
                    </a:lnTo>
                    <a:cubicBezTo>
                      <a:pt x="29190" y="27739"/>
                      <a:pt x="28472" y="27021"/>
                      <a:pt x="28472" y="26140"/>
                    </a:cubicBezTo>
                    <a:lnTo>
                      <a:pt x="28472" y="4797"/>
                    </a:lnTo>
                    <a:cubicBezTo>
                      <a:pt x="28472" y="2153"/>
                      <a:pt x="26320" y="1"/>
                      <a:pt x="23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17" name="Google Shape;4617;p47"/>
              <p:cNvSpPr/>
              <p:nvPr/>
            </p:nvSpPr>
            <p:spPr>
              <a:xfrm>
                <a:off x="-1276906" y="-331716"/>
                <a:ext cx="503942" cy="330503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7811" extrusionOk="0">
                    <a:moveTo>
                      <a:pt x="6328" y="1"/>
                    </a:moveTo>
                    <a:cubicBezTo>
                      <a:pt x="4956" y="1"/>
                      <a:pt x="3748" y="710"/>
                      <a:pt x="3051" y="1780"/>
                    </a:cubicBezTo>
                    <a:cubicBezTo>
                      <a:pt x="2803" y="2162"/>
                      <a:pt x="2380" y="2388"/>
                      <a:pt x="1922" y="2388"/>
                    </a:cubicBezTo>
                    <a:lnTo>
                      <a:pt x="0" y="2388"/>
                    </a:lnTo>
                    <a:lnTo>
                      <a:pt x="0" y="5422"/>
                    </a:lnTo>
                    <a:lnTo>
                      <a:pt x="1922" y="5422"/>
                    </a:lnTo>
                    <a:cubicBezTo>
                      <a:pt x="2380" y="5422"/>
                      <a:pt x="2799" y="5653"/>
                      <a:pt x="3051" y="6031"/>
                    </a:cubicBezTo>
                    <a:cubicBezTo>
                      <a:pt x="3748" y="7101"/>
                      <a:pt x="4956" y="7810"/>
                      <a:pt x="6328" y="7810"/>
                    </a:cubicBezTo>
                    <a:cubicBezTo>
                      <a:pt x="7705" y="7810"/>
                      <a:pt x="8909" y="7101"/>
                      <a:pt x="9610" y="6031"/>
                    </a:cubicBezTo>
                    <a:cubicBezTo>
                      <a:pt x="9853" y="5649"/>
                      <a:pt x="10281" y="5422"/>
                      <a:pt x="10735" y="5422"/>
                    </a:cubicBezTo>
                    <a:lnTo>
                      <a:pt x="11910" y="5422"/>
                    </a:lnTo>
                    <a:lnTo>
                      <a:pt x="11910" y="2388"/>
                    </a:lnTo>
                    <a:lnTo>
                      <a:pt x="10735" y="2388"/>
                    </a:lnTo>
                    <a:cubicBezTo>
                      <a:pt x="10281" y="2388"/>
                      <a:pt x="9862" y="2158"/>
                      <a:pt x="9610" y="1780"/>
                    </a:cubicBezTo>
                    <a:cubicBezTo>
                      <a:pt x="8909" y="710"/>
                      <a:pt x="7705" y="1"/>
                      <a:pt x="6328" y="1"/>
                    </a:cubicBezTo>
                    <a:close/>
                  </a:path>
                </a:pathLst>
              </a:custGeom>
              <a:solidFill>
                <a:srgbClr val="E3E7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18" name="Google Shape;4618;p47"/>
              <p:cNvSpPr/>
              <p:nvPr/>
            </p:nvSpPr>
            <p:spPr>
              <a:xfrm>
                <a:off x="-1072536" y="-393323"/>
                <a:ext cx="127699" cy="123087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2909" extrusionOk="0">
                    <a:moveTo>
                      <a:pt x="0" y="1"/>
                    </a:moveTo>
                    <a:lnTo>
                      <a:pt x="0" y="2909"/>
                    </a:lnTo>
                    <a:lnTo>
                      <a:pt x="3017" y="2909"/>
                    </a:lnTo>
                    <a:lnTo>
                      <a:pt x="30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19" name="Google Shape;4619;p47"/>
              <p:cNvSpPr/>
              <p:nvPr/>
            </p:nvSpPr>
            <p:spPr>
              <a:xfrm>
                <a:off x="-1276568" y="-331716"/>
                <a:ext cx="503603" cy="330503"/>
              </a:xfrm>
              <a:custGeom>
                <a:avLst/>
                <a:gdLst/>
                <a:ahLst/>
                <a:cxnLst/>
                <a:rect l="l" t="t" r="r" b="b"/>
                <a:pathLst>
                  <a:path w="11902" h="7811" extrusionOk="0">
                    <a:moveTo>
                      <a:pt x="6329" y="1"/>
                    </a:moveTo>
                    <a:cubicBezTo>
                      <a:pt x="4952" y="1"/>
                      <a:pt x="3748" y="710"/>
                      <a:pt x="3056" y="1780"/>
                    </a:cubicBezTo>
                    <a:cubicBezTo>
                      <a:pt x="2808" y="2158"/>
                      <a:pt x="2384" y="2388"/>
                      <a:pt x="1927" y="2388"/>
                    </a:cubicBezTo>
                    <a:lnTo>
                      <a:pt x="1" y="2388"/>
                    </a:lnTo>
                    <a:lnTo>
                      <a:pt x="1" y="5422"/>
                    </a:lnTo>
                    <a:lnTo>
                      <a:pt x="1927" y="5422"/>
                    </a:lnTo>
                    <a:cubicBezTo>
                      <a:pt x="2376" y="5422"/>
                      <a:pt x="2804" y="5653"/>
                      <a:pt x="3056" y="6031"/>
                    </a:cubicBezTo>
                    <a:cubicBezTo>
                      <a:pt x="3752" y="7101"/>
                      <a:pt x="4957" y="7810"/>
                      <a:pt x="6329" y="7810"/>
                    </a:cubicBezTo>
                    <a:cubicBezTo>
                      <a:pt x="7697" y="7810"/>
                      <a:pt x="8910" y="7101"/>
                      <a:pt x="9602" y="6031"/>
                    </a:cubicBezTo>
                    <a:cubicBezTo>
                      <a:pt x="9845" y="5653"/>
                      <a:pt x="10273" y="5422"/>
                      <a:pt x="10727" y="5422"/>
                    </a:cubicBezTo>
                    <a:lnTo>
                      <a:pt x="11902" y="5422"/>
                    </a:lnTo>
                    <a:lnTo>
                      <a:pt x="11902" y="2388"/>
                    </a:lnTo>
                    <a:lnTo>
                      <a:pt x="10727" y="2388"/>
                    </a:lnTo>
                    <a:cubicBezTo>
                      <a:pt x="10273" y="2388"/>
                      <a:pt x="9854" y="2158"/>
                      <a:pt x="9602" y="1780"/>
                    </a:cubicBezTo>
                    <a:cubicBezTo>
                      <a:pt x="8901" y="710"/>
                      <a:pt x="7697" y="1"/>
                      <a:pt x="6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0" name="Google Shape;4620;p47"/>
              <p:cNvSpPr/>
              <p:nvPr/>
            </p:nvSpPr>
            <p:spPr>
              <a:xfrm>
                <a:off x="-1276398" y="-163735"/>
                <a:ext cx="503603" cy="162522"/>
              </a:xfrm>
              <a:custGeom>
                <a:avLst/>
                <a:gdLst/>
                <a:ahLst/>
                <a:cxnLst/>
                <a:rect l="l" t="t" r="r" b="b"/>
                <a:pathLst>
                  <a:path w="11902" h="3841" extrusionOk="0">
                    <a:moveTo>
                      <a:pt x="1" y="0"/>
                    </a:moveTo>
                    <a:lnTo>
                      <a:pt x="1" y="1457"/>
                    </a:lnTo>
                    <a:lnTo>
                      <a:pt x="1927" y="1457"/>
                    </a:lnTo>
                    <a:cubicBezTo>
                      <a:pt x="2380" y="1457"/>
                      <a:pt x="2804" y="1687"/>
                      <a:pt x="3056" y="2065"/>
                    </a:cubicBezTo>
                    <a:cubicBezTo>
                      <a:pt x="3752" y="3135"/>
                      <a:pt x="4961" y="3840"/>
                      <a:pt x="6329" y="3840"/>
                    </a:cubicBezTo>
                    <a:cubicBezTo>
                      <a:pt x="7697" y="3840"/>
                      <a:pt x="8910" y="3135"/>
                      <a:pt x="9602" y="2065"/>
                    </a:cubicBezTo>
                    <a:cubicBezTo>
                      <a:pt x="9845" y="1687"/>
                      <a:pt x="10274" y="1457"/>
                      <a:pt x="10727" y="1457"/>
                    </a:cubicBezTo>
                    <a:lnTo>
                      <a:pt x="11902" y="1457"/>
                    </a:lnTo>
                    <a:lnTo>
                      <a:pt x="11902" y="0"/>
                    </a:lnTo>
                    <a:lnTo>
                      <a:pt x="10723" y="0"/>
                    </a:lnTo>
                    <a:cubicBezTo>
                      <a:pt x="9766" y="0"/>
                      <a:pt x="8897" y="517"/>
                      <a:pt x="8360" y="1314"/>
                    </a:cubicBezTo>
                    <a:cubicBezTo>
                      <a:pt x="7898" y="1989"/>
                      <a:pt x="7143" y="2392"/>
                      <a:pt x="6329" y="2392"/>
                    </a:cubicBezTo>
                    <a:cubicBezTo>
                      <a:pt x="5494" y="2392"/>
                      <a:pt x="4722" y="1973"/>
                      <a:pt x="4269" y="1272"/>
                    </a:cubicBezTo>
                    <a:cubicBezTo>
                      <a:pt x="3748" y="479"/>
                      <a:pt x="2875" y="0"/>
                      <a:pt x="1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1" name="Google Shape;4621;p47"/>
              <p:cNvSpPr/>
              <p:nvPr/>
            </p:nvSpPr>
            <p:spPr>
              <a:xfrm>
                <a:off x="-807786" y="-253565"/>
                <a:ext cx="97488" cy="174370"/>
              </a:xfrm>
              <a:custGeom>
                <a:avLst/>
                <a:gdLst/>
                <a:ahLst/>
                <a:cxnLst/>
                <a:rect l="l" t="t" r="r" b="b"/>
                <a:pathLst>
                  <a:path w="2304" h="4121" extrusionOk="0">
                    <a:moveTo>
                      <a:pt x="0" y="0"/>
                    </a:moveTo>
                    <a:lnTo>
                      <a:pt x="0" y="4121"/>
                    </a:lnTo>
                    <a:lnTo>
                      <a:pt x="2304" y="412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2" name="Google Shape;4622;p47"/>
              <p:cNvSpPr/>
              <p:nvPr/>
            </p:nvSpPr>
            <p:spPr>
              <a:xfrm>
                <a:off x="-807786" y="-164793"/>
                <a:ext cx="97488" cy="85429"/>
              </a:xfrm>
              <a:custGeom>
                <a:avLst/>
                <a:gdLst/>
                <a:ahLst/>
                <a:cxnLst/>
                <a:rect l="l" t="t" r="r" b="b"/>
                <a:pathLst>
                  <a:path w="2304" h="2019" extrusionOk="0">
                    <a:moveTo>
                      <a:pt x="0" y="0"/>
                    </a:moveTo>
                    <a:lnTo>
                      <a:pt x="0" y="2019"/>
                    </a:lnTo>
                    <a:lnTo>
                      <a:pt x="2304" y="2019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000000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3" name="Google Shape;4623;p47"/>
              <p:cNvSpPr/>
              <p:nvPr/>
            </p:nvSpPr>
            <p:spPr>
              <a:xfrm>
                <a:off x="-1307456" y="-253565"/>
                <a:ext cx="97530" cy="174370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4121" extrusionOk="0">
                    <a:moveTo>
                      <a:pt x="0" y="0"/>
                    </a:moveTo>
                    <a:lnTo>
                      <a:pt x="0" y="4121"/>
                    </a:lnTo>
                    <a:lnTo>
                      <a:pt x="2304" y="412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4" name="Google Shape;4624;p47"/>
              <p:cNvSpPr/>
              <p:nvPr/>
            </p:nvSpPr>
            <p:spPr>
              <a:xfrm>
                <a:off x="-1307456" y="-164793"/>
                <a:ext cx="97530" cy="8542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019" extrusionOk="0">
                    <a:moveTo>
                      <a:pt x="0" y="0"/>
                    </a:moveTo>
                    <a:lnTo>
                      <a:pt x="0" y="2019"/>
                    </a:lnTo>
                    <a:lnTo>
                      <a:pt x="2304" y="2019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000000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5" name="Google Shape;4625;p47"/>
              <p:cNvSpPr/>
              <p:nvPr/>
            </p:nvSpPr>
            <p:spPr>
              <a:xfrm>
                <a:off x="-1239459" y="-253565"/>
                <a:ext cx="17644" cy="1743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21" extrusionOk="0">
                    <a:moveTo>
                      <a:pt x="1" y="0"/>
                    </a:moveTo>
                    <a:lnTo>
                      <a:pt x="1" y="4121"/>
                    </a:lnTo>
                    <a:lnTo>
                      <a:pt x="416" y="4121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6" name="Google Shape;4626;p47"/>
              <p:cNvSpPr/>
              <p:nvPr/>
            </p:nvSpPr>
            <p:spPr>
              <a:xfrm>
                <a:off x="-1239459" y="-164793"/>
                <a:ext cx="17644" cy="85429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019" extrusionOk="0">
                    <a:moveTo>
                      <a:pt x="1" y="0"/>
                    </a:moveTo>
                    <a:lnTo>
                      <a:pt x="1" y="2019"/>
                    </a:lnTo>
                    <a:lnTo>
                      <a:pt x="416" y="2019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7" name="Google Shape;4627;p47"/>
              <p:cNvSpPr/>
              <p:nvPr/>
            </p:nvSpPr>
            <p:spPr>
              <a:xfrm>
                <a:off x="-790777" y="-253565"/>
                <a:ext cx="17644" cy="1743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21" extrusionOk="0">
                    <a:moveTo>
                      <a:pt x="1" y="0"/>
                    </a:moveTo>
                    <a:lnTo>
                      <a:pt x="1" y="4121"/>
                    </a:lnTo>
                    <a:lnTo>
                      <a:pt x="416" y="4121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8" name="Google Shape;4628;p47"/>
              <p:cNvSpPr/>
              <p:nvPr/>
            </p:nvSpPr>
            <p:spPr>
              <a:xfrm>
                <a:off x="-790777" y="-164793"/>
                <a:ext cx="17644" cy="85429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019" extrusionOk="0">
                    <a:moveTo>
                      <a:pt x="1" y="0"/>
                    </a:moveTo>
                    <a:lnTo>
                      <a:pt x="1" y="2019"/>
                    </a:lnTo>
                    <a:lnTo>
                      <a:pt x="416" y="2019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9" name="Google Shape;4629;p47"/>
              <p:cNvSpPr/>
              <p:nvPr/>
            </p:nvSpPr>
            <p:spPr>
              <a:xfrm>
                <a:off x="-1136471" y="-294227"/>
                <a:ext cx="285017" cy="285017"/>
              </a:xfrm>
              <a:custGeom>
                <a:avLst/>
                <a:gdLst/>
                <a:ahLst/>
                <a:cxnLst/>
                <a:rect l="l" t="t" r="r" b="b"/>
                <a:pathLst>
                  <a:path w="6736" h="6736" extrusionOk="0">
                    <a:moveTo>
                      <a:pt x="3366" y="827"/>
                    </a:moveTo>
                    <a:cubicBezTo>
                      <a:pt x="4772" y="827"/>
                      <a:pt x="5913" y="1964"/>
                      <a:pt x="5913" y="3370"/>
                    </a:cubicBezTo>
                    <a:cubicBezTo>
                      <a:pt x="5913" y="4776"/>
                      <a:pt x="4768" y="5913"/>
                      <a:pt x="3366" y="5913"/>
                    </a:cubicBezTo>
                    <a:cubicBezTo>
                      <a:pt x="1960" y="5913"/>
                      <a:pt x="823" y="4776"/>
                      <a:pt x="823" y="3370"/>
                    </a:cubicBezTo>
                    <a:cubicBezTo>
                      <a:pt x="823" y="1964"/>
                      <a:pt x="1960" y="827"/>
                      <a:pt x="3366" y="827"/>
                    </a:cubicBezTo>
                    <a:close/>
                    <a:moveTo>
                      <a:pt x="3366" y="0"/>
                    </a:moveTo>
                    <a:cubicBezTo>
                      <a:pt x="1507" y="0"/>
                      <a:pt x="1" y="1507"/>
                      <a:pt x="1" y="3370"/>
                    </a:cubicBezTo>
                    <a:cubicBezTo>
                      <a:pt x="1" y="5233"/>
                      <a:pt x="1507" y="6735"/>
                      <a:pt x="3366" y="6735"/>
                    </a:cubicBezTo>
                    <a:cubicBezTo>
                      <a:pt x="5229" y="6735"/>
                      <a:pt x="6736" y="5233"/>
                      <a:pt x="6736" y="3370"/>
                    </a:cubicBezTo>
                    <a:cubicBezTo>
                      <a:pt x="6736" y="1507"/>
                      <a:pt x="5225" y="0"/>
                      <a:pt x="3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0" name="Google Shape;4630;p47"/>
              <p:cNvSpPr/>
              <p:nvPr/>
            </p:nvSpPr>
            <p:spPr>
              <a:xfrm>
                <a:off x="-1042367" y="-200124"/>
                <a:ext cx="96811" cy="96811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2288" extrusionOk="0">
                    <a:moveTo>
                      <a:pt x="1142" y="0"/>
                    </a:moveTo>
                    <a:cubicBezTo>
                      <a:pt x="513" y="0"/>
                      <a:pt x="1" y="512"/>
                      <a:pt x="1" y="1146"/>
                    </a:cubicBezTo>
                    <a:cubicBezTo>
                      <a:pt x="1" y="1775"/>
                      <a:pt x="513" y="2287"/>
                      <a:pt x="1142" y="2287"/>
                    </a:cubicBezTo>
                    <a:cubicBezTo>
                      <a:pt x="1776" y="2287"/>
                      <a:pt x="2288" y="1775"/>
                      <a:pt x="2288" y="1146"/>
                    </a:cubicBezTo>
                    <a:cubicBezTo>
                      <a:pt x="2288" y="512"/>
                      <a:pt x="1776" y="0"/>
                      <a:pt x="1142" y="0"/>
                    </a:cubicBez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1" name="Google Shape;4631;p47"/>
              <p:cNvSpPr/>
              <p:nvPr/>
            </p:nvSpPr>
            <p:spPr>
              <a:xfrm>
                <a:off x="-966205" y="-161450"/>
                <a:ext cx="97911" cy="19591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463" extrusionOk="0">
                    <a:moveTo>
                      <a:pt x="1" y="1"/>
                    </a:moveTo>
                    <a:lnTo>
                      <a:pt x="1" y="463"/>
                    </a:lnTo>
                    <a:lnTo>
                      <a:pt x="2313" y="463"/>
                    </a:lnTo>
                    <a:lnTo>
                      <a:pt x="2313" y="1"/>
                    </a:ln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2" name="Google Shape;4632;p47"/>
              <p:cNvSpPr/>
              <p:nvPr/>
            </p:nvSpPr>
            <p:spPr>
              <a:xfrm>
                <a:off x="-1003990" y="-277556"/>
                <a:ext cx="19548" cy="97869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313" extrusionOk="0">
                    <a:moveTo>
                      <a:pt x="0" y="1"/>
                    </a:moveTo>
                    <a:lnTo>
                      <a:pt x="0" y="2313"/>
                    </a:lnTo>
                    <a:lnTo>
                      <a:pt x="462" y="2313"/>
                    </a:lnTo>
                    <a:lnTo>
                      <a:pt x="4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3" name="Google Shape;4633;p47"/>
              <p:cNvSpPr/>
              <p:nvPr/>
            </p:nvSpPr>
            <p:spPr>
              <a:xfrm>
                <a:off x="-1120138" y="-161450"/>
                <a:ext cx="97869" cy="19591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63" extrusionOk="0">
                    <a:moveTo>
                      <a:pt x="1" y="1"/>
                    </a:moveTo>
                    <a:lnTo>
                      <a:pt x="1" y="463"/>
                    </a:lnTo>
                    <a:lnTo>
                      <a:pt x="2313" y="463"/>
                    </a:lnTo>
                    <a:lnTo>
                      <a:pt x="2313" y="1"/>
                    </a:ln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4" name="Google Shape;4634;p47"/>
              <p:cNvSpPr/>
              <p:nvPr/>
            </p:nvSpPr>
            <p:spPr>
              <a:xfrm>
                <a:off x="-1003990" y="-123792"/>
                <a:ext cx="19548" cy="97869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313" extrusionOk="0">
                    <a:moveTo>
                      <a:pt x="0" y="1"/>
                    </a:moveTo>
                    <a:lnTo>
                      <a:pt x="0" y="2313"/>
                    </a:lnTo>
                    <a:lnTo>
                      <a:pt x="462" y="2313"/>
                    </a:lnTo>
                    <a:lnTo>
                      <a:pt x="462" y="1"/>
                    </a:ln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5" name="Google Shape;4635;p47"/>
              <p:cNvSpPr/>
              <p:nvPr/>
            </p:nvSpPr>
            <p:spPr>
              <a:xfrm>
                <a:off x="-1032255" y="-189842"/>
                <a:ext cx="76416" cy="76374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805" extrusionOk="0">
                    <a:moveTo>
                      <a:pt x="903" y="1"/>
                    </a:moveTo>
                    <a:cubicBezTo>
                      <a:pt x="408" y="1"/>
                      <a:pt x="1" y="403"/>
                      <a:pt x="1" y="903"/>
                    </a:cubicBezTo>
                    <a:cubicBezTo>
                      <a:pt x="1" y="1402"/>
                      <a:pt x="408" y="1805"/>
                      <a:pt x="903" y="1805"/>
                    </a:cubicBezTo>
                    <a:cubicBezTo>
                      <a:pt x="1402" y="1805"/>
                      <a:pt x="1805" y="1402"/>
                      <a:pt x="1805" y="903"/>
                    </a:cubicBezTo>
                    <a:cubicBezTo>
                      <a:pt x="1805" y="403"/>
                      <a:pt x="1402" y="1"/>
                      <a:pt x="903" y="1"/>
                    </a:cubicBez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6" name="Google Shape;4636;p47"/>
              <p:cNvSpPr/>
              <p:nvPr/>
            </p:nvSpPr>
            <p:spPr>
              <a:xfrm>
                <a:off x="-1027093" y="-180237"/>
                <a:ext cx="65923" cy="57207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352" extrusionOk="0">
                    <a:moveTo>
                      <a:pt x="391" y="0"/>
                    </a:moveTo>
                    <a:lnTo>
                      <a:pt x="1" y="676"/>
                    </a:lnTo>
                    <a:lnTo>
                      <a:pt x="391" y="1351"/>
                    </a:lnTo>
                    <a:lnTo>
                      <a:pt x="1171" y="1351"/>
                    </a:lnTo>
                    <a:lnTo>
                      <a:pt x="1557" y="676"/>
                    </a:lnTo>
                    <a:lnTo>
                      <a:pt x="1171" y="0"/>
                    </a:ln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7" name="Google Shape;4637;p47"/>
              <p:cNvSpPr/>
              <p:nvPr/>
            </p:nvSpPr>
            <p:spPr>
              <a:xfrm>
                <a:off x="-1008644" y="-166401"/>
                <a:ext cx="29365" cy="29323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3" extrusionOk="0">
                    <a:moveTo>
                      <a:pt x="345" y="0"/>
                    </a:moveTo>
                    <a:cubicBezTo>
                      <a:pt x="156" y="0"/>
                      <a:pt x="1" y="152"/>
                      <a:pt x="1" y="349"/>
                    </a:cubicBezTo>
                    <a:cubicBezTo>
                      <a:pt x="1" y="538"/>
                      <a:pt x="152" y="693"/>
                      <a:pt x="345" y="693"/>
                    </a:cubicBezTo>
                    <a:cubicBezTo>
                      <a:pt x="534" y="693"/>
                      <a:pt x="693" y="542"/>
                      <a:pt x="693" y="349"/>
                    </a:cubicBezTo>
                    <a:cubicBezTo>
                      <a:pt x="693" y="156"/>
                      <a:pt x="534" y="0"/>
                      <a:pt x="345" y="0"/>
                    </a:cubicBez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8" name="Google Shape;4638;p47"/>
              <p:cNvSpPr/>
              <p:nvPr/>
            </p:nvSpPr>
            <p:spPr>
              <a:xfrm>
                <a:off x="-1151365" y="-308825"/>
                <a:ext cx="285017" cy="285059"/>
              </a:xfrm>
              <a:custGeom>
                <a:avLst/>
                <a:gdLst/>
                <a:ahLst/>
                <a:cxnLst/>
                <a:rect l="l" t="t" r="r" b="b"/>
                <a:pathLst>
                  <a:path w="6736" h="6737" extrusionOk="0">
                    <a:moveTo>
                      <a:pt x="3370" y="823"/>
                    </a:moveTo>
                    <a:cubicBezTo>
                      <a:pt x="4776" y="823"/>
                      <a:pt x="5913" y="1961"/>
                      <a:pt x="5913" y="3366"/>
                    </a:cubicBezTo>
                    <a:cubicBezTo>
                      <a:pt x="5913" y="4772"/>
                      <a:pt x="4776" y="5909"/>
                      <a:pt x="3370" y="5909"/>
                    </a:cubicBezTo>
                    <a:cubicBezTo>
                      <a:pt x="1964" y="5909"/>
                      <a:pt x="823" y="4772"/>
                      <a:pt x="823" y="3366"/>
                    </a:cubicBezTo>
                    <a:cubicBezTo>
                      <a:pt x="823" y="1961"/>
                      <a:pt x="1964" y="823"/>
                      <a:pt x="3370" y="823"/>
                    </a:cubicBezTo>
                    <a:close/>
                    <a:moveTo>
                      <a:pt x="3370" y="1"/>
                    </a:moveTo>
                    <a:cubicBezTo>
                      <a:pt x="1507" y="1"/>
                      <a:pt x="0" y="1507"/>
                      <a:pt x="0" y="3366"/>
                    </a:cubicBezTo>
                    <a:cubicBezTo>
                      <a:pt x="0" y="5230"/>
                      <a:pt x="1507" y="6736"/>
                      <a:pt x="3370" y="6736"/>
                    </a:cubicBezTo>
                    <a:cubicBezTo>
                      <a:pt x="5229" y="6736"/>
                      <a:pt x="6735" y="5230"/>
                      <a:pt x="6735" y="3366"/>
                    </a:cubicBezTo>
                    <a:cubicBezTo>
                      <a:pt x="6735" y="1503"/>
                      <a:pt x="5229" y="1"/>
                      <a:pt x="33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9" name="Google Shape;4639;p47"/>
              <p:cNvSpPr/>
              <p:nvPr/>
            </p:nvSpPr>
            <p:spPr>
              <a:xfrm>
                <a:off x="-1057261" y="-214679"/>
                <a:ext cx="96811" cy="96811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2288" extrusionOk="0">
                    <a:moveTo>
                      <a:pt x="1142" y="0"/>
                    </a:moveTo>
                    <a:cubicBezTo>
                      <a:pt x="512" y="0"/>
                      <a:pt x="0" y="512"/>
                      <a:pt x="0" y="1141"/>
                    </a:cubicBezTo>
                    <a:cubicBezTo>
                      <a:pt x="0" y="1775"/>
                      <a:pt x="512" y="2287"/>
                      <a:pt x="1142" y="2287"/>
                    </a:cubicBezTo>
                    <a:cubicBezTo>
                      <a:pt x="1775" y="2287"/>
                      <a:pt x="2287" y="1775"/>
                      <a:pt x="2287" y="1141"/>
                    </a:cubicBezTo>
                    <a:cubicBezTo>
                      <a:pt x="2287" y="512"/>
                      <a:pt x="1775" y="0"/>
                      <a:pt x="1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0" name="Google Shape;4640;p47"/>
              <p:cNvSpPr/>
              <p:nvPr/>
            </p:nvSpPr>
            <p:spPr>
              <a:xfrm>
                <a:off x="-980929" y="-176344"/>
                <a:ext cx="97869" cy="19591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63" extrusionOk="0">
                    <a:moveTo>
                      <a:pt x="1" y="0"/>
                    </a:moveTo>
                    <a:lnTo>
                      <a:pt x="1" y="462"/>
                    </a:lnTo>
                    <a:lnTo>
                      <a:pt x="2313" y="462"/>
                    </a:lnTo>
                    <a:lnTo>
                      <a:pt x="23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1" name="Google Shape;4641;p47"/>
              <p:cNvSpPr/>
              <p:nvPr/>
            </p:nvSpPr>
            <p:spPr>
              <a:xfrm>
                <a:off x="-1018588" y="-292450"/>
                <a:ext cx="19591" cy="97869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313" extrusionOk="0">
                    <a:moveTo>
                      <a:pt x="1" y="0"/>
                    </a:moveTo>
                    <a:lnTo>
                      <a:pt x="1" y="2312"/>
                    </a:lnTo>
                    <a:lnTo>
                      <a:pt x="463" y="2312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2" name="Google Shape;4642;p47"/>
              <p:cNvSpPr/>
              <p:nvPr/>
            </p:nvSpPr>
            <p:spPr>
              <a:xfrm>
                <a:off x="-1134693" y="-176344"/>
                <a:ext cx="97869" cy="19591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63" extrusionOk="0">
                    <a:moveTo>
                      <a:pt x="1" y="0"/>
                    </a:moveTo>
                    <a:lnTo>
                      <a:pt x="1" y="462"/>
                    </a:lnTo>
                    <a:lnTo>
                      <a:pt x="2313" y="462"/>
                    </a:lnTo>
                    <a:lnTo>
                      <a:pt x="23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3" name="Google Shape;4643;p47"/>
              <p:cNvSpPr/>
              <p:nvPr/>
            </p:nvSpPr>
            <p:spPr>
              <a:xfrm>
                <a:off x="-1018588" y="-138686"/>
                <a:ext cx="19591" cy="98038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317" extrusionOk="0">
                    <a:moveTo>
                      <a:pt x="1" y="0"/>
                    </a:moveTo>
                    <a:lnTo>
                      <a:pt x="1" y="2317"/>
                    </a:lnTo>
                    <a:lnTo>
                      <a:pt x="463" y="2317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4" name="Google Shape;4644;p47"/>
              <p:cNvSpPr/>
              <p:nvPr/>
            </p:nvSpPr>
            <p:spPr>
              <a:xfrm>
                <a:off x="-1046810" y="-204567"/>
                <a:ext cx="76416" cy="76374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805" extrusionOk="0">
                    <a:moveTo>
                      <a:pt x="911" y="0"/>
                    </a:moveTo>
                    <a:cubicBezTo>
                      <a:pt x="908" y="0"/>
                      <a:pt x="905" y="0"/>
                      <a:pt x="903" y="0"/>
                    </a:cubicBezTo>
                    <a:cubicBezTo>
                      <a:pt x="404" y="0"/>
                      <a:pt x="1" y="403"/>
                      <a:pt x="1" y="902"/>
                    </a:cubicBezTo>
                    <a:cubicBezTo>
                      <a:pt x="1" y="1402"/>
                      <a:pt x="404" y="1805"/>
                      <a:pt x="903" y="1805"/>
                    </a:cubicBezTo>
                    <a:cubicBezTo>
                      <a:pt x="1402" y="1805"/>
                      <a:pt x="1805" y="1402"/>
                      <a:pt x="1805" y="902"/>
                    </a:cubicBezTo>
                    <a:cubicBezTo>
                      <a:pt x="1805" y="402"/>
                      <a:pt x="1398" y="0"/>
                      <a:pt x="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5" name="Google Shape;4645;p47"/>
              <p:cNvSpPr/>
              <p:nvPr/>
            </p:nvSpPr>
            <p:spPr>
              <a:xfrm>
                <a:off x="-1041987" y="-195004"/>
                <a:ext cx="66261" cy="57037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348" extrusionOk="0">
                    <a:moveTo>
                      <a:pt x="394" y="1"/>
                    </a:moveTo>
                    <a:lnTo>
                      <a:pt x="0" y="676"/>
                    </a:lnTo>
                    <a:lnTo>
                      <a:pt x="394" y="1348"/>
                    </a:lnTo>
                    <a:lnTo>
                      <a:pt x="1175" y="1348"/>
                    </a:lnTo>
                    <a:lnTo>
                      <a:pt x="1565" y="676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6" name="Google Shape;4646;p47"/>
              <p:cNvSpPr/>
              <p:nvPr/>
            </p:nvSpPr>
            <p:spPr>
              <a:xfrm>
                <a:off x="-1023369" y="-180956"/>
                <a:ext cx="29365" cy="29323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3" extrusionOk="0">
                    <a:moveTo>
                      <a:pt x="356" y="0"/>
                    </a:moveTo>
                    <a:cubicBezTo>
                      <a:pt x="354" y="0"/>
                      <a:pt x="351" y="0"/>
                      <a:pt x="349" y="0"/>
                    </a:cubicBezTo>
                    <a:cubicBezTo>
                      <a:pt x="160" y="0"/>
                      <a:pt x="1" y="151"/>
                      <a:pt x="1" y="344"/>
                    </a:cubicBezTo>
                    <a:cubicBezTo>
                      <a:pt x="1" y="533"/>
                      <a:pt x="156" y="693"/>
                      <a:pt x="349" y="693"/>
                    </a:cubicBezTo>
                    <a:cubicBezTo>
                      <a:pt x="538" y="693"/>
                      <a:pt x="693" y="542"/>
                      <a:pt x="693" y="344"/>
                    </a:cubicBezTo>
                    <a:cubicBezTo>
                      <a:pt x="693" y="154"/>
                      <a:pt x="542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7" name="Google Shape;4647;p47"/>
              <p:cNvSpPr/>
              <p:nvPr/>
            </p:nvSpPr>
            <p:spPr>
              <a:xfrm>
                <a:off x="-1072367" y="-440713"/>
                <a:ext cx="128757" cy="92707"/>
              </a:xfrm>
              <a:custGeom>
                <a:avLst/>
                <a:gdLst/>
                <a:ahLst/>
                <a:cxnLst/>
                <a:rect l="l" t="t" r="r" b="b"/>
                <a:pathLst>
                  <a:path w="3043" h="2191" extrusionOk="0">
                    <a:moveTo>
                      <a:pt x="0" y="0"/>
                    </a:moveTo>
                    <a:lnTo>
                      <a:pt x="0" y="2191"/>
                    </a:lnTo>
                    <a:lnTo>
                      <a:pt x="3043" y="2191"/>
                    </a:lnTo>
                    <a:lnTo>
                      <a:pt x="30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8" name="Google Shape;4648;p47"/>
              <p:cNvSpPr/>
              <p:nvPr/>
            </p:nvSpPr>
            <p:spPr>
              <a:xfrm>
                <a:off x="-1072367" y="-440713"/>
                <a:ext cx="43878" cy="92707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2191" extrusionOk="0">
                    <a:moveTo>
                      <a:pt x="0" y="0"/>
                    </a:moveTo>
                    <a:lnTo>
                      <a:pt x="0" y="2191"/>
                    </a:lnTo>
                    <a:lnTo>
                      <a:pt x="1037" y="2191"/>
                    </a:lnTo>
                    <a:lnTo>
                      <a:pt x="1037" y="0"/>
                    </a:ln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9" name="Google Shape;4649;p47"/>
              <p:cNvSpPr/>
              <p:nvPr/>
            </p:nvSpPr>
            <p:spPr>
              <a:xfrm>
                <a:off x="-1080533" y="-377160"/>
                <a:ext cx="145090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685" extrusionOk="0">
                    <a:moveTo>
                      <a:pt x="0" y="0"/>
                    </a:moveTo>
                    <a:lnTo>
                      <a:pt x="0" y="684"/>
                    </a:lnTo>
                    <a:lnTo>
                      <a:pt x="3429" y="684"/>
                    </a:lnTo>
                    <a:lnTo>
                      <a:pt x="34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0" name="Google Shape;4650;p47"/>
              <p:cNvSpPr/>
              <p:nvPr/>
            </p:nvSpPr>
            <p:spPr>
              <a:xfrm>
                <a:off x="-1080533" y="-377160"/>
                <a:ext cx="43878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685" extrusionOk="0">
                    <a:moveTo>
                      <a:pt x="0" y="0"/>
                    </a:moveTo>
                    <a:lnTo>
                      <a:pt x="0" y="684"/>
                    </a:lnTo>
                    <a:lnTo>
                      <a:pt x="1037" y="684"/>
                    </a:lnTo>
                    <a:lnTo>
                      <a:pt x="1037" y="0"/>
                    </a:lnTo>
                    <a:close/>
                  </a:path>
                </a:pathLst>
              </a:custGeom>
              <a:solidFill>
                <a:srgbClr val="000000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1" name="Google Shape;4651;p47"/>
              <p:cNvSpPr/>
              <p:nvPr/>
            </p:nvSpPr>
            <p:spPr>
              <a:xfrm>
                <a:off x="-951268" y="-561812"/>
                <a:ext cx="101762" cy="128757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3043" extrusionOk="0">
                    <a:moveTo>
                      <a:pt x="0" y="0"/>
                    </a:moveTo>
                    <a:lnTo>
                      <a:pt x="0" y="3043"/>
                    </a:lnTo>
                    <a:lnTo>
                      <a:pt x="2405" y="30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2" name="Google Shape;4652;p47"/>
              <p:cNvSpPr/>
              <p:nvPr/>
            </p:nvSpPr>
            <p:spPr>
              <a:xfrm>
                <a:off x="-951268" y="-466482"/>
                <a:ext cx="101762" cy="33427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790" extrusionOk="0">
                    <a:moveTo>
                      <a:pt x="0" y="1"/>
                    </a:moveTo>
                    <a:lnTo>
                      <a:pt x="0" y="790"/>
                    </a:lnTo>
                    <a:lnTo>
                      <a:pt x="2405" y="790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3" name="Google Shape;4653;p47"/>
              <p:cNvSpPr/>
              <p:nvPr/>
            </p:nvSpPr>
            <p:spPr>
              <a:xfrm>
                <a:off x="-941156" y="-608525"/>
                <a:ext cx="174920" cy="174920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4134" extrusionOk="0">
                    <a:moveTo>
                      <a:pt x="1985" y="1"/>
                    </a:moveTo>
                    <a:lnTo>
                      <a:pt x="1" y="1985"/>
                    </a:lnTo>
                    <a:lnTo>
                      <a:pt x="2149" y="4134"/>
                    </a:lnTo>
                    <a:lnTo>
                      <a:pt x="4134" y="2149"/>
                    </a:lnTo>
                    <a:lnTo>
                      <a:pt x="19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4" name="Google Shape;4654;p47"/>
              <p:cNvSpPr/>
              <p:nvPr/>
            </p:nvSpPr>
            <p:spPr>
              <a:xfrm>
                <a:off x="-883822" y="-551192"/>
                <a:ext cx="117798" cy="1177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2784" extrusionOk="0">
                    <a:moveTo>
                      <a:pt x="1986" y="1"/>
                    </a:moveTo>
                    <a:lnTo>
                      <a:pt x="1" y="1986"/>
                    </a:lnTo>
                    <a:lnTo>
                      <a:pt x="798" y="2783"/>
                    </a:lnTo>
                    <a:lnTo>
                      <a:pt x="2783" y="798"/>
                    </a:lnTo>
                    <a:lnTo>
                      <a:pt x="1986" y="1"/>
                    </a:ln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5" name="Google Shape;4655;p47"/>
              <p:cNvSpPr/>
              <p:nvPr/>
            </p:nvSpPr>
            <p:spPr>
              <a:xfrm>
                <a:off x="-890888" y="-615634"/>
                <a:ext cx="131973" cy="131803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3115" extrusionOk="0">
                    <a:moveTo>
                      <a:pt x="634" y="1"/>
                    </a:moveTo>
                    <a:lnTo>
                      <a:pt x="0" y="630"/>
                    </a:lnTo>
                    <a:lnTo>
                      <a:pt x="2484" y="3114"/>
                    </a:lnTo>
                    <a:lnTo>
                      <a:pt x="3118" y="248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6" name="Google Shape;4656;p47"/>
              <p:cNvSpPr/>
              <p:nvPr/>
            </p:nvSpPr>
            <p:spPr>
              <a:xfrm>
                <a:off x="-820607" y="-545479"/>
                <a:ext cx="61692" cy="6181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461" extrusionOk="0">
                    <a:moveTo>
                      <a:pt x="630" y="0"/>
                    </a:moveTo>
                    <a:lnTo>
                      <a:pt x="1" y="634"/>
                    </a:lnTo>
                    <a:lnTo>
                      <a:pt x="828" y="1461"/>
                    </a:lnTo>
                    <a:lnTo>
                      <a:pt x="1457" y="827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000000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7" name="Google Shape;4657;p47"/>
              <p:cNvSpPr/>
              <p:nvPr/>
            </p:nvSpPr>
            <p:spPr>
              <a:xfrm>
                <a:off x="-1097247" y="-586523"/>
                <a:ext cx="178347" cy="178136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4210" extrusionOk="0">
                    <a:moveTo>
                      <a:pt x="2103" y="1"/>
                    </a:moveTo>
                    <a:cubicBezTo>
                      <a:pt x="941" y="1"/>
                      <a:pt x="1" y="945"/>
                      <a:pt x="1" y="2103"/>
                    </a:cubicBezTo>
                    <a:cubicBezTo>
                      <a:pt x="1" y="3270"/>
                      <a:pt x="945" y="4210"/>
                      <a:pt x="2103" y="4210"/>
                    </a:cubicBezTo>
                    <a:cubicBezTo>
                      <a:pt x="3043" y="4210"/>
                      <a:pt x="3836" y="3593"/>
                      <a:pt x="4109" y="2749"/>
                    </a:cubicBezTo>
                    <a:cubicBezTo>
                      <a:pt x="4176" y="2544"/>
                      <a:pt x="4214" y="2330"/>
                      <a:pt x="4210" y="2103"/>
                    </a:cubicBezTo>
                    <a:cubicBezTo>
                      <a:pt x="4210" y="941"/>
                      <a:pt x="3266" y="1"/>
                      <a:pt x="21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8" name="Google Shape;4658;p47"/>
              <p:cNvSpPr/>
              <p:nvPr/>
            </p:nvSpPr>
            <p:spPr>
              <a:xfrm>
                <a:off x="-1068093" y="-566255"/>
                <a:ext cx="120252" cy="120252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842" extrusionOk="0">
                    <a:moveTo>
                      <a:pt x="1419" y="0"/>
                    </a:moveTo>
                    <a:cubicBezTo>
                      <a:pt x="634" y="0"/>
                      <a:pt x="0" y="634"/>
                      <a:pt x="0" y="1423"/>
                    </a:cubicBezTo>
                    <a:cubicBezTo>
                      <a:pt x="0" y="2208"/>
                      <a:pt x="634" y="2841"/>
                      <a:pt x="1419" y="2841"/>
                    </a:cubicBezTo>
                    <a:cubicBezTo>
                      <a:pt x="2207" y="2841"/>
                      <a:pt x="2841" y="2208"/>
                      <a:pt x="2841" y="1423"/>
                    </a:cubicBezTo>
                    <a:cubicBezTo>
                      <a:pt x="2841" y="634"/>
                      <a:pt x="2207" y="0"/>
                      <a:pt x="1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9" name="Google Shape;4659;p47"/>
              <p:cNvSpPr/>
              <p:nvPr/>
            </p:nvSpPr>
            <p:spPr>
              <a:xfrm>
                <a:off x="-1064751" y="-611191"/>
                <a:ext cx="113694" cy="49421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1168" extrusionOk="0">
                    <a:moveTo>
                      <a:pt x="1" y="1"/>
                    </a:moveTo>
                    <a:lnTo>
                      <a:pt x="1" y="1167"/>
                    </a:lnTo>
                    <a:lnTo>
                      <a:pt x="2687" y="1167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0" name="Google Shape;4660;p47"/>
              <p:cNvSpPr/>
              <p:nvPr/>
            </p:nvSpPr>
            <p:spPr>
              <a:xfrm>
                <a:off x="-1064751" y="-611191"/>
                <a:ext cx="36473" cy="49421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168" extrusionOk="0">
                    <a:moveTo>
                      <a:pt x="1" y="1"/>
                    </a:moveTo>
                    <a:lnTo>
                      <a:pt x="1" y="1167"/>
                    </a:lnTo>
                    <a:lnTo>
                      <a:pt x="861" y="1167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1" name="Google Shape;4661;p47"/>
              <p:cNvSpPr/>
              <p:nvPr/>
            </p:nvSpPr>
            <p:spPr>
              <a:xfrm>
                <a:off x="-987869" y="-611191"/>
                <a:ext cx="36473" cy="49421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168" extrusionOk="0">
                    <a:moveTo>
                      <a:pt x="1" y="1"/>
                    </a:moveTo>
                    <a:lnTo>
                      <a:pt x="1" y="1167"/>
                    </a:lnTo>
                    <a:lnTo>
                      <a:pt x="861" y="1167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2" name="Google Shape;4662;p47"/>
              <p:cNvSpPr/>
              <p:nvPr/>
            </p:nvSpPr>
            <p:spPr>
              <a:xfrm>
                <a:off x="-1032593" y="-695520"/>
                <a:ext cx="49040" cy="84371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1994" extrusionOk="0">
                    <a:moveTo>
                      <a:pt x="0" y="0"/>
                    </a:moveTo>
                    <a:lnTo>
                      <a:pt x="0" y="1994"/>
                    </a:lnTo>
                    <a:lnTo>
                      <a:pt x="1159" y="1994"/>
                    </a:lnTo>
                    <a:lnTo>
                      <a:pt x="11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3" name="Google Shape;4663;p47"/>
              <p:cNvSpPr/>
              <p:nvPr/>
            </p:nvSpPr>
            <p:spPr>
              <a:xfrm>
                <a:off x="-1097035" y="-702248"/>
                <a:ext cx="89152" cy="35839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847" extrusionOk="0">
                    <a:moveTo>
                      <a:pt x="423" y="0"/>
                    </a:moveTo>
                    <a:cubicBezTo>
                      <a:pt x="194" y="0"/>
                      <a:pt x="0" y="187"/>
                      <a:pt x="0" y="424"/>
                    </a:cubicBezTo>
                    <a:cubicBezTo>
                      <a:pt x="0" y="662"/>
                      <a:pt x="197" y="846"/>
                      <a:pt x="428" y="846"/>
                    </a:cubicBezTo>
                    <a:cubicBezTo>
                      <a:pt x="445" y="846"/>
                      <a:pt x="461" y="845"/>
                      <a:pt x="479" y="843"/>
                    </a:cubicBezTo>
                    <a:lnTo>
                      <a:pt x="2107" y="621"/>
                    </a:lnTo>
                    <a:lnTo>
                      <a:pt x="2107" y="222"/>
                    </a:lnTo>
                    <a:lnTo>
                      <a:pt x="479" y="4"/>
                    </a:lnTo>
                    <a:cubicBezTo>
                      <a:pt x="460" y="2"/>
                      <a:pt x="441" y="0"/>
                      <a:pt x="4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4" name="Google Shape;4664;p47"/>
              <p:cNvSpPr/>
              <p:nvPr/>
            </p:nvSpPr>
            <p:spPr>
              <a:xfrm>
                <a:off x="-1007925" y="-702248"/>
                <a:ext cx="89025" cy="35839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847" extrusionOk="0">
                    <a:moveTo>
                      <a:pt x="1681" y="0"/>
                    </a:moveTo>
                    <a:cubicBezTo>
                      <a:pt x="1662" y="0"/>
                      <a:pt x="1644" y="2"/>
                      <a:pt x="1625" y="4"/>
                    </a:cubicBezTo>
                    <a:lnTo>
                      <a:pt x="1" y="222"/>
                    </a:lnTo>
                    <a:lnTo>
                      <a:pt x="1" y="621"/>
                    </a:lnTo>
                    <a:lnTo>
                      <a:pt x="1625" y="843"/>
                    </a:lnTo>
                    <a:cubicBezTo>
                      <a:pt x="1642" y="845"/>
                      <a:pt x="1659" y="846"/>
                      <a:pt x="1675" y="846"/>
                    </a:cubicBezTo>
                    <a:cubicBezTo>
                      <a:pt x="1906" y="846"/>
                      <a:pt x="2103" y="662"/>
                      <a:pt x="2103" y="424"/>
                    </a:cubicBezTo>
                    <a:cubicBezTo>
                      <a:pt x="2103" y="187"/>
                      <a:pt x="1909" y="0"/>
                      <a:pt x="16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5" name="Google Shape;4665;p47"/>
              <p:cNvSpPr/>
              <p:nvPr/>
            </p:nvSpPr>
            <p:spPr>
              <a:xfrm>
                <a:off x="-1044144" y="-660358"/>
                <a:ext cx="72312" cy="49209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163" extrusionOk="0">
                    <a:moveTo>
                      <a:pt x="1" y="0"/>
                    </a:moveTo>
                    <a:lnTo>
                      <a:pt x="1" y="1163"/>
                    </a:lnTo>
                    <a:lnTo>
                      <a:pt x="1709" y="1163"/>
                    </a:lnTo>
                    <a:lnTo>
                      <a:pt x="1709" y="0"/>
                    </a:lnTo>
                    <a:close/>
                  </a:path>
                </a:pathLst>
              </a:custGeom>
              <a:solidFill>
                <a:srgbClr val="3449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6" name="Google Shape;4666;p47"/>
              <p:cNvSpPr/>
              <p:nvPr/>
            </p:nvSpPr>
            <p:spPr>
              <a:xfrm>
                <a:off x="-1057981" y="-615634"/>
                <a:ext cx="99984" cy="448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106" extrusionOk="0">
                    <a:moveTo>
                      <a:pt x="0" y="1"/>
                    </a:moveTo>
                    <a:lnTo>
                      <a:pt x="0" y="106"/>
                    </a:lnTo>
                    <a:lnTo>
                      <a:pt x="2363" y="106"/>
                    </a:lnTo>
                    <a:lnTo>
                      <a:pt x="2363" y="1"/>
                    </a:lnTo>
                    <a:close/>
                  </a:path>
                </a:pathLst>
              </a:custGeom>
              <a:solidFill>
                <a:srgbClr val="597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7" name="Google Shape;4667;p47"/>
              <p:cNvSpPr/>
              <p:nvPr/>
            </p:nvSpPr>
            <p:spPr>
              <a:xfrm>
                <a:off x="-1049814" y="-664082"/>
                <a:ext cx="83863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361" extrusionOk="0">
                    <a:moveTo>
                      <a:pt x="1964" y="0"/>
                    </a:moveTo>
                    <a:lnTo>
                      <a:pt x="0" y="176"/>
                    </a:lnTo>
                    <a:lnTo>
                      <a:pt x="13" y="361"/>
                    </a:lnTo>
                    <a:lnTo>
                      <a:pt x="1981" y="180"/>
                    </a:lnTo>
                    <a:lnTo>
                      <a:pt x="196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8" name="Google Shape;4668;p47"/>
              <p:cNvSpPr/>
              <p:nvPr/>
            </p:nvSpPr>
            <p:spPr>
              <a:xfrm>
                <a:off x="-1049814" y="-648849"/>
                <a:ext cx="83863" cy="15317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362" extrusionOk="0">
                    <a:moveTo>
                      <a:pt x="1964" y="1"/>
                    </a:moveTo>
                    <a:lnTo>
                      <a:pt x="0" y="177"/>
                    </a:lnTo>
                    <a:lnTo>
                      <a:pt x="17" y="362"/>
                    </a:lnTo>
                    <a:lnTo>
                      <a:pt x="1981" y="181"/>
                    </a:lnTo>
                    <a:lnTo>
                      <a:pt x="19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9" name="Google Shape;4669;p47"/>
              <p:cNvSpPr/>
              <p:nvPr/>
            </p:nvSpPr>
            <p:spPr>
              <a:xfrm>
                <a:off x="-1049814" y="-633574"/>
                <a:ext cx="83863" cy="15317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362" extrusionOk="0">
                    <a:moveTo>
                      <a:pt x="1964" y="1"/>
                    </a:moveTo>
                    <a:lnTo>
                      <a:pt x="0" y="181"/>
                    </a:lnTo>
                    <a:lnTo>
                      <a:pt x="17" y="362"/>
                    </a:lnTo>
                    <a:lnTo>
                      <a:pt x="1981" y="185"/>
                    </a:lnTo>
                    <a:lnTo>
                      <a:pt x="19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70" name="Google Shape;4670;p47"/>
              <p:cNvSpPr/>
              <p:nvPr/>
            </p:nvSpPr>
            <p:spPr>
              <a:xfrm>
                <a:off x="-1028700" y="-704744"/>
                <a:ext cx="40874" cy="40874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66" extrusionOk="0">
                    <a:moveTo>
                      <a:pt x="483" y="0"/>
                    </a:moveTo>
                    <a:cubicBezTo>
                      <a:pt x="219" y="0"/>
                      <a:pt x="1" y="214"/>
                      <a:pt x="1" y="483"/>
                    </a:cubicBezTo>
                    <a:cubicBezTo>
                      <a:pt x="1" y="747"/>
                      <a:pt x="219" y="965"/>
                      <a:pt x="483" y="965"/>
                    </a:cubicBezTo>
                    <a:cubicBezTo>
                      <a:pt x="752" y="965"/>
                      <a:pt x="966" y="751"/>
                      <a:pt x="966" y="483"/>
                    </a:cubicBezTo>
                    <a:cubicBezTo>
                      <a:pt x="966" y="214"/>
                      <a:pt x="752" y="0"/>
                      <a:pt x="4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71" name="Google Shape;4671;p47"/>
              <p:cNvSpPr/>
              <p:nvPr/>
            </p:nvSpPr>
            <p:spPr>
              <a:xfrm>
                <a:off x="-1021592" y="-712572"/>
                <a:ext cx="27038" cy="10324"/>
              </a:xfrm>
              <a:custGeom>
                <a:avLst/>
                <a:gdLst/>
                <a:ahLst/>
                <a:cxnLst/>
                <a:rect l="l" t="t" r="r" b="b"/>
                <a:pathLst>
                  <a:path w="639" h="244" extrusionOk="0">
                    <a:moveTo>
                      <a:pt x="118" y="0"/>
                    </a:moveTo>
                    <a:cubicBezTo>
                      <a:pt x="55" y="0"/>
                      <a:pt x="1" y="55"/>
                      <a:pt x="1" y="118"/>
                    </a:cubicBezTo>
                    <a:lnTo>
                      <a:pt x="1" y="126"/>
                    </a:lnTo>
                    <a:cubicBezTo>
                      <a:pt x="1" y="189"/>
                      <a:pt x="55" y="244"/>
                      <a:pt x="118" y="244"/>
                    </a:cubicBezTo>
                    <a:lnTo>
                      <a:pt x="521" y="244"/>
                    </a:lnTo>
                    <a:cubicBezTo>
                      <a:pt x="584" y="244"/>
                      <a:pt x="638" y="193"/>
                      <a:pt x="638" y="126"/>
                    </a:cubicBezTo>
                    <a:lnTo>
                      <a:pt x="638" y="118"/>
                    </a:lnTo>
                    <a:cubicBezTo>
                      <a:pt x="638" y="55"/>
                      <a:pt x="584" y="0"/>
                      <a:pt x="5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672" name="Google Shape;4672;p47"/>
            <p:cNvGrpSpPr/>
            <p:nvPr/>
          </p:nvGrpSpPr>
          <p:grpSpPr>
            <a:xfrm flipH="1">
              <a:off x="6676195" y="1220799"/>
              <a:ext cx="2250134" cy="1181388"/>
              <a:chOff x="4136075" y="3489925"/>
              <a:chExt cx="711100" cy="377875"/>
            </a:xfrm>
          </p:grpSpPr>
          <p:sp>
            <p:nvSpPr>
              <p:cNvPr id="4673" name="Google Shape;4673;p47"/>
              <p:cNvSpPr/>
              <p:nvPr/>
            </p:nvSpPr>
            <p:spPr>
              <a:xfrm rot="-5400000">
                <a:off x="4525638" y="3588563"/>
                <a:ext cx="298500" cy="259775"/>
              </a:xfrm>
              <a:custGeom>
                <a:avLst/>
                <a:gdLst/>
                <a:ahLst/>
                <a:cxnLst/>
                <a:rect l="l" t="t" r="r" b="b"/>
                <a:pathLst>
                  <a:path w="11940" h="10391" extrusionOk="0">
                    <a:moveTo>
                      <a:pt x="10244" y="0"/>
                    </a:moveTo>
                    <a:lnTo>
                      <a:pt x="10244" y="6996"/>
                    </a:lnTo>
                    <a:cubicBezTo>
                      <a:pt x="10244" y="7932"/>
                      <a:pt x="9484" y="8691"/>
                      <a:pt x="8553" y="8691"/>
                    </a:cubicBezTo>
                    <a:lnTo>
                      <a:pt x="0" y="8691"/>
                    </a:lnTo>
                    <a:lnTo>
                      <a:pt x="0" y="10387"/>
                    </a:lnTo>
                    <a:lnTo>
                      <a:pt x="8548" y="10387"/>
                    </a:lnTo>
                    <a:lnTo>
                      <a:pt x="8548" y="10391"/>
                    </a:lnTo>
                    <a:cubicBezTo>
                      <a:pt x="10420" y="10391"/>
                      <a:pt x="11939" y="8867"/>
                      <a:pt x="11939" y="6996"/>
                    </a:cubicBezTo>
                    <a:lnTo>
                      <a:pt x="119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74" name="Google Shape;4674;p47"/>
              <p:cNvSpPr/>
              <p:nvPr/>
            </p:nvSpPr>
            <p:spPr>
              <a:xfrm rot="-5400000">
                <a:off x="4525600" y="3546225"/>
                <a:ext cx="340975" cy="302175"/>
              </a:xfrm>
              <a:custGeom>
                <a:avLst/>
                <a:gdLst/>
                <a:ahLst/>
                <a:cxnLst/>
                <a:rect l="l" t="t" r="r" b="b"/>
                <a:pathLst>
                  <a:path w="13639" h="12087" extrusionOk="0">
                    <a:moveTo>
                      <a:pt x="11943" y="0"/>
                    </a:moveTo>
                    <a:lnTo>
                      <a:pt x="11943" y="6996"/>
                    </a:lnTo>
                    <a:cubicBezTo>
                      <a:pt x="11943" y="8867"/>
                      <a:pt x="10424" y="10391"/>
                      <a:pt x="8552" y="10391"/>
                    </a:cubicBezTo>
                    <a:lnTo>
                      <a:pt x="0" y="10391"/>
                    </a:lnTo>
                    <a:lnTo>
                      <a:pt x="0" y="12086"/>
                    </a:lnTo>
                    <a:lnTo>
                      <a:pt x="8552" y="12086"/>
                    </a:lnTo>
                    <a:cubicBezTo>
                      <a:pt x="11356" y="12086"/>
                      <a:pt x="13638" y="9803"/>
                      <a:pt x="13638" y="6996"/>
                    </a:cubicBezTo>
                    <a:lnTo>
                      <a:pt x="13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grpSp>
            <p:nvGrpSpPr>
              <p:cNvPr id="4675" name="Google Shape;4675;p47"/>
              <p:cNvGrpSpPr/>
              <p:nvPr/>
            </p:nvGrpSpPr>
            <p:grpSpPr>
              <a:xfrm>
                <a:off x="4136075" y="3489925"/>
                <a:ext cx="414800" cy="219175"/>
                <a:chOff x="4136075" y="3489925"/>
                <a:chExt cx="414800" cy="219175"/>
              </a:xfrm>
            </p:grpSpPr>
            <p:sp>
              <p:nvSpPr>
                <p:cNvPr id="4676" name="Google Shape;4676;p47"/>
                <p:cNvSpPr/>
                <p:nvPr/>
              </p:nvSpPr>
              <p:spPr>
                <a:xfrm>
                  <a:off x="4148775" y="3527150"/>
                  <a:ext cx="144800" cy="14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2" h="5859" extrusionOk="0">
                      <a:moveTo>
                        <a:pt x="5292" y="1"/>
                      </a:moveTo>
                      <a:cubicBezTo>
                        <a:pt x="2376" y="1"/>
                        <a:pt x="0" y="2376"/>
                        <a:pt x="0" y="5292"/>
                      </a:cubicBezTo>
                      <a:lnTo>
                        <a:pt x="0" y="5859"/>
                      </a:lnTo>
                      <a:lnTo>
                        <a:pt x="3383" y="5859"/>
                      </a:lnTo>
                      <a:lnTo>
                        <a:pt x="3383" y="5292"/>
                      </a:lnTo>
                      <a:cubicBezTo>
                        <a:pt x="3383" y="4239"/>
                        <a:pt x="4239" y="3383"/>
                        <a:pt x="5292" y="3383"/>
                      </a:cubicBezTo>
                      <a:lnTo>
                        <a:pt x="5791" y="3383"/>
                      </a:lnTo>
                      <a:lnTo>
                        <a:pt x="579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77" name="Google Shape;4677;p47"/>
                <p:cNvSpPr/>
                <p:nvPr/>
              </p:nvSpPr>
              <p:spPr>
                <a:xfrm>
                  <a:off x="4191150" y="3569325"/>
                  <a:ext cx="102425" cy="10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4168" extrusionOk="0">
                      <a:moveTo>
                        <a:pt x="3597" y="1"/>
                      </a:moveTo>
                      <a:cubicBezTo>
                        <a:pt x="1608" y="1"/>
                        <a:pt x="1" y="1616"/>
                        <a:pt x="1" y="3601"/>
                      </a:cubicBezTo>
                      <a:lnTo>
                        <a:pt x="1" y="4168"/>
                      </a:lnTo>
                      <a:lnTo>
                        <a:pt x="1692" y="4168"/>
                      </a:lnTo>
                      <a:lnTo>
                        <a:pt x="1692" y="3601"/>
                      </a:lnTo>
                      <a:cubicBezTo>
                        <a:pt x="1688" y="2552"/>
                        <a:pt x="2544" y="1696"/>
                        <a:pt x="3597" y="1696"/>
                      </a:cubicBezTo>
                      <a:lnTo>
                        <a:pt x="4096" y="1696"/>
                      </a:lnTo>
                      <a:lnTo>
                        <a:pt x="409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78" name="Google Shape;4678;p47"/>
                <p:cNvSpPr/>
                <p:nvPr/>
              </p:nvSpPr>
              <p:spPr>
                <a:xfrm>
                  <a:off x="4136075" y="3673625"/>
                  <a:ext cx="110175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7" h="1180" extrusionOk="0">
                      <a:moveTo>
                        <a:pt x="1" y="0"/>
                      </a:moveTo>
                      <a:lnTo>
                        <a:pt x="1" y="1179"/>
                      </a:lnTo>
                      <a:lnTo>
                        <a:pt x="4407" y="1179"/>
                      </a:lnTo>
                      <a:lnTo>
                        <a:pt x="440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79" name="Google Shape;4679;p47"/>
                <p:cNvSpPr/>
                <p:nvPr/>
              </p:nvSpPr>
              <p:spPr>
                <a:xfrm>
                  <a:off x="4198075" y="3673625"/>
                  <a:ext cx="47975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9" h="1180" extrusionOk="0">
                      <a:moveTo>
                        <a:pt x="1" y="0"/>
                      </a:moveTo>
                      <a:lnTo>
                        <a:pt x="1" y="1179"/>
                      </a:lnTo>
                      <a:lnTo>
                        <a:pt x="1918" y="1179"/>
                      </a:lnTo>
                      <a:lnTo>
                        <a:pt x="19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0" name="Google Shape;4680;p47"/>
                <p:cNvSpPr/>
                <p:nvPr/>
              </p:nvSpPr>
              <p:spPr>
                <a:xfrm>
                  <a:off x="4456250" y="3513825"/>
                  <a:ext cx="29525" cy="1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4408" extrusionOk="0">
                      <a:moveTo>
                        <a:pt x="1" y="1"/>
                      </a:moveTo>
                      <a:lnTo>
                        <a:pt x="1" y="4407"/>
                      </a:lnTo>
                      <a:lnTo>
                        <a:pt x="1180" y="4407"/>
                      </a:lnTo>
                      <a:lnTo>
                        <a:pt x="118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1" name="Google Shape;4681;p47"/>
                <p:cNvSpPr/>
                <p:nvPr/>
              </p:nvSpPr>
              <p:spPr>
                <a:xfrm>
                  <a:off x="4456250" y="3580250"/>
                  <a:ext cx="295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1755" extrusionOk="0">
                      <a:moveTo>
                        <a:pt x="1" y="0"/>
                      </a:moveTo>
                      <a:lnTo>
                        <a:pt x="1" y="1754"/>
                      </a:lnTo>
                      <a:lnTo>
                        <a:pt x="1180" y="1754"/>
                      </a:lnTo>
                      <a:lnTo>
                        <a:pt x="118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2" name="Google Shape;4682;p47"/>
                <p:cNvSpPr/>
                <p:nvPr/>
              </p:nvSpPr>
              <p:spPr>
                <a:xfrm>
                  <a:off x="4485750" y="3521075"/>
                  <a:ext cx="9350" cy="9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3836" extrusionOk="0">
                      <a:moveTo>
                        <a:pt x="0" y="0"/>
                      </a:moveTo>
                      <a:lnTo>
                        <a:pt x="0" y="3836"/>
                      </a:lnTo>
                      <a:lnTo>
                        <a:pt x="374" y="3836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3" name="Google Shape;4683;p47"/>
                <p:cNvSpPr/>
                <p:nvPr/>
              </p:nvSpPr>
              <p:spPr>
                <a:xfrm>
                  <a:off x="4485750" y="3578775"/>
                  <a:ext cx="9350" cy="3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1524" extrusionOk="0">
                      <a:moveTo>
                        <a:pt x="0" y="0"/>
                      </a:moveTo>
                      <a:lnTo>
                        <a:pt x="0" y="1524"/>
                      </a:lnTo>
                      <a:lnTo>
                        <a:pt x="374" y="1524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4" name="Google Shape;4684;p47"/>
                <p:cNvSpPr/>
                <p:nvPr/>
              </p:nvSpPr>
              <p:spPr>
                <a:xfrm>
                  <a:off x="4493450" y="3490025"/>
                  <a:ext cx="56575" cy="15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3" h="6316" extrusionOk="0">
                      <a:moveTo>
                        <a:pt x="244" y="0"/>
                      </a:moveTo>
                      <a:lnTo>
                        <a:pt x="60" y="739"/>
                      </a:lnTo>
                      <a:lnTo>
                        <a:pt x="1" y="987"/>
                      </a:lnTo>
                      <a:lnTo>
                        <a:pt x="1" y="5330"/>
                      </a:lnTo>
                      <a:lnTo>
                        <a:pt x="244" y="6316"/>
                      </a:lnTo>
                      <a:lnTo>
                        <a:pt x="2023" y="6316"/>
                      </a:lnTo>
                      <a:lnTo>
                        <a:pt x="2263" y="5330"/>
                      </a:lnTo>
                      <a:lnTo>
                        <a:pt x="2263" y="987"/>
                      </a:lnTo>
                      <a:lnTo>
                        <a:pt x="2204" y="739"/>
                      </a:lnTo>
                      <a:lnTo>
                        <a:pt x="202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5" name="Google Shape;4685;p47"/>
                <p:cNvSpPr/>
                <p:nvPr/>
              </p:nvSpPr>
              <p:spPr>
                <a:xfrm>
                  <a:off x="4492725" y="3534200"/>
                  <a:ext cx="58150" cy="6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" h="2787" extrusionOk="0">
                      <a:moveTo>
                        <a:pt x="294" y="0"/>
                      </a:moveTo>
                      <a:cubicBezTo>
                        <a:pt x="0" y="902"/>
                        <a:pt x="0" y="1880"/>
                        <a:pt x="294" y="2786"/>
                      </a:cubicBezTo>
                      <a:lnTo>
                        <a:pt x="2023" y="2786"/>
                      </a:lnTo>
                      <a:cubicBezTo>
                        <a:pt x="2325" y="1880"/>
                        <a:pt x="2325" y="902"/>
                        <a:pt x="20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6" name="Google Shape;4686;p47"/>
                <p:cNvSpPr/>
                <p:nvPr/>
              </p:nvSpPr>
              <p:spPr>
                <a:xfrm>
                  <a:off x="4495025" y="3489925"/>
                  <a:ext cx="5352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" h="1767" extrusionOk="0">
                      <a:moveTo>
                        <a:pt x="185" y="0"/>
                      </a:moveTo>
                      <a:lnTo>
                        <a:pt x="1" y="743"/>
                      </a:lnTo>
                      <a:cubicBezTo>
                        <a:pt x="26" y="1091"/>
                        <a:pt x="97" y="1435"/>
                        <a:pt x="206" y="1767"/>
                      </a:cubicBezTo>
                      <a:lnTo>
                        <a:pt x="1939" y="1767"/>
                      </a:lnTo>
                      <a:cubicBezTo>
                        <a:pt x="2049" y="1435"/>
                        <a:pt x="2112" y="1091"/>
                        <a:pt x="2141" y="743"/>
                      </a:cubicBezTo>
                      <a:lnTo>
                        <a:pt x="19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7" name="Google Shape;4687;p47"/>
                <p:cNvSpPr/>
                <p:nvPr/>
              </p:nvSpPr>
              <p:spPr>
                <a:xfrm>
                  <a:off x="4495025" y="3603750"/>
                  <a:ext cx="5352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" h="1767" extrusionOk="0">
                      <a:moveTo>
                        <a:pt x="206" y="0"/>
                      </a:moveTo>
                      <a:cubicBezTo>
                        <a:pt x="97" y="332"/>
                        <a:pt x="26" y="676"/>
                        <a:pt x="1" y="1024"/>
                      </a:cubicBezTo>
                      <a:lnTo>
                        <a:pt x="185" y="1767"/>
                      </a:lnTo>
                      <a:lnTo>
                        <a:pt x="1965" y="1767"/>
                      </a:lnTo>
                      <a:lnTo>
                        <a:pt x="2141" y="1024"/>
                      </a:lnTo>
                      <a:cubicBezTo>
                        <a:pt x="2112" y="676"/>
                        <a:pt x="2049" y="332"/>
                        <a:pt x="19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8" name="Google Shape;4688;p47"/>
                <p:cNvSpPr/>
                <p:nvPr/>
              </p:nvSpPr>
              <p:spPr>
                <a:xfrm>
                  <a:off x="4145825" y="3702875"/>
                  <a:ext cx="90775" cy="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249" extrusionOk="0">
                      <a:moveTo>
                        <a:pt x="1" y="1"/>
                      </a:moveTo>
                      <a:lnTo>
                        <a:pt x="1" y="248"/>
                      </a:lnTo>
                      <a:lnTo>
                        <a:pt x="3631" y="248"/>
                      </a:lnTo>
                      <a:lnTo>
                        <a:pt x="36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9" name="Google Shape;4689;p47"/>
                <p:cNvSpPr/>
                <p:nvPr/>
              </p:nvSpPr>
              <p:spPr>
                <a:xfrm>
                  <a:off x="4293550" y="3526950"/>
                  <a:ext cx="162725" cy="8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9" h="3400" extrusionOk="0">
                      <a:moveTo>
                        <a:pt x="0" y="0"/>
                      </a:moveTo>
                      <a:lnTo>
                        <a:pt x="0" y="3400"/>
                      </a:lnTo>
                      <a:lnTo>
                        <a:pt x="6509" y="3400"/>
                      </a:lnTo>
                      <a:lnTo>
                        <a:pt x="650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90" name="Google Shape;4690;p47"/>
                <p:cNvSpPr/>
                <p:nvPr/>
              </p:nvSpPr>
              <p:spPr>
                <a:xfrm>
                  <a:off x="4293550" y="3569550"/>
                  <a:ext cx="162725" cy="4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9" h="1700" extrusionOk="0">
                      <a:moveTo>
                        <a:pt x="0" y="0"/>
                      </a:moveTo>
                      <a:lnTo>
                        <a:pt x="0" y="1700"/>
                      </a:lnTo>
                      <a:lnTo>
                        <a:pt x="6509" y="1700"/>
                      </a:lnTo>
                      <a:lnTo>
                        <a:pt x="650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p:sp>
        <p:nvSpPr>
          <p:cNvPr id="4691" name="Google Shape;4691;p47"/>
          <p:cNvSpPr txBox="1">
            <a:spLocks noGrp="1"/>
          </p:cNvSpPr>
          <p:nvPr>
            <p:ph type="title"/>
          </p:nvPr>
        </p:nvSpPr>
        <p:spPr>
          <a:xfrm>
            <a:off x="962075" y="802754"/>
            <a:ext cx="4448100" cy="837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Latn-RS" sz="4000" dirty="0"/>
              <a:t>Auto_hand.</a:t>
            </a:r>
            <a:r>
              <a:rPr lang="sr-Latn-RS" sz="4000" dirty="0">
                <a:solidFill>
                  <a:schemeClr val="lt1"/>
                </a:solidFill>
              </a:rPr>
              <a:t>vi</a:t>
            </a:r>
            <a:endParaRPr sz="4000" dirty="0">
              <a:solidFill>
                <a:schemeClr val="lt1"/>
              </a:solidFill>
            </a:endParaRPr>
          </a:p>
        </p:txBody>
      </p:sp>
      <p:grpSp>
        <p:nvGrpSpPr>
          <p:cNvPr id="4716" name="Google Shape;4716;p47"/>
          <p:cNvGrpSpPr/>
          <p:nvPr/>
        </p:nvGrpSpPr>
        <p:grpSpPr>
          <a:xfrm>
            <a:off x="5784964" y="-182770"/>
            <a:ext cx="3359037" cy="3366643"/>
            <a:chOff x="3342223" y="1899446"/>
            <a:chExt cx="2641167" cy="2647148"/>
          </a:xfrm>
        </p:grpSpPr>
        <p:sp>
          <p:nvSpPr>
            <p:cNvPr id="4717" name="Google Shape;4717;p47"/>
            <p:cNvSpPr/>
            <p:nvPr/>
          </p:nvSpPr>
          <p:spPr>
            <a:xfrm>
              <a:off x="3469511" y="1899446"/>
              <a:ext cx="2513879" cy="2519594"/>
            </a:xfrm>
            <a:custGeom>
              <a:avLst/>
              <a:gdLst/>
              <a:ahLst/>
              <a:cxnLst/>
              <a:rect l="l" t="t" r="r" b="b"/>
              <a:pathLst>
                <a:path w="39775" h="39867" extrusionOk="0">
                  <a:moveTo>
                    <a:pt x="18994" y="1"/>
                  </a:moveTo>
                  <a:lnTo>
                    <a:pt x="18994" y="7000"/>
                  </a:lnTo>
                  <a:cubicBezTo>
                    <a:pt x="18994" y="7936"/>
                    <a:pt x="18234" y="8696"/>
                    <a:pt x="17298" y="8696"/>
                  </a:cubicBezTo>
                  <a:lnTo>
                    <a:pt x="5087" y="8696"/>
                  </a:lnTo>
                  <a:cubicBezTo>
                    <a:pt x="2280" y="8696"/>
                    <a:pt x="1" y="10978"/>
                    <a:pt x="1" y="13786"/>
                  </a:cubicBezTo>
                  <a:lnTo>
                    <a:pt x="1" y="34776"/>
                  </a:lnTo>
                  <a:cubicBezTo>
                    <a:pt x="1" y="37583"/>
                    <a:pt x="2280" y="39866"/>
                    <a:pt x="5087" y="39866"/>
                  </a:cubicBezTo>
                  <a:lnTo>
                    <a:pt x="39774" y="39866"/>
                  </a:lnTo>
                  <a:lnTo>
                    <a:pt x="39774" y="36471"/>
                  </a:lnTo>
                  <a:lnTo>
                    <a:pt x="39774" y="36467"/>
                  </a:lnTo>
                  <a:lnTo>
                    <a:pt x="5087" y="36467"/>
                  </a:lnTo>
                  <a:cubicBezTo>
                    <a:pt x="4151" y="36467"/>
                    <a:pt x="3392" y="35703"/>
                    <a:pt x="3392" y="34772"/>
                  </a:cubicBezTo>
                  <a:lnTo>
                    <a:pt x="3392" y="13777"/>
                  </a:lnTo>
                  <a:cubicBezTo>
                    <a:pt x="3392" y="12846"/>
                    <a:pt x="4151" y="12086"/>
                    <a:pt x="5087" y="12086"/>
                  </a:cubicBezTo>
                  <a:lnTo>
                    <a:pt x="17298" y="12086"/>
                  </a:lnTo>
                  <a:cubicBezTo>
                    <a:pt x="20106" y="12086"/>
                    <a:pt x="22389" y="9803"/>
                    <a:pt x="22389" y="6996"/>
                  </a:cubicBezTo>
                  <a:lnTo>
                    <a:pt x="223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18" name="Google Shape;4718;p47"/>
            <p:cNvSpPr/>
            <p:nvPr/>
          </p:nvSpPr>
          <p:spPr>
            <a:xfrm>
              <a:off x="3576448" y="1899446"/>
              <a:ext cx="2406941" cy="2412154"/>
            </a:xfrm>
            <a:custGeom>
              <a:avLst/>
              <a:gdLst/>
              <a:ahLst/>
              <a:cxnLst/>
              <a:rect l="l" t="t" r="r" b="b"/>
              <a:pathLst>
                <a:path w="38083" h="38167" extrusionOk="0">
                  <a:moveTo>
                    <a:pt x="19001" y="1"/>
                  </a:moveTo>
                  <a:lnTo>
                    <a:pt x="19001" y="6992"/>
                  </a:lnTo>
                  <a:cubicBezTo>
                    <a:pt x="19001" y="8863"/>
                    <a:pt x="17478" y="10382"/>
                    <a:pt x="15606" y="10382"/>
                  </a:cubicBezTo>
                  <a:lnTo>
                    <a:pt x="3395" y="10382"/>
                  </a:lnTo>
                  <a:cubicBezTo>
                    <a:pt x="1523" y="10382"/>
                    <a:pt x="0" y="11906"/>
                    <a:pt x="0" y="13777"/>
                  </a:cubicBezTo>
                  <a:lnTo>
                    <a:pt x="0" y="34772"/>
                  </a:lnTo>
                  <a:cubicBezTo>
                    <a:pt x="0" y="36643"/>
                    <a:pt x="1523" y="38167"/>
                    <a:pt x="3395" y="38167"/>
                  </a:cubicBezTo>
                  <a:lnTo>
                    <a:pt x="38082" y="38167"/>
                  </a:lnTo>
                  <a:lnTo>
                    <a:pt x="38082" y="36471"/>
                  </a:lnTo>
                  <a:lnTo>
                    <a:pt x="38082" y="36467"/>
                  </a:lnTo>
                  <a:lnTo>
                    <a:pt x="3395" y="36467"/>
                  </a:lnTo>
                  <a:cubicBezTo>
                    <a:pt x="2459" y="36467"/>
                    <a:pt x="1700" y="35703"/>
                    <a:pt x="1700" y="34772"/>
                  </a:cubicBezTo>
                  <a:lnTo>
                    <a:pt x="1700" y="13777"/>
                  </a:lnTo>
                  <a:cubicBezTo>
                    <a:pt x="1700" y="12846"/>
                    <a:pt x="2459" y="12086"/>
                    <a:pt x="3395" y="12086"/>
                  </a:cubicBezTo>
                  <a:lnTo>
                    <a:pt x="15606" y="12086"/>
                  </a:lnTo>
                  <a:cubicBezTo>
                    <a:pt x="18414" y="12086"/>
                    <a:pt x="20697" y="9803"/>
                    <a:pt x="20697" y="6996"/>
                  </a:cubicBezTo>
                  <a:lnTo>
                    <a:pt x="206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19" name="Google Shape;4719;p47"/>
            <p:cNvSpPr/>
            <p:nvPr/>
          </p:nvSpPr>
          <p:spPr>
            <a:xfrm>
              <a:off x="3469005" y="3390471"/>
              <a:ext cx="214636" cy="583778"/>
            </a:xfrm>
            <a:custGeom>
              <a:avLst/>
              <a:gdLst/>
              <a:ahLst/>
              <a:cxnLst/>
              <a:rect l="l" t="t" r="r" b="b"/>
              <a:pathLst>
                <a:path w="3396" h="9237" extrusionOk="0">
                  <a:moveTo>
                    <a:pt x="3395" y="1"/>
                  </a:moveTo>
                  <a:cubicBezTo>
                    <a:pt x="3046" y="628"/>
                    <a:pt x="2355" y="942"/>
                    <a:pt x="1663" y="942"/>
                  </a:cubicBezTo>
                  <a:cubicBezTo>
                    <a:pt x="1017" y="942"/>
                    <a:pt x="371" y="669"/>
                    <a:pt x="1" y="122"/>
                  </a:cubicBezTo>
                  <a:lnTo>
                    <a:pt x="1" y="9082"/>
                  </a:lnTo>
                  <a:cubicBezTo>
                    <a:pt x="389" y="8567"/>
                    <a:pt x="998" y="8213"/>
                    <a:pt x="1637" y="8213"/>
                  </a:cubicBezTo>
                  <a:cubicBezTo>
                    <a:pt x="2082" y="8213"/>
                    <a:pt x="2541" y="8384"/>
                    <a:pt x="2951" y="8792"/>
                  </a:cubicBezTo>
                  <a:lnTo>
                    <a:pt x="3395" y="9237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0" name="Google Shape;4720;p47"/>
            <p:cNvSpPr/>
            <p:nvPr/>
          </p:nvSpPr>
          <p:spPr>
            <a:xfrm>
              <a:off x="3471407" y="2830894"/>
              <a:ext cx="209832" cy="576890"/>
            </a:xfrm>
            <a:custGeom>
              <a:avLst/>
              <a:gdLst/>
              <a:ahLst/>
              <a:cxnLst/>
              <a:rect l="l" t="t" r="r" b="b"/>
              <a:pathLst>
                <a:path w="3320" h="9128" extrusionOk="0">
                  <a:moveTo>
                    <a:pt x="0" y="0"/>
                  </a:moveTo>
                  <a:lnTo>
                    <a:pt x="0" y="9127"/>
                  </a:lnTo>
                  <a:lnTo>
                    <a:pt x="3320" y="9127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1" name="Google Shape;4721;p47"/>
            <p:cNvSpPr/>
            <p:nvPr/>
          </p:nvSpPr>
          <p:spPr>
            <a:xfrm>
              <a:off x="3471660" y="2927970"/>
              <a:ext cx="209579" cy="468944"/>
            </a:xfrm>
            <a:custGeom>
              <a:avLst/>
              <a:gdLst/>
              <a:ahLst/>
              <a:cxnLst/>
              <a:rect l="l" t="t" r="r" b="b"/>
              <a:pathLst>
                <a:path w="3316" h="7420" extrusionOk="0">
                  <a:moveTo>
                    <a:pt x="1658" y="0"/>
                  </a:moveTo>
                  <a:cubicBezTo>
                    <a:pt x="1062" y="0"/>
                    <a:pt x="500" y="143"/>
                    <a:pt x="1" y="395"/>
                  </a:cubicBezTo>
                  <a:lnTo>
                    <a:pt x="1" y="7025"/>
                  </a:lnTo>
                  <a:cubicBezTo>
                    <a:pt x="500" y="7277"/>
                    <a:pt x="1062" y="7419"/>
                    <a:pt x="1658" y="7419"/>
                  </a:cubicBezTo>
                  <a:cubicBezTo>
                    <a:pt x="2258" y="7419"/>
                    <a:pt x="2820" y="7277"/>
                    <a:pt x="3316" y="7025"/>
                  </a:cubicBezTo>
                  <a:lnTo>
                    <a:pt x="3316" y="395"/>
                  </a:lnTo>
                  <a:cubicBezTo>
                    <a:pt x="2820" y="143"/>
                    <a:pt x="2254" y="0"/>
                    <a:pt x="1658" y="0"/>
                  </a:cubicBez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2" name="Google Shape;4722;p47"/>
            <p:cNvSpPr/>
            <p:nvPr/>
          </p:nvSpPr>
          <p:spPr>
            <a:xfrm>
              <a:off x="3471407" y="2831147"/>
              <a:ext cx="104790" cy="576890"/>
            </a:xfrm>
            <a:custGeom>
              <a:avLst/>
              <a:gdLst/>
              <a:ahLst/>
              <a:cxnLst/>
              <a:rect l="l" t="t" r="r" b="b"/>
              <a:pathLst>
                <a:path w="1658" h="9128" extrusionOk="0">
                  <a:moveTo>
                    <a:pt x="0" y="1"/>
                  </a:moveTo>
                  <a:lnTo>
                    <a:pt x="0" y="9128"/>
                  </a:lnTo>
                  <a:lnTo>
                    <a:pt x="1658" y="9128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3" name="Google Shape;4723;p47"/>
            <p:cNvSpPr/>
            <p:nvPr/>
          </p:nvSpPr>
          <p:spPr>
            <a:xfrm>
              <a:off x="3453900" y="2787412"/>
              <a:ext cx="245099" cy="65791"/>
            </a:xfrm>
            <a:custGeom>
              <a:avLst/>
              <a:gdLst/>
              <a:ahLst/>
              <a:cxnLst/>
              <a:rect l="l" t="t" r="r" b="b"/>
              <a:pathLst>
                <a:path w="3878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4" name="Google Shape;4724;p47"/>
            <p:cNvSpPr/>
            <p:nvPr/>
          </p:nvSpPr>
          <p:spPr>
            <a:xfrm>
              <a:off x="3453900" y="2787412"/>
              <a:ext cx="97395" cy="65791"/>
            </a:xfrm>
            <a:custGeom>
              <a:avLst/>
              <a:gdLst/>
              <a:ahLst/>
              <a:cxnLst/>
              <a:rect l="l" t="t" r="r" b="b"/>
              <a:pathLst>
                <a:path w="1541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1540" y="1041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5" name="Google Shape;4725;p47"/>
            <p:cNvSpPr/>
            <p:nvPr/>
          </p:nvSpPr>
          <p:spPr>
            <a:xfrm>
              <a:off x="3447770" y="2766430"/>
              <a:ext cx="256792" cy="21046"/>
            </a:xfrm>
            <a:custGeom>
              <a:avLst/>
              <a:gdLst/>
              <a:ahLst/>
              <a:cxnLst/>
              <a:rect l="l" t="t" r="r" b="b"/>
              <a:pathLst>
                <a:path w="4063" h="333" extrusionOk="0">
                  <a:moveTo>
                    <a:pt x="1" y="1"/>
                  </a:moveTo>
                  <a:lnTo>
                    <a:pt x="1" y="332"/>
                  </a:lnTo>
                  <a:lnTo>
                    <a:pt x="4063" y="332"/>
                  </a:lnTo>
                  <a:lnTo>
                    <a:pt x="40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6" name="Google Shape;4726;p47"/>
            <p:cNvSpPr/>
            <p:nvPr/>
          </p:nvSpPr>
          <p:spPr>
            <a:xfrm>
              <a:off x="3447770" y="2766430"/>
              <a:ext cx="102198" cy="21046"/>
            </a:xfrm>
            <a:custGeom>
              <a:avLst/>
              <a:gdLst/>
              <a:ahLst/>
              <a:cxnLst/>
              <a:rect l="l" t="t" r="r" b="b"/>
              <a:pathLst>
                <a:path w="161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616" y="332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7" name="Google Shape;4727;p47"/>
            <p:cNvSpPr/>
            <p:nvPr/>
          </p:nvSpPr>
          <p:spPr>
            <a:xfrm>
              <a:off x="3453900" y="3407978"/>
              <a:ext cx="245099" cy="65854"/>
            </a:xfrm>
            <a:custGeom>
              <a:avLst/>
              <a:gdLst/>
              <a:ahLst/>
              <a:cxnLst/>
              <a:rect l="l" t="t" r="r" b="b"/>
              <a:pathLst>
                <a:path w="387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8" name="Google Shape;4728;p47"/>
            <p:cNvSpPr/>
            <p:nvPr/>
          </p:nvSpPr>
          <p:spPr>
            <a:xfrm>
              <a:off x="3453900" y="3407978"/>
              <a:ext cx="106686" cy="65854"/>
            </a:xfrm>
            <a:custGeom>
              <a:avLst/>
              <a:gdLst/>
              <a:ahLst/>
              <a:cxnLst/>
              <a:rect l="l" t="t" r="r" b="b"/>
              <a:pathLst>
                <a:path w="168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1687" y="1041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9" name="Google Shape;4729;p47"/>
            <p:cNvSpPr/>
            <p:nvPr/>
          </p:nvSpPr>
          <p:spPr>
            <a:xfrm>
              <a:off x="3443282" y="3472948"/>
              <a:ext cx="267157" cy="13588"/>
            </a:xfrm>
            <a:custGeom>
              <a:avLst/>
              <a:gdLst/>
              <a:ahLst/>
              <a:cxnLst/>
              <a:rect l="l" t="t" r="r" b="b"/>
              <a:pathLst>
                <a:path w="4227" h="215" extrusionOk="0">
                  <a:moveTo>
                    <a:pt x="0" y="1"/>
                  </a:moveTo>
                  <a:lnTo>
                    <a:pt x="0" y="215"/>
                  </a:lnTo>
                  <a:lnTo>
                    <a:pt x="4226" y="215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0" name="Google Shape;4730;p47"/>
            <p:cNvSpPr/>
            <p:nvPr/>
          </p:nvSpPr>
          <p:spPr>
            <a:xfrm>
              <a:off x="3342223" y="2885247"/>
              <a:ext cx="468710" cy="468691"/>
            </a:xfrm>
            <a:custGeom>
              <a:avLst/>
              <a:gdLst/>
              <a:ahLst/>
              <a:cxnLst/>
              <a:rect l="l" t="t" r="r" b="b"/>
              <a:pathLst>
                <a:path w="7416" h="7416" extrusionOk="0">
                  <a:moveTo>
                    <a:pt x="3706" y="1"/>
                  </a:moveTo>
                  <a:cubicBezTo>
                    <a:pt x="1658" y="1"/>
                    <a:pt x="1" y="1662"/>
                    <a:pt x="1" y="3710"/>
                  </a:cubicBezTo>
                  <a:cubicBezTo>
                    <a:pt x="1" y="5758"/>
                    <a:pt x="1658" y="7416"/>
                    <a:pt x="3706" y="7416"/>
                  </a:cubicBezTo>
                  <a:cubicBezTo>
                    <a:pt x="5754" y="7416"/>
                    <a:pt x="7416" y="5758"/>
                    <a:pt x="7416" y="3710"/>
                  </a:cubicBezTo>
                  <a:cubicBezTo>
                    <a:pt x="7416" y="1662"/>
                    <a:pt x="5754" y="1"/>
                    <a:pt x="37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1" name="Google Shape;4731;p47"/>
            <p:cNvSpPr/>
            <p:nvPr/>
          </p:nvSpPr>
          <p:spPr>
            <a:xfrm>
              <a:off x="3355495" y="2898519"/>
              <a:ext cx="442165" cy="442147"/>
            </a:xfrm>
            <a:custGeom>
              <a:avLst/>
              <a:gdLst/>
              <a:ahLst/>
              <a:cxnLst/>
              <a:rect l="l" t="t" r="r" b="b"/>
              <a:pathLst>
                <a:path w="6996" h="6996" extrusionOk="0">
                  <a:moveTo>
                    <a:pt x="3496" y="0"/>
                  </a:moveTo>
                  <a:cubicBezTo>
                    <a:pt x="1566" y="0"/>
                    <a:pt x="0" y="1566"/>
                    <a:pt x="0" y="3500"/>
                  </a:cubicBezTo>
                  <a:cubicBezTo>
                    <a:pt x="0" y="5430"/>
                    <a:pt x="1566" y="6996"/>
                    <a:pt x="3496" y="6996"/>
                  </a:cubicBezTo>
                  <a:cubicBezTo>
                    <a:pt x="5431" y="6996"/>
                    <a:pt x="6996" y="5430"/>
                    <a:pt x="6996" y="3500"/>
                  </a:cubicBezTo>
                  <a:cubicBezTo>
                    <a:pt x="6996" y="1566"/>
                    <a:pt x="5431" y="0"/>
                    <a:pt x="3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2" name="Google Shape;4732;p47"/>
            <p:cNvSpPr/>
            <p:nvPr/>
          </p:nvSpPr>
          <p:spPr>
            <a:xfrm>
              <a:off x="3386780" y="2930625"/>
              <a:ext cx="378836" cy="378252"/>
            </a:xfrm>
            <a:custGeom>
              <a:avLst/>
              <a:gdLst/>
              <a:ahLst/>
              <a:cxnLst/>
              <a:rect l="l" t="t" r="r" b="b"/>
              <a:pathLst>
                <a:path w="5994" h="5985" extrusionOk="0">
                  <a:moveTo>
                    <a:pt x="3005" y="0"/>
                  </a:moveTo>
                  <a:cubicBezTo>
                    <a:pt x="3002" y="0"/>
                    <a:pt x="2999" y="0"/>
                    <a:pt x="2997" y="0"/>
                  </a:cubicBezTo>
                  <a:cubicBezTo>
                    <a:pt x="1960" y="0"/>
                    <a:pt x="1050" y="525"/>
                    <a:pt x="513" y="1322"/>
                  </a:cubicBezTo>
                  <a:cubicBezTo>
                    <a:pt x="190" y="1800"/>
                    <a:pt x="1" y="2371"/>
                    <a:pt x="1" y="2992"/>
                  </a:cubicBezTo>
                  <a:cubicBezTo>
                    <a:pt x="1" y="3479"/>
                    <a:pt x="118" y="3941"/>
                    <a:pt x="328" y="4348"/>
                  </a:cubicBezTo>
                  <a:cubicBezTo>
                    <a:pt x="672" y="5027"/>
                    <a:pt x="1268" y="5556"/>
                    <a:pt x="1990" y="5812"/>
                  </a:cubicBezTo>
                  <a:cubicBezTo>
                    <a:pt x="2304" y="5921"/>
                    <a:pt x="2644" y="5984"/>
                    <a:pt x="2997" y="5984"/>
                  </a:cubicBezTo>
                  <a:cubicBezTo>
                    <a:pt x="4080" y="5984"/>
                    <a:pt x="5028" y="5413"/>
                    <a:pt x="5552" y="4553"/>
                  </a:cubicBezTo>
                  <a:cubicBezTo>
                    <a:pt x="5829" y="4096"/>
                    <a:pt x="5993" y="3563"/>
                    <a:pt x="5993" y="2992"/>
                  </a:cubicBezTo>
                  <a:cubicBezTo>
                    <a:pt x="5993" y="1341"/>
                    <a:pt x="4659" y="0"/>
                    <a:pt x="3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3" name="Google Shape;4733;p47"/>
            <p:cNvSpPr/>
            <p:nvPr/>
          </p:nvSpPr>
          <p:spPr>
            <a:xfrm>
              <a:off x="3387349" y="2930625"/>
              <a:ext cx="341357" cy="327060"/>
            </a:xfrm>
            <a:custGeom>
              <a:avLst/>
              <a:gdLst/>
              <a:ahLst/>
              <a:cxnLst/>
              <a:rect l="l" t="t" r="r" b="b"/>
              <a:pathLst>
                <a:path w="5401" h="5175" extrusionOk="0">
                  <a:moveTo>
                    <a:pt x="2992" y="0"/>
                  </a:moveTo>
                  <a:cubicBezTo>
                    <a:pt x="1960" y="0"/>
                    <a:pt x="1049" y="525"/>
                    <a:pt x="508" y="1322"/>
                  </a:cubicBezTo>
                  <a:cubicBezTo>
                    <a:pt x="189" y="1800"/>
                    <a:pt x="0" y="2371"/>
                    <a:pt x="0" y="2992"/>
                  </a:cubicBezTo>
                  <a:cubicBezTo>
                    <a:pt x="0" y="3479"/>
                    <a:pt x="113" y="3941"/>
                    <a:pt x="323" y="4352"/>
                  </a:cubicBezTo>
                  <a:cubicBezTo>
                    <a:pt x="483" y="4658"/>
                    <a:pt x="697" y="4939"/>
                    <a:pt x="948" y="5174"/>
                  </a:cubicBezTo>
                  <a:cubicBezTo>
                    <a:pt x="848" y="5044"/>
                    <a:pt x="760" y="4902"/>
                    <a:pt x="684" y="4755"/>
                  </a:cubicBezTo>
                  <a:cubicBezTo>
                    <a:pt x="474" y="4343"/>
                    <a:pt x="361" y="3882"/>
                    <a:pt x="361" y="3395"/>
                  </a:cubicBezTo>
                  <a:cubicBezTo>
                    <a:pt x="361" y="2778"/>
                    <a:pt x="550" y="2203"/>
                    <a:pt x="869" y="1729"/>
                  </a:cubicBezTo>
                  <a:cubicBezTo>
                    <a:pt x="1410" y="932"/>
                    <a:pt x="2316" y="407"/>
                    <a:pt x="3357" y="407"/>
                  </a:cubicBezTo>
                  <a:cubicBezTo>
                    <a:pt x="4146" y="407"/>
                    <a:pt x="4868" y="714"/>
                    <a:pt x="5401" y="1217"/>
                  </a:cubicBezTo>
                  <a:cubicBezTo>
                    <a:pt x="4855" y="479"/>
                    <a:pt x="3978" y="0"/>
                    <a:pt x="2992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4" name="Google Shape;4734;p47"/>
            <p:cNvSpPr/>
            <p:nvPr/>
          </p:nvSpPr>
          <p:spPr>
            <a:xfrm>
              <a:off x="3397904" y="2940421"/>
              <a:ext cx="357600" cy="358344"/>
            </a:xfrm>
            <a:custGeom>
              <a:avLst/>
              <a:gdLst/>
              <a:ahLst/>
              <a:cxnLst/>
              <a:rect l="l" t="t" r="r" b="b"/>
              <a:pathLst>
                <a:path w="5658" h="5670" extrusionOk="0">
                  <a:moveTo>
                    <a:pt x="2972" y="0"/>
                  </a:moveTo>
                  <a:lnTo>
                    <a:pt x="2951" y="382"/>
                  </a:lnTo>
                  <a:cubicBezTo>
                    <a:pt x="2972" y="382"/>
                    <a:pt x="2989" y="386"/>
                    <a:pt x="3010" y="386"/>
                  </a:cubicBezTo>
                  <a:lnTo>
                    <a:pt x="3043" y="5"/>
                  </a:lnTo>
                  <a:cubicBezTo>
                    <a:pt x="3022" y="0"/>
                    <a:pt x="2993" y="0"/>
                    <a:pt x="2972" y="0"/>
                  </a:cubicBezTo>
                  <a:close/>
                  <a:moveTo>
                    <a:pt x="2426" y="26"/>
                  </a:moveTo>
                  <a:cubicBezTo>
                    <a:pt x="2405" y="30"/>
                    <a:pt x="2380" y="30"/>
                    <a:pt x="2359" y="34"/>
                  </a:cubicBezTo>
                  <a:lnTo>
                    <a:pt x="2422" y="412"/>
                  </a:lnTo>
                  <a:cubicBezTo>
                    <a:pt x="2439" y="412"/>
                    <a:pt x="2460" y="407"/>
                    <a:pt x="2481" y="403"/>
                  </a:cubicBezTo>
                  <a:lnTo>
                    <a:pt x="2426" y="26"/>
                  </a:lnTo>
                  <a:close/>
                  <a:moveTo>
                    <a:pt x="3572" y="105"/>
                  </a:moveTo>
                  <a:lnTo>
                    <a:pt x="3471" y="470"/>
                  </a:lnTo>
                  <a:cubicBezTo>
                    <a:pt x="3492" y="475"/>
                    <a:pt x="3509" y="483"/>
                    <a:pt x="3530" y="487"/>
                  </a:cubicBezTo>
                  <a:lnTo>
                    <a:pt x="3639" y="126"/>
                  </a:lnTo>
                  <a:cubicBezTo>
                    <a:pt x="3614" y="114"/>
                    <a:pt x="3593" y="110"/>
                    <a:pt x="3572" y="105"/>
                  </a:cubicBezTo>
                  <a:close/>
                  <a:moveTo>
                    <a:pt x="1831" y="177"/>
                  </a:moveTo>
                  <a:cubicBezTo>
                    <a:pt x="1810" y="189"/>
                    <a:pt x="1789" y="193"/>
                    <a:pt x="1768" y="202"/>
                  </a:cubicBezTo>
                  <a:lnTo>
                    <a:pt x="1910" y="559"/>
                  </a:lnTo>
                  <a:cubicBezTo>
                    <a:pt x="1931" y="550"/>
                    <a:pt x="1944" y="546"/>
                    <a:pt x="1965" y="533"/>
                  </a:cubicBezTo>
                  <a:lnTo>
                    <a:pt x="1831" y="177"/>
                  </a:lnTo>
                  <a:close/>
                  <a:moveTo>
                    <a:pt x="4143" y="328"/>
                  </a:moveTo>
                  <a:lnTo>
                    <a:pt x="3966" y="663"/>
                  </a:lnTo>
                  <a:cubicBezTo>
                    <a:pt x="3979" y="672"/>
                    <a:pt x="4000" y="680"/>
                    <a:pt x="4017" y="693"/>
                  </a:cubicBezTo>
                  <a:lnTo>
                    <a:pt x="4201" y="361"/>
                  </a:lnTo>
                  <a:cubicBezTo>
                    <a:pt x="4185" y="349"/>
                    <a:pt x="4164" y="340"/>
                    <a:pt x="4143" y="328"/>
                  </a:cubicBezTo>
                  <a:close/>
                  <a:moveTo>
                    <a:pt x="1285" y="454"/>
                  </a:moveTo>
                  <a:cubicBezTo>
                    <a:pt x="1264" y="466"/>
                    <a:pt x="1247" y="483"/>
                    <a:pt x="1226" y="491"/>
                  </a:cubicBezTo>
                  <a:lnTo>
                    <a:pt x="1440" y="806"/>
                  </a:lnTo>
                  <a:cubicBezTo>
                    <a:pt x="1457" y="798"/>
                    <a:pt x="1474" y="785"/>
                    <a:pt x="1495" y="777"/>
                  </a:cubicBezTo>
                  <a:lnTo>
                    <a:pt x="1285" y="454"/>
                  </a:lnTo>
                  <a:close/>
                  <a:moveTo>
                    <a:pt x="4655" y="672"/>
                  </a:moveTo>
                  <a:lnTo>
                    <a:pt x="4411" y="966"/>
                  </a:lnTo>
                  <a:cubicBezTo>
                    <a:pt x="4420" y="974"/>
                    <a:pt x="4436" y="991"/>
                    <a:pt x="4453" y="999"/>
                  </a:cubicBezTo>
                  <a:lnTo>
                    <a:pt x="4709" y="718"/>
                  </a:lnTo>
                  <a:cubicBezTo>
                    <a:pt x="4692" y="701"/>
                    <a:pt x="4671" y="684"/>
                    <a:pt x="4655" y="672"/>
                  </a:cubicBezTo>
                  <a:close/>
                  <a:moveTo>
                    <a:pt x="807" y="844"/>
                  </a:moveTo>
                  <a:lnTo>
                    <a:pt x="760" y="890"/>
                  </a:lnTo>
                  <a:lnTo>
                    <a:pt x="1037" y="1154"/>
                  </a:lnTo>
                  <a:cubicBezTo>
                    <a:pt x="1054" y="1138"/>
                    <a:pt x="1063" y="1121"/>
                    <a:pt x="1079" y="1108"/>
                  </a:cubicBezTo>
                  <a:lnTo>
                    <a:pt x="807" y="844"/>
                  </a:lnTo>
                  <a:close/>
                  <a:moveTo>
                    <a:pt x="5079" y="1108"/>
                  </a:moveTo>
                  <a:lnTo>
                    <a:pt x="4772" y="1343"/>
                  </a:lnTo>
                  <a:cubicBezTo>
                    <a:pt x="4789" y="1356"/>
                    <a:pt x="4797" y="1373"/>
                    <a:pt x="4810" y="1389"/>
                  </a:cubicBezTo>
                  <a:lnTo>
                    <a:pt x="5120" y="1163"/>
                  </a:lnTo>
                  <a:cubicBezTo>
                    <a:pt x="5104" y="1146"/>
                    <a:pt x="5091" y="1125"/>
                    <a:pt x="5079" y="1108"/>
                  </a:cubicBezTo>
                  <a:close/>
                  <a:moveTo>
                    <a:pt x="429" y="1322"/>
                  </a:moveTo>
                  <a:cubicBezTo>
                    <a:pt x="412" y="1343"/>
                    <a:pt x="404" y="1356"/>
                    <a:pt x="391" y="1377"/>
                  </a:cubicBezTo>
                  <a:lnTo>
                    <a:pt x="718" y="1578"/>
                  </a:lnTo>
                  <a:cubicBezTo>
                    <a:pt x="727" y="1557"/>
                    <a:pt x="739" y="1540"/>
                    <a:pt x="756" y="1524"/>
                  </a:cubicBezTo>
                  <a:lnTo>
                    <a:pt x="429" y="1322"/>
                  </a:lnTo>
                  <a:close/>
                  <a:moveTo>
                    <a:pt x="5393" y="1637"/>
                  </a:moveTo>
                  <a:lnTo>
                    <a:pt x="5045" y="1796"/>
                  </a:lnTo>
                  <a:cubicBezTo>
                    <a:pt x="5058" y="1813"/>
                    <a:pt x="5062" y="1834"/>
                    <a:pt x="5070" y="1851"/>
                  </a:cubicBezTo>
                  <a:lnTo>
                    <a:pt x="5418" y="1700"/>
                  </a:lnTo>
                  <a:cubicBezTo>
                    <a:pt x="5414" y="1679"/>
                    <a:pt x="5402" y="1658"/>
                    <a:pt x="5393" y="1637"/>
                  </a:cubicBezTo>
                  <a:close/>
                  <a:moveTo>
                    <a:pt x="156" y="1872"/>
                  </a:moveTo>
                  <a:cubicBezTo>
                    <a:pt x="152" y="1893"/>
                    <a:pt x="139" y="1914"/>
                    <a:pt x="135" y="1935"/>
                  </a:cubicBezTo>
                  <a:lnTo>
                    <a:pt x="496" y="2057"/>
                  </a:lnTo>
                  <a:cubicBezTo>
                    <a:pt x="504" y="2040"/>
                    <a:pt x="509" y="2019"/>
                    <a:pt x="517" y="2002"/>
                  </a:cubicBezTo>
                  <a:lnTo>
                    <a:pt x="156" y="1872"/>
                  </a:lnTo>
                  <a:close/>
                  <a:moveTo>
                    <a:pt x="5590" y="2212"/>
                  </a:moveTo>
                  <a:lnTo>
                    <a:pt x="5217" y="2296"/>
                  </a:lnTo>
                  <a:cubicBezTo>
                    <a:pt x="5225" y="2317"/>
                    <a:pt x="5225" y="2334"/>
                    <a:pt x="5230" y="2355"/>
                  </a:cubicBezTo>
                  <a:lnTo>
                    <a:pt x="5607" y="2279"/>
                  </a:lnTo>
                  <a:cubicBezTo>
                    <a:pt x="5603" y="2254"/>
                    <a:pt x="5595" y="2233"/>
                    <a:pt x="5590" y="2212"/>
                  </a:cubicBezTo>
                  <a:close/>
                  <a:moveTo>
                    <a:pt x="14" y="2464"/>
                  </a:moveTo>
                  <a:cubicBezTo>
                    <a:pt x="9" y="2485"/>
                    <a:pt x="5" y="2510"/>
                    <a:pt x="5" y="2531"/>
                  </a:cubicBezTo>
                  <a:lnTo>
                    <a:pt x="383" y="2573"/>
                  </a:lnTo>
                  <a:cubicBezTo>
                    <a:pt x="387" y="2552"/>
                    <a:pt x="387" y="2539"/>
                    <a:pt x="391" y="2510"/>
                  </a:cubicBezTo>
                  <a:lnTo>
                    <a:pt x="14" y="2464"/>
                  </a:lnTo>
                  <a:close/>
                  <a:moveTo>
                    <a:pt x="5658" y="2825"/>
                  </a:moveTo>
                  <a:lnTo>
                    <a:pt x="5276" y="2837"/>
                  </a:lnTo>
                  <a:lnTo>
                    <a:pt x="5276" y="2896"/>
                  </a:lnTo>
                  <a:lnTo>
                    <a:pt x="5658" y="2904"/>
                  </a:lnTo>
                  <a:lnTo>
                    <a:pt x="5658" y="2837"/>
                  </a:lnTo>
                  <a:lnTo>
                    <a:pt x="5658" y="2825"/>
                  </a:lnTo>
                  <a:close/>
                  <a:moveTo>
                    <a:pt x="383" y="3047"/>
                  </a:moveTo>
                  <a:lnTo>
                    <a:pt x="1" y="3076"/>
                  </a:lnTo>
                  <a:cubicBezTo>
                    <a:pt x="1" y="3097"/>
                    <a:pt x="5" y="3127"/>
                    <a:pt x="5" y="3148"/>
                  </a:cubicBezTo>
                  <a:lnTo>
                    <a:pt x="387" y="3106"/>
                  </a:lnTo>
                  <a:cubicBezTo>
                    <a:pt x="387" y="3085"/>
                    <a:pt x="383" y="3068"/>
                    <a:pt x="383" y="3047"/>
                  </a:cubicBezTo>
                  <a:close/>
                  <a:moveTo>
                    <a:pt x="5225" y="3366"/>
                  </a:moveTo>
                  <a:cubicBezTo>
                    <a:pt x="5217" y="3387"/>
                    <a:pt x="5213" y="3404"/>
                    <a:pt x="5209" y="3425"/>
                  </a:cubicBezTo>
                  <a:lnTo>
                    <a:pt x="5582" y="3513"/>
                  </a:lnTo>
                  <a:cubicBezTo>
                    <a:pt x="5586" y="3488"/>
                    <a:pt x="5590" y="3467"/>
                    <a:pt x="5595" y="3450"/>
                  </a:cubicBezTo>
                  <a:lnTo>
                    <a:pt x="5225" y="3366"/>
                  </a:lnTo>
                  <a:close/>
                  <a:moveTo>
                    <a:pt x="483" y="3567"/>
                  </a:moveTo>
                  <a:lnTo>
                    <a:pt x="114" y="3681"/>
                  </a:lnTo>
                  <a:cubicBezTo>
                    <a:pt x="118" y="3702"/>
                    <a:pt x="131" y="3723"/>
                    <a:pt x="135" y="3744"/>
                  </a:cubicBezTo>
                  <a:lnTo>
                    <a:pt x="504" y="3622"/>
                  </a:lnTo>
                  <a:lnTo>
                    <a:pt x="483" y="3567"/>
                  </a:lnTo>
                  <a:close/>
                  <a:moveTo>
                    <a:pt x="5058" y="3865"/>
                  </a:moveTo>
                  <a:cubicBezTo>
                    <a:pt x="5045" y="3882"/>
                    <a:pt x="5041" y="3903"/>
                    <a:pt x="5028" y="3916"/>
                  </a:cubicBezTo>
                  <a:lnTo>
                    <a:pt x="5372" y="4083"/>
                  </a:lnTo>
                  <a:cubicBezTo>
                    <a:pt x="5381" y="4071"/>
                    <a:pt x="5393" y="4050"/>
                    <a:pt x="5402" y="4029"/>
                  </a:cubicBezTo>
                  <a:lnTo>
                    <a:pt x="5058" y="3865"/>
                  </a:lnTo>
                  <a:close/>
                  <a:moveTo>
                    <a:pt x="693" y="4054"/>
                  </a:moveTo>
                  <a:lnTo>
                    <a:pt x="362" y="4243"/>
                  </a:lnTo>
                  <a:cubicBezTo>
                    <a:pt x="379" y="4264"/>
                    <a:pt x="387" y="4281"/>
                    <a:pt x="400" y="4302"/>
                  </a:cubicBezTo>
                  <a:lnTo>
                    <a:pt x="723" y="4104"/>
                  </a:lnTo>
                  <a:cubicBezTo>
                    <a:pt x="714" y="4083"/>
                    <a:pt x="702" y="4071"/>
                    <a:pt x="693" y="4054"/>
                  </a:cubicBezTo>
                  <a:close/>
                  <a:moveTo>
                    <a:pt x="4776" y="4314"/>
                  </a:moveTo>
                  <a:cubicBezTo>
                    <a:pt x="4768" y="4331"/>
                    <a:pt x="4751" y="4348"/>
                    <a:pt x="4743" y="4365"/>
                  </a:cubicBezTo>
                  <a:lnTo>
                    <a:pt x="5041" y="4604"/>
                  </a:lnTo>
                  <a:cubicBezTo>
                    <a:pt x="5058" y="4587"/>
                    <a:pt x="5066" y="4566"/>
                    <a:pt x="5083" y="4545"/>
                  </a:cubicBezTo>
                  <a:lnTo>
                    <a:pt x="4776" y="4314"/>
                  </a:lnTo>
                  <a:close/>
                  <a:moveTo>
                    <a:pt x="1008" y="4478"/>
                  </a:moveTo>
                  <a:lnTo>
                    <a:pt x="723" y="4734"/>
                  </a:lnTo>
                  <a:cubicBezTo>
                    <a:pt x="739" y="4755"/>
                    <a:pt x="756" y="4772"/>
                    <a:pt x="769" y="4788"/>
                  </a:cubicBezTo>
                  <a:lnTo>
                    <a:pt x="1050" y="4520"/>
                  </a:lnTo>
                  <a:cubicBezTo>
                    <a:pt x="1033" y="4507"/>
                    <a:pt x="1021" y="4495"/>
                    <a:pt x="1008" y="4478"/>
                  </a:cubicBezTo>
                  <a:close/>
                  <a:moveTo>
                    <a:pt x="4415" y="4705"/>
                  </a:moveTo>
                  <a:cubicBezTo>
                    <a:pt x="4399" y="4713"/>
                    <a:pt x="4386" y="4730"/>
                    <a:pt x="4369" y="4742"/>
                  </a:cubicBezTo>
                  <a:lnTo>
                    <a:pt x="4609" y="5040"/>
                  </a:lnTo>
                  <a:cubicBezTo>
                    <a:pt x="4625" y="5023"/>
                    <a:pt x="4646" y="5007"/>
                    <a:pt x="4663" y="4990"/>
                  </a:cubicBezTo>
                  <a:lnTo>
                    <a:pt x="4415" y="4705"/>
                  </a:lnTo>
                  <a:close/>
                  <a:moveTo>
                    <a:pt x="1398" y="4839"/>
                  </a:moveTo>
                  <a:lnTo>
                    <a:pt x="1180" y="5149"/>
                  </a:lnTo>
                  <a:cubicBezTo>
                    <a:pt x="1201" y="5162"/>
                    <a:pt x="1218" y="5175"/>
                    <a:pt x="1239" y="5187"/>
                  </a:cubicBezTo>
                  <a:lnTo>
                    <a:pt x="1449" y="4872"/>
                  </a:lnTo>
                  <a:lnTo>
                    <a:pt x="1398" y="4839"/>
                  </a:lnTo>
                  <a:close/>
                  <a:moveTo>
                    <a:pt x="3975" y="5002"/>
                  </a:moveTo>
                  <a:cubicBezTo>
                    <a:pt x="3958" y="5015"/>
                    <a:pt x="3937" y="5019"/>
                    <a:pt x="3920" y="5028"/>
                  </a:cubicBezTo>
                  <a:lnTo>
                    <a:pt x="4097" y="5372"/>
                  </a:lnTo>
                  <a:cubicBezTo>
                    <a:pt x="4118" y="5359"/>
                    <a:pt x="4134" y="5351"/>
                    <a:pt x="4155" y="5338"/>
                  </a:cubicBezTo>
                  <a:lnTo>
                    <a:pt x="3975" y="5002"/>
                  </a:lnTo>
                  <a:close/>
                  <a:moveTo>
                    <a:pt x="1868" y="5091"/>
                  </a:moveTo>
                  <a:lnTo>
                    <a:pt x="1713" y="5443"/>
                  </a:lnTo>
                  <a:cubicBezTo>
                    <a:pt x="1734" y="5456"/>
                    <a:pt x="1755" y="5460"/>
                    <a:pt x="1776" y="5468"/>
                  </a:cubicBezTo>
                  <a:lnTo>
                    <a:pt x="1919" y="5112"/>
                  </a:lnTo>
                  <a:cubicBezTo>
                    <a:pt x="1902" y="5107"/>
                    <a:pt x="1881" y="5095"/>
                    <a:pt x="1868" y="5091"/>
                  </a:cubicBezTo>
                  <a:close/>
                  <a:moveTo>
                    <a:pt x="3480" y="5196"/>
                  </a:moveTo>
                  <a:cubicBezTo>
                    <a:pt x="3459" y="5204"/>
                    <a:pt x="3446" y="5208"/>
                    <a:pt x="3425" y="5212"/>
                  </a:cubicBezTo>
                  <a:lnTo>
                    <a:pt x="3517" y="5586"/>
                  </a:lnTo>
                  <a:cubicBezTo>
                    <a:pt x="3538" y="5582"/>
                    <a:pt x="3559" y="5573"/>
                    <a:pt x="3580" y="5565"/>
                  </a:cubicBezTo>
                  <a:lnTo>
                    <a:pt x="3480" y="5196"/>
                  </a:lnTo>
                  <a:close/>
                  <a:moveTo>
                    <a:pt x="2376" y="5246"/>
                  </a:moveTo>
                  <a:lnTo>
                    <a:pt x="2301" y="5624"/>
                  </a:lnTo>
                  <a:cubicBezTo>
                    <a:pt x="2322" y="5628"/>
                    <a:pt x="2351" y="5628"/>
                    <a:pt x="2372" y="5632"/>
                  </a:cubicBezTo>
                  <a:lnTo>
                    <a:pt x="2435" y="5254"/>
                  </a:lnTo>
                  <a:cubicBezTo>
                    <a:pt x="2414" y="5250"/>
                    <a:pt x="2397" y="5250"/>
                    <a:pt x="2376" y="5246"/>
                  </a:cubicBezTo>
                  <a:close/>
                  <a:moveTo>
                    <a:pt x="2901" y="5288"/>
                  </a:moveTo>
                  <a:lnTo>
                    <a:pt x="2909" y="5670"/>
                  </a:lnTo>
                  <a:lnTo>
                    <a:pt x="2980" y="5670"/>
                  </a:lnTo>
                  <a:lnTo>
                    <a:pt x="2959" y="52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5" name="Google Shape;4735;p47"/>
            <p:cNvSpPr/>
            <p:nvPr/>
          </p:nvSpPr>
          <p:spPr>
            <a:xfrm>
              <a:off x="3556287" y="3112832"/>
              <a:ext cx="161293" cy="4247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1" y="0"/>
                    <a:pt x="0" y="151"/>
                    <a:pt x="0" y="336"/>
                  </a:cubicBezTo>
                  <a:cubicBezTo>
                    <a:pt x="0" y="516"/>
                    <a:pt x="151" y="671"/>
                    <a:pt x="336" y="671"/>
                  </a:cubicBezTo>
                  <a:cubicBezTo>
                    <a:pt x="520" y="671"/>
                    <a:pt x="2552" y="516"/>
                    <a:pt x="2552" y="336"/>
                  </a:cubicBezTo>
                  <a:cubicBezTo>
                    <a:pt x="2552" y="147"/>
                    <a:pt x="520" y="0"/>
                    <a:pt x="336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6" name="Google Shape;4736;p47"/>
            <p:cNvSpPr/>
            <p:nvPr/>
          </p:nvSpPr>
          <p:spPr>
            <a:xfrm>
              <a:off x="3555212" y="3098485"/>
              <a:ext cx="161293" cy="4247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6" y="0"/>
                    <a:pt x="0" y="152"/>
                    <a:pt x="0" y="336"/>
                  </a:cubicBezTo>
                  <a:cubicBezTo>
                    <a:pt x="0" y="521"/>
                    <a:pt x="156" y="672"/>
                    <a:pt x="336" y="672"/>
                  </a:cubicBezTo>
                  <a:cubicBezTo>
                    <a:pt x="521" y="672"/>
                    <a:pt x="2552" y="521"/>
                    <a:pt x="2552" y="336"/>
                  </a:cubicBezTo>
                  <a:cubicBezTo>
                    <a:pt x="2552" y="147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7" name="Google Shape;4737;p47"/>
            <p:cNvSpPr/>
            <p:nvPr/>
          </p:nvSpPr>
          <p:spPr>
            <a:xfrm>
              <a:off x="3554959" y="3098485"/>
              <a:ext cx="161293" cy="21298"/>
            </a:xfrm>
            <a:custGeom>
              <a:avLst/>
              <a:gdLst/>
              <a:ahLst/>
              <a:cxnLst/>
              <a:rect l="l" t="t" r="r" b="b"/>
              <a:pathLst>
                <a:path w="2552" h="337" extrusionOk="0">
                  <a:moveTo>
                    <a:pt x="336" y="0"/>
                  </a:moveTo>
                  <a:cubicBezTo>
                    <a:pt x="151" y="0"/>
                    <a:pt x="0" y="152"/>
                    <a:pt x="0" y="336"/>
                  </a:cubicBezTo>
                  <a:lnTo>
                    <a:pt x="2552" y="336"/>
                  </a:lnTo>
                  <a:cubicBezTo>
                    <a:pt x="2552" y="152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8" name="Google Shape;4738;p47"/>
            <p:cNvSpPr/>
            <p:nvPr/>
          </p:nvSpPr>
          <p:spPr>
            <a:xfrm>
              <a:off x="3597621" y="3112263"/>
              <a:ext cx="86271" cy="14157"/>
            </a:xfrm>
            <a:custGeom>
              <a:avLst/>
              <a:gdLst/>
              <a:ahLst/>
              <a:cxnLst/>
              <a:rect l="l" t="t" r="r" b="b"/>
              <a:pathLst>
                <a:path w="1365" h="224" extrusionOk="0">
                  <a:moveTo>
                    <a:pt x="212" y="0"/>
                  </a:moveTo>
                  <a:cubicBezTo>
                    <a:pt x="97" y="0"/>
                    <a:pt x="1" y="46"/>
                    <a:pt x="1" y="114"/>
                  </a:cubicBezTo>
                  <a:cubicBezTo>
                    <a:pt x="1" y="178"/>
                    <a:pt x="97" y="223"/>
                    <a:pt x="212" y="223"/>
                  </a:cubicBezTo>
                  <a:cubicBezTo>
                    <a:pt x="217" y="223"/>
                    <a:pt x="222" y="223"/>
                    <a:pt x="227" y="223"/>
                  </a:cubicBezTo>
                  <a:lnTo>
                    <a:pt x="1344" y="148"/>
                  </a:lnTo>
                  <a:cubicBezTo>
                    <a:pt x="1356" y="148"/>
                    <a:pt x="1365" y="135"/>
                    <a:pt x="1365" y="114"/>
                  </a:cubicBezTo>
                  <a:cubicBezTo>
                    <a:pt x="1365" y="93"/>
                    <a:pt x="1356" y="76"/>
                    <a:pt x="1344" y="76"/>
                  </a:cubicBezTo>
                  <a:lnTo>
                    <a:pt x="227" y="1"/>
                  </a:lnTo>
                  <a:cubicBezTo>
                    <a:pt x="222" y="0"/>
                    <a:pt x="217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9" name="Google Shape;4739;p47"/>
            <p:cNvSpPr/>
            <p:nvPr/>
          </p:nvSpPr>
          <p:spPr>
            <a:xfrm>
              <a:off x="3555971" y="3098991"/>
              <a:ext cx="41208" cy="41206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24" y="1"/>
                  </a:moveTo>
                  <a:cubicBezTo>
                    <a:pt x="144" y="1"/>
                    <a:pt x="1" y="148"/>
                    <a:pt x="1" y="328"/>
                  </a:cubicBezTo>
                  <a:cubicBezTo>
                    <a:pt x="1" y="509"/>
                    <a:pt x="144" y="651"/>
                    <a:pt x="324" y="651"/>
                  </a:cubicBezTo>
                  <a:cubicBezTo>
                    <a:pt x="505" y="651"/>
                    <a:pt x="651" y="509"/>
                    <a:pt x="651" y="328"/>
                  </a:cubicBezTo>
                  <a:cubicBezTo>
                    <a:pt x="651" y="148"/>
                    <a:pt x="505" y="1"/>
                    <a:pt x="3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0" name="Google Shape;4740;p47"/>
            <p:cNvSpPr/>
            <p:nvPr/>
          </p:nvSpPr>
          <p:spPr>
            <a:xfrm>
              <a:off x="3569243" y="3112263"/>
              <a:ext cx="14663" cy="14662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14" y="1"/>
                  </a:moveTo>
                  <a:cubicBezTo>
                    <a:pt x="51" y="1"/>
                    <a:pt x="1" y="55"/>
                    <a:pt x="1" y="118"/>
                  </a:cubicBezTo>
                  <a:cubicBezTo>
                    <a:pt x="1" y="181"/>
                    <a:pt x="51" y="231"/>
                    <a:pt x="114" y="231"/>
                  </a:cubicBezTo>
                  <a:cubicBezTo>
                    <a:pt x="177" y="231"/>
                    <a:pt x="232" y="181"/>
                    <a:pt x="232" y="118"/>
                  </a:cubicBezTo>
                  <a:cubicBezTo>
                    <a:pt x="232" y="55"/>
                    <a:pt x="17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1" name="Google Shape;4741;p47"/>
            <p:cNvSpPr/>
            <p:nvPr/>
          </p:nvSpPr>
          <p:spPr>
            <a:xfrm>
              <a:off x="3558625" y="3180962"/>
              <a:ext cx="36405" cy="59977"/>
            </a:xfrm>
            <a:custGeom>
              <a:avLst/>
              <a:gdLst/>
              <a:ahLst/>
              <a:cxnLst/>
              <a:rect l="l" t="t" r="r" b="b"/>
              <a:pathLst>
                <a:path w="576" h="949" extrusionOk="0">
                  <a:moveTo>
                    <a:pt x="290" y="1"/>
                  </a:moveTo>
                  <a:lnTo>
                    <a:pt x="47" y="504"/>
                  </a:lnTo>
                  <a:cubicBezTo>
                    <a:pt x="39" y="525"/>
                    <a:pt x="26" y="542"/>
                    <a:pt x="22" y="563"/>
                  </a:cubicBezTo>
                  <a:lnTo>
                    <a:pt x="18" y="571"/>
                  </a:lnTo>
                  <a:cubicBezTo>
                    <a:pt x="5" y="596"/>
                    <a:pt x="1" y="630"/>
                    <a:pt x="1" y="659"/>
                  </a:cubicBezTo>
                  <a:cubicBezTo>
                    <a:pt x="1" y="819"/>
                    <a:pt x="131" y="949"/>
                    <a:pt x="290" y="949"/>
                  </a:cubicBezTo>
                  <a:cubicBezTo>
                    <a:pt x="446" y="949"/>
                    <a:pt x="576" y="819"/>
                    <a:pt x="576" y="659"/>
                  </a:cubicBezTo>
                  <a:cubicBezTo>
                    <a:pt x="572" y="634"/>
                    <a:pt x="567" y="605"/>
                    <a:pt x="555" y="580"/>
                  </a:cubicBezTo>
                  <a:lnTo>
                    <a:pt x="555" y="567"/>
                  </a:lnTo>
                  <a:cubicBezTo>
                    <a:pt x="551" y="546"/>
                    <a:pt x="538" y="525"/>
                    <a:pt x="530" y="508"/>
                  </a:cubicBezTo>
                  <a:lnTo>
                    <a:pt x="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2" name="Google Shape;4742;p47"/>
            <p:cNvSpPr/>
            <p:nvPr/>
          </p:nvSpPr>
          <p:spPr>
            <a:xfrm>
              <a:off x="4963532" y="4080304"/>
              <a:ext cx="610852" cy="466290"/>
            </a:xfrm>
            <a:custGeom>
              <a:avLst/>
              <a:gdLst/>
              <a:ahLst/>
              <a:cxnLst/>
              <a:rect l="l" t="t" r="r" b="b"/>
              <a:pathLst>
                <a:path w="9665" h="7378" extrusionOk="0">
                  <a:moveTo>
                    <a:pt x="4834" y="0"/>
                  </a:moveTo>
                  <a:cubicBezTo>
                    <a:pt x="3517" y="0"/>
                    <a:pt x="2363" y="693"/>
                    <a:pt x="1712" y="1734"/>
                  </a:cubicBezTo>
                  <a:lnTo>
                    <a:pt x="0" y="1734"/>
                  </a:lnTo>
                  <a:lnTo>
                    <a:pt x="0" y="5645"/>
                  </a:lnTo>
                  <a:lnTo>
                    <a:pt x="1712" y="5645"/>
                  </a:lnTo>
                  <a:cubicBezTo>
                    <a:pt x="2363" y="6685"/>
                    <a:pt x="3517" y="7378"/>
                    <a:pt x="4834" y="7378"/>
                  </a:cubicBezTo>
                  <a:cubicBezTo>
                    <a:pt x="6148" y="7378"/>
                    <a:pt x="7302" y="6685"/>
                    <a:pt x="7952" y="5645"/>
                  </a:cubicBezTo>
                  <a:lnTo>
                    <a:pt x="9664" y="5645"/>
                  </a:lnTo>
                  <a:lnTo>
                    <a:pt x="9664" y="1734"/>
                  </a:lnTo>
                  <a:lnTo>
                    <a:pt x="7952" y="1734"/>
                  </a:lnTo>
                  <a:cubicBezTo>
                    <a:pt x="7302" y="693"/>
                    <a:pt x="6148" y="0"/>
                    <a:pt x="4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3" name="Google Shape;4743;p47"/>
            <p:cNvSpPr/>
            <p:nvPr/>
          </p:nvSpPr>
          <p:spPr>
            <a:xfrm>
              <a:off x="5218614" y="3984050"/>
              <a:ext cx="100366" cy="96317"/>
            </a:xfrm>
            <a:custGeom>
              <a:avLst/>
              <a:gdLst/>
              <a:ahLst/>
              <a:cxnLst/>
              <a:rect l="l" t="t" r="r" b="b"/>
              <a:pathLst>
                <a:path w="1588" h="1524" extrusionOk="0">
                  <a:moveTo>
                    <a:pt x="1" y="0"/>
                  </a:moveTo>
                  <a:lnTo>
                    <a:pt x="1" y="1523"/>
                  </a:lnTo>
                  <a:lnTo>
                    <a:pt x="1587" y="1523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20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4" name="Google Shape;4744;p47"/>
            <p:cNvSpPr/>
            <p:nvPr/>
          </p:nvSpPr>
          <p:spPr>
            <a:xfrm>
              <a:off x="5213873" y="3997828"/>
              <a:ext cx="109846" cy="82286"/>
            </a:xfrm>
            <a:custGeom>
              <a:avLst/>
              <a:gdLst/>
              <a:ahLst/>
              <a:cxnLst/>
              <a:rect l="l" t="t" r="r" b="b"/>
              <a:pathLst>
                <a:path w="1738" h="1302" extrusionOk="0">
                  <a:moveTo>
                    <a:pt x="0" y="0"/>
                  </a:moveTo>
                  <a:lnTo>
                    <a:pt x="0" y="1301"/>
                  </a:lnTo>
                  <a:lnTo>
                    <a:pt x="1738" y="1301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5" name="Google Shape;4745;p47"/>
            <p:cNvSpPr/>
            <p:nvPr/>
          </p:nvSpPr>
          <p:spPr>
            <a:xfrm>
              <a:off x="5192891" y="4065705"/>
              <a:ext cx="152065" cy="14410"/>
            </a:xfrm>
            <a:custGeom>
              <a:avLst/>
              <a:gdLst/>
              <a:ahLst/>
              <a:cxnLst/>
              <a:rect l="l" t="t" r="r" b="b"/>
              <a:pathLst>
                <a:path w="2406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405" y="227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6" name="Google Shape;4746;p47"/>
            <p:cNvSpPr/>
            <p:nvPr/>
          </p:nvSpPr>
          <p:spPr>
            <a:xfrm>
              <a:off x="5149155" y="4080052"/>
              <a:ext cx="239537" cy="34002"/>
            </a:xfrm>
            <a:custGeom>
              <a:avLst/>
              <a:gdLst/>
              <a:ahLst/>
              <a:cxnLst/>
              <a:rect l="l" t="t" r="r" b="b"/>
              <a:pathLst>
                <a:path w="3790" h="538" extrusionOk="0">
                  <a:moveTo>
                    <a:pt x="1" y="0"/>
                  </a:moveTo>
                  <a:lnTo>
                    <a:pt x="1" y="537"/>
                  </a:lnTo>
                  <a:lnTo>
                    <a:pt x="3790" y="537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7" name="Google Shape;4747;p47"/>
            <p:cNvSpPr/>
            <p:nvPr/>
          </p:nvSpPr>
          <p:spPr>
            <a:xfrm>
              <a:off x="5205088" y="3992266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1"/>
                  </a:lnTo>
                  <a:lnTo>
                    <a:pt x="18" y="365"/>
                  </a:lnTo>
                  <a:lnTo>
                    <a:pt x="2015" y="181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597D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8" name="Google Shape;4748;p47"/>
            <p:cNvSpPr/>
            <p:nvPr/>
          </p:nvSpPr>
          <p:spPr>
            <a:xfrm>
              <a:off x="5205088" y="4015334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5"/>
                  </a:lnTo>
                  <a:lnTo>
                    <a:pt x="18" y="365"/>
                  </a:lnTo>
                  <a:lnTo>
                    <a:pt x="2015" y="185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9" name="Google Shape;4749;p47"/>
            <p:cNvSpPr/>
            <p:nvPr/>
          </p:nvSpPr>
          <p:spPr>
            <a:xfrm>
              <a:off x="5205088" y="4038655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1"/>
                  </a:moveTo>
                  <a:lnTo>
                    <a:pt x="1" y="181"/>
                  </a:lnTo>
                  <a:lnTo>
                    <a:pt x="18" y="366"/>
                  </a:lnTo>
                  <a:lnTo>
                    <a:pt x="2015" y="181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0" name="Google Shape;4750;p47"/>
            <p:cNvSpPr/>
            <p:nvPr/>
          </p:nvSpPr>
          <p:spPr>
            <a:xfrm>
              <a:off x="4906208" y="4179466"/>
              <a:ext cx="56819" cy="268221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1" y="1"/>
                  </a:moveTo>
                  <a:lnTo>
                    <a:pt x="1" y="4243"/>
                  </a:lnTo>
                  <a:lnTo>
                    <a:pt x="899" y="424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3B5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1" name="Google Shape;4751;p47"/>
            <p:cNvSpPr/>
            <p:nvPr/>
          </p:nvSpPr>
          <p:spPr>
            <a:xfrm>
              <a:off x="4906208" y="4330642"/>
              <a:ext cx="56819" cy="117046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1" y="1"/>
                  </a:moveTo>
                  <a:lnTo>
                    <a:pt x="1" y="1851"/>
                  </a:lnTo>
                  <a:lnTo>
                    <a:pt x="899" y="1851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2" name="Google Shape;4752;p47"/>
            <p:cNvSpPr/>
            <p:nvPr/>
          </p:nvSpPr>
          <p:spPr>
            <a:xfrm>
              <a:off x="4894832" y="4202850"/>
              <a:ext cx="12008" cy="220947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0" y="0"/>
                  </a:moveTo>
                  <a:lnTo>
                    <a:pt x="0" y="3496"/>
                  </a:lnTo>
                  <a:lnTo>
                    <a:pt x="189" y="349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3" name="Google Shape;4753;p47"/>
            <p:cNvSpPr/>
            <p:nvPr/>
          </p:nvSpPr>
          <p:spPr>
            <a:xfrm>
              <a:off x="5574312" y="4179466"/>
              <a:ext cx="56819" cy="268221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0" y="1"/>
                  </a:moveTo>
                  <a:lnTo>
                    <a:pt x="0" y="4243"/>
                  </a:lnTo>
                  <a:lnTo>
                    <a:pt x="898" y="4243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4" name="Google Shape;4754;p47"/>
            <p:cNvSpPr/>
            <p:nvPr/>
          </p:nvSpPr>
          <p:spPr>
            <a:xfrm>
              <a:off x="5574312" y="4330642"/>
              <a:ext cx="56819" cy="117046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0" y="1"/>
                  </a:moveTo>
                  <a:lnTo>
                    <a:pt x="0" y="1851"/>
                  </a:lnTo>
                  <a:lnTo>
                    <a:pt x="898" y="1851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5" name="Google Shape;4755;p47"/>
            <p:cNvSpPr/>
            <p:nvPr/>
          </p:nvSpPr>
          <p:spPr>
            <a:xfrm>
              <a:off x="5630498" y="4202850"/>
              <a:ext cx="12008" cy="220947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1" y="0"/>
                  </a:moveTo>
                  <a:lnTo>
                    <a:pt x="1" y="3496"/>
                  </a:lnTo>
                  <a:lnTo>
                    <a:pt x="190" y="349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6" name="Google Shape;4756;p47"/>
            <p:cNvSpPr/>
            <p:nvPr/>
          </p:nvSpPr>
          <p:spPr>
            <a:xfrm>
              <a:off x="5118629" y="3770243"/>
              <a:ext cx="299769" cy="273782"/>
            </a:xfrm>
            <a:custGeom>
              <a:avLst/>
              <a:gdLst/>
              <a:ahLst/>
              <a:cxnLst/>
              <a:rect l="l" t="t" r="r" b="b"/>
              <a:pathLst>
                <a:path w="4743" h="4332" extrusionOk="0">
                  <a:moveTo>
                    <a:pt x="2367" y="1"/>
                  </a:moveTo>
                  <a:cubicBezTo>
                    <a:pt x="1370" y="1"/>
                    <a:pt x="474" y="690"/>
                    <a:pt x="253" y="1705"/>
                  </a:cubicBezTo>
                  <a:cubicBezTo>
                    <a:pt x="1" y="2875"/>
                    <a:pt x="740" y="4029"/>
                    <a:pt x="1910" y="4281"/>
                  </a:cubicBezTo>
                  <a:cubicBezTo>
                    <a:pt x="2066" y="4315"/>
                    <a:pt x="2222" y="4332"/>
                    <a:pt x="2376" y="4332"/>
                  </a:cubicBezTo>
                  <a:cubicBezTo>
                    <a:pt x="3370" y="4332"/>
                    <a:pt x="4265" y="3642"/>
                    <a:pt x="4487" y="2628"/>
                  </a:cubicBezTo>
                  <a:cubicBezTo>
                    <a:pt x="4743" y="1461"/>
                    <a:pt x="4000" y="307"/>
                    <a:pt x="2833" y="51"/>
                  </a:cubicBezTo>
                  <a:cubicBezTo>
                    <a:pt x="2677" y="17"/>
                    <a:pt x="2521" y="1"/>
                    <a:pt x="23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7" name="Google Shape;4757;p47"/>
            <p:cNvSpPr/>
            <p:nvPr/>
          </p:nvSpPr>
          <p:spPr>
            <a:xfrm>
              <a:off x="5152315" y="3791225"/>
              <a:ext cx="232712" cy="232639"/>
            </a:xfrm>
            <a:custGeom>
              <a:avLst/>
              <a:gdLst/>
              <a:ahLst/>
              <a:cxnLst/>
              <a:rect l="l" t="t" r="r" b="b"/>
              <a:pathLst>
                <a:path w="3682" h="3681" extrusionOk="0">
                  <a:moveTo>
                    <a:pt x="1847" y="0"/>
                  </a:moveTo>
                  <a:cubicBezTo>
                    <a:pt x="1844" y="0"/>
                    <a:pt x="1841" y="0"/>
                    <a:pt x="1839" y="0"/>
                  </a:cubicBezTo>
                  <a:cubicBezTo>
                    <a:pt x="1205" y="0"/>
                    <a:pt x="643" y="323"/>
                    <a:pt x="316" y="814"/>
                  </a:cubicBezTo>
                  <a:cubicBezTo>
                    <a:pt x="114" y="1108"/>
                    <a:pt x="1" y="1465"/>
                    <a:pt x="1" y="1843"/>
                  </a:cubicBezTo>
                  <a:cubicBezTo>
                    <a:pt x="1" y="2141"/>
                    <a:pt x="72" y="2426"/>
                    <a:pt x="198" y="2678"/>
                  </a:cubicBezTo>
                  <a:cubicBezTo>
                    <a:pt x="412" y="3093"/>
                    <a:pt x="777" y="3416"/>
                    <a:pt x="1222" y="3576"/>
                  </a:cubicBezTo>
                  <a:cubicBezTo>
                    <a:pt x="1415" y="3643"/>
                    <a:pt x="1625" y="3681"/>
                    <a:pt x="1839" y="3681"/>
                  </a:cubicBezTo>
                  <a:cubicBezTo>
                    <a:pt x="2502" y="3681"/>
                    <a:pt x="3085" y="3328"/>
                    <a:pt x="3408" y="2799"/>
                  </a:cubicBezTo>
                  <a:cubicBezTo>
                    <a:pt x="3580" y="2518"/>
                    <a:pt x="3681" y="2191"/>
                    <a:pt x="3681" y="1838"/>
                  </a:cubicBezTo>
                  <a:cubicBezTo>
                    <a:pt x="3681" y="821"/>
                    <a:pt x="2863" y="0"/>
                    <a:pt x="1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8" name="Google Shape;4758;p47"/>
            <p:cNvSpPr/>
            <p:nvPr/>
          </p:nvSpPr>
          <p:spPr>
            <a:xfrm>
              <a:off x="5158951" y="3798367"/>
              <a:ext cx="219439" cy="218862"/>
            </a:xfrm>
            <a:custGeom>
              <a:avLst/>
              <a:gdLst/>
              <a:ahLst/>
              <a:cxnLst/>
              <a:rect l="l" t="t" r="r" b="b"/>
              <a:pathLst>
                <a:path w="3472" h="3463" extrusionOk="0">
                  <a:moveTo>
                    <a:pt x="1749" y="1"/>
                  </a:moveTo>
                  <a:cubicBezTo>
                    <a:pt x="1744" y="1"/>
                    <a:pt x="1739" y="1"/>
                    <a:pt x="1734" y="1"/>
                  </a:cubicBezTo>
                  <a:cubicBezTo>
                    <a:pt x="1134" y="1"/>
                    <a:pt x="601" y="303"/>
                    <a:pt x="295" y="764"/>
                  </a:cubicBezTo>
                  <a:cubicBezTo>
                    <a:pt x="110" y="1037"/>
                    <a:pt x="1" y="1373"/>
                    <a:pt x="1" y="1730"/>
                  </a:cubicBezTo>
                  <a:cubicBezTo>
                    <a:pt x="1" y="2015"/>
                    <a:pt x="68" y="2279"/>
                    <a:pt x="190" y="2518"/>
                  </a:cubicBezTo>
                  <a:cubicBezTo>
                    <a:pt x="387" y="2905"/>
                    <a:pt x="735" y="3215"/>
                    <a:pt x="1155" y="3362"/>
                  </a:cubicBezTo>
                  <a:cubicBezTo>
                    <a:pt x="1335" y="3425"/>
                    <a:pt x="1532" y="3463"/>
                    <a:pt x="1734" y="3463"/>
                  </a:cubicBezTo>
                  <a:cubicBezTo>
                    <a:pt x="2359" y="3463"/>
                    <a:pt x="2909" y="3131"/>
                    <a:pt x="3215" y="2632"/>
                  </a:cubicBezTo>
                  <a:cubicBezTo>
                    <a:pt x="3379" y="2363"/>
                    <a:pt x="3471" y="2057"/>
                    <a:pt x="3471" y="1725"/>
                  </a:cubicBezTo>
                  <a:cubicBezTo>
                    <a:pt x="3471" y="774"/>
                    <a:pt x="2703" y="1"/>
                    <a:pt x="17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9" name="Google Shape;4759;p47"/>
            <p:cNvSpPr/>
            <p:nvPr/>
          </p:nvSpPr>
          <p:spPr>
            <a:xfrm>
              <a:off x="5159204" y="3797861"/>
              <a:ext cx="209643" cy="173737"/>
            </a:xfrm>
            <a:custGeom>
              <a:avLst/>
              <a:gdLst/>
              <a:ahLst/>
              <a:cxnLst/>
              <a:rect l="l" t="t" r="r" b="b"/>
              <a:pathLst>
                <a:path w="3317" h="2749" extrusionOk="0">
                  <a:moveTo>
                    <a:pt x="1738" y="0"/>
                  </a:moveTo>
                  <a:cubicBezTo>
                    <a:pt x="1138" y="0"/>
                    <a:pt x="609" y="307"/>
                    <a:pt x="295" y="768"/>
                  </a:cubicBezTo>
                  <a:cubicBezTo>
                    <a:pt x="110" y="1045"/>
                    <a:pt x="1" y="1377"/>
                    <a:pt x="1" y="1733"/>
                  </a:cubicBezTo>
                  <a:cubicBezTo>
                    <a:pt x="1" y="2015"/>
                    <a:pt x="68" y="2283"/>
                    <a:pt x="190" y="2518"/>
                  </a:cubicBezTo>
                  <a:cubicBezTo>
                    <a:pt x="232" y="2598"/>
                    <a:pt x="278" y="2678"/>
                    <a:pt x="333" y="2749"/>
                  </a:cubicBezTo>
                  <a:cubicBezTo>
                    <a:pt x="232" y="2535"/>
                    <a:pt x="177" y="2296"/>
                    <a:pt x="177" y="2036"/>
                  </a:cubicBezTo>
                  <a:cubicBezTo>
                    <a:pt x="177" y="1679"/>
                    <a:pt x="291" y="1343"/>
                    <a:pt x="471" y="1070"/>
                  </a:cubicBezTo>
                  <a:cubicBezTo>
                    <a:pt x="782" y="609"/>
                    <a:pt x="1310" y="307"/>
                    <a:pt x="1915" y="307"/>
                  </a:cubicBezTo>
                  <a:cubicBezTo>
                    <a:pt x="2494" y="307"/>
                    <a:pt x="3001" y="584"/>
                    <a:pt x="3316" y="1020"/>
                  </a:cubicBezTo>
                  <a:cubicBezTo>
                    <a:pt x="3043" y="420"/>
                    <a:pt x="2439" y="0"/>
                    <a:pt x="1738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0" name="Google Shape;4760;p47"/>
            <p:cNvSpPr/>
            <p:nvPr/>
          </p:nvSpPr>
          <p:spPr>
            <a:xfrm>
              <a:off x="5167168" y="3805256"/>
              <a:ext cx="204018" cy="204262"/>
            </a:xfrm>
            <a:custGeom>
              <a:avLst/>
              <a:gdLst/>
              <a:ahLst/>
              <a:cxnLst/>
              <a:rect l="l" t="t" r="r" b="b"/>
              <a:pathLst>
                <a:path w="3228" h="3232" extrusionOk="0">
                  <a:moveTo>
                    <a:pt x="1478" y="0"/>
                  </a:moveTo>
                  <a:cubicBezTo>
                    <a:pt x="1475" y="0"/>
                    <a:pt x="1472" y="1"/>
                    <a:pt x="1470" y="1"/>
                  </a:cubicBezTo>
                  <a:cubicBezTo>
                    <a:pt x="1428" y="1"/>
                    <a:pt x="1394" y="39"/>
                    <a:pt x="1402" y="81"/>
                  </a:cubicBezTo>
                  <a:cubicBezTo>
                    <a:pt x="1407" y="122"/>
                    <a:pt x="1436" y="148"/>
                    <a:pt x="1474" y="148"/>
                  </a:cubicBezTo>
                  <a:lnTo>
                    <a:pt x="1478" y="148"/>
                  </a:lnTo>
                  <a:cubicBezTo>
                    <a:pt x="1520" y="148"/>
                    <a:pt x="1554" y="110"/>
                    <a:pt x="1549" y="68"/>
                  </a:cubicBezTo>
                  <a:cubicBezTo>
                    <a:pt x="1549" y="29"/>
                    <a:pt x="1516" y="0"/>
                    <a:pt x="1478" y="0"/>
                  </a:cubicBezTo>
                  <a:close/>
                  <a:moveTo>
                    <a:pt x="1976" y="39"/>
                  </a:moveTo>
                  <a:cubicBezTo>
                    <a:pt x="1946" y="39"/>
                    <a:pt x="1917" y="59"/>
                    <a:pt x="1910" y="93"/>
                  </a:cubicBezTo>
                  <a:cubicBezTo>
                    <a:pt x="1898" y="131"/>
                    <a:pt x="1927" y="173"/>
                    <a:pt x="1961" y="185"/>
                  </a:cubicBezTo>
                  <a:cubicBezTo>
                    <a:pt x="1973" y="190"/>
                    <a:pt x="1977" y="190"/>
                    <a:pt x="1977" y="190"/>
                  </a:cubicBezTo>
                  <a:cubicBezTo>
                    <a:pt x="2015" y="190"/>
                    <a:pt x="2040" y="164"/>
                    <a:pt x="2049" y="131"/>
                  </a:cubicBezTo>
                  <a:cubicBezTo>
                    <a:pt x="2061" y="93"/>
                    <a:pt x="2040" y="51"/>
                    <a:pt x="1998" y="43"/>
                  </a:cubicBezTo>
                  <a:cubicBezTo>
                    <a:pt x="1991" y="40"/>
                    <a:pt x="1983" y="39"/>
                    <a:pt x="1976" y="39"/>
                  </a:cubicBezTo>
                  <a:close/>
                  <a:moveTo>
                    <a:pt x="979" y="124"/>
                  </a:moveTo>
                  <a:cubicBezTo>
                    <a:pt x="969" y="124"/>
                    <a:pt x="959" y="126"/>
                    <a:pt x="949" y="131"/>
                  </a:cubicBezTo>
                  <a:cubicBezTo>
                    <a:pt x="911" y="152"/>
                    <a:pt x="895" y="194"/>
                    <a:pt x="911" y="232"/>
                  </a:cubicBezTo>
                  <a:cubicBezTo>
                    <a:pt x="924" y="257"/>
                    <a:pt x="953" y="274"/>
                    <a:pt x="983" y="274"/>
                  </a:cubicBezTo>
                  <a:cubicBezTo>
                    <a:pt x="991" y="274"/>
                    <a:pt x="1004" y="274"/>
                    <a:pt x="1012" y="269"/>
                  </a:cubicBezTo>
                  <a:cubicBezTo>
                    <a:pt x="1050" y="248"/>
                    <a:pt x="1067" y="206"/>
                    <a:pt x="1050" y="169"/>
                  </a:cubicBezTo>
                  <a:cubicBezTo>
                    <a:pt x="1035" y="141"/>
                    <a:pt x="1008" y="124"/>
                    <a:pt x="979" y="124"/>
                  </a:cubicBezTo>
                  <a:close/>
                  <a:moveTo>
                    <a:pt x="2453" y="246"/>
                  </a:moveTo>
                  <a:cubicBezTo>
                    <a:pt x="2427" y="246"/>
                    <a:pt x="2402" y="258"/>
                    <a:pt x="2389" y="278"/>
                  </a:cubicBezTo>
                  <a:cubicBezTo>
                    <a:pt x="2363" y="311"/>
                    <a:pt x="2376" y="357"/>
                    <a:pt x="2410" y="378"/>
                  </a:cubicBezTo>
                  <a:cubicBezTo>
                    <a:pt x="2422" y="387"/>
                    <a:pt x="2435" y="387"/>
                    <a:pt x="2452" y="391"/>
                  </a:cubicBezTo>
                  <a:cubicBezTo>
                    <a:pt x="2477" y="391"/>
                    <a:pt x="2498" y="383"/>
                    <a:pt x="2515" y="362"/>
                  </a:cubicBezTo>
                  <a:cubicBezTo>
                    <a:pt x="2535" y="324"/>
                    <a:pt x="2523" y="278"/>
                    <a:pt x="2494" y="257"/>
                  </a:cubicBezTo>
                  <a:cubicBezTo>
                    <a:pt x="2481" y="250"/>
                    <a:pt x="2467" y="246"/>
                    <a:pt x="2453" y="246"/>
                  </a:cubicBezTo>
                  <a:close/>
                  <a:moveTo>
                    <a:pt x="562" y="406"/>
                  </a:moveTo>
                  <a:cubicBezTo>
                    <a:pt x="544" y="406"/>
                    <a:pt x="525" y="413"/>
                    <a:pt x="509" y="425"/>
                  </a:cubicBezTo>
                  <a:cubicBezTo>
                    <a:pt x="479" y="450"/>
                    <a:pt x="479" y="500"/>
                    <a:pt x="504" y="530"/>
                  </a:cubicBezTo>
                  <a:cubicBezTo>
                    <a:pt x="513" y="546"/>
                    <a:pt x="534" y="555"/>
                    <a:pt x="555" y="555"/>
                  </a:cubicBezTo>
                  <a:cubicBezTo>
                    <a:pt x="576" y="555"/>
                    <a:pt x="593" y="551"/>
                    <a:pt x="609" y="534"/>
                  </a:cubicBezTo>
                  <a:cubicBezTo>
                    <a:pt x="639" y="509"/>
                    <a:pt x="639" y="462"/>
                    <a:pt x="614" y="429"/>
                  </a:cubicBezTo>
                  <a:cubicBezTo>
                    <a:pt x="600" y="414"/>
                    <a:pt x="582" y="406"/>
                    <a:pt x="562" y="406"/>
                  </a:cubicBezTo>
                  <a:close/>
                  <a:moveTo>
                    <a:pt x="2826" y="587"/>
                  </a:moveTo>
                  <a:cubicBezTo>
                    <a:pt x="2810" y="587"/>
                    <a:pt x="2793" y="592"/>
                    <a:pt x="2779" y="605"/>
                  </a:cubicBezTo>
                  <a:cubicBezTo>
                    <a:pt x="2750" y="630"/>
                    <a:pt x="2745" y="676"/>
                    <a:pt x="2770" y="710"/>
                  </a:cubicBezTo>
                  <a:cubicBezTo>
                    <a:pt x="2779" y="723"/>
                    <a:pt x="2808" y="735"/>
                    <a:pt x="2829" y="735"/>
                  </a:cubicBezTo>
                  <a:cubicBezTo>
                    <a:pt x="2842" y="735"/>
                    <a:pt x="2859" y="731"/>
                    <a:pt x="2875" y="718"/>
                  </a:cubicBezTo>
                  <a:cubicBezTo>
                    <a:pt x="2905" y="693"/>
                    <a:pt x="2913" y="647"/>
                    <a:pt x="2884" y="613"/>
                  </a:cubicBezTo>
                  <a:cubicBezTo>
                    <a:pt x="2869" y="597"/>
                    <a:pt x="2848" y="587"/>
                    <a:pt x="2826" y="587"/>
                  </a:cubicBezTo>
                  <a:close/>
                  <a:moveTo>
                    <a:pt x="244" y="812"/>
                  </a:moveTo>
                  <a:cubicBezTo>
                    <a:pt x="217" y="812"/>
                    <a:pt x="192" y="825"/>
                    <a:pt x="177" y="848"/>
                  </a:cubicBezTo>
                  <a:cubicBezTo>
                    <a:pt x="165" y="886"/>
                    <a:pt x="173" y="928"/>
                    <a:pt x="211" y="949"/>
                  </a:cubicBezTo>
                  <a:cubicBezTo>
                    <a:pt x="219" y="953"/>
                    <a:pt x="232" y="953"/>
                    <a:pt x="248" y="953"/>
                  </a:cubicBezTo>
                  <a:cubicBezTo>
                    <a:pt x="274" y="953"/>
                    <a:pt x="295" y="945"/>
                    <a:pt x="311" y="920"/>
                  </a:cubicBezTo>
                  <a:cubicBezTo>
                    <a:pt x="324" y="882"/>
                    <a:pt x="316" y="840"/>
                    <a:pt x="278" y="819"/>
                  </a:cubicBezTo>
                  <a:cubicBezTo>
                    <a:pt x="267" y="814"/>
                    <a:pt x="255" y="812"/>
                    <a:pt x="244" y="812"/>
                  </a:cubicBezTo>
                  <a:close/>
                  <a:moveTo>
                    <a:pt x="3070" y="1034"/>
                  </a:moveTo>
                  <a:cubicBezTo>
                    <a:pt x="3062" y="1034"/>
                    <a:pt x="3055" y="1035"/>
                    <a:pt x="3047" y="1037"/>
                  </a:cubicBezTo>
                  <a:cubicBezTo>
                    <a:pt x="3005" y="1054"/>
                    <a:pt x="2984" y="1096"/>
                    <a:pt x="3001" y="1134"/>
                  </a:cubicBezTo>
                  <a:cubicBezTo>
                    <a:pt x="3010" y="1163"/>
                    <a:pt x="3039" y="1180"/>
                    <a:pt x="3068" y="1184"/>
                  </a:cubicBezTo>
                  <a:cubicBezTo>
                    <a:pt x="3081" y="1184"/>
                    <a:pt x="3085" y="1184"/>
                    <a:pt x="3094" y="1180"/>
                  </a:cubicBezTo>
                  <a:cubicBezTo>
                    <a:pt x="3136" y="1163"/>
                    <a:pt x="3157" y="1121"/>
                    <a:pt x="3144" y="1088"/>
                  </a:cubicBezTo>
                  <a:cubicBezTo>
                    <a:pt x="3130" y="1054"/>
                    <a:pt x="3101" y="1034"/>
                    <a:pt x="3070" y="1034"/>
                  </a:cubicBezTo>
                  <a:close/>
                  <a:moveTo>
                    <a:pt x="80" y="1289"/>
                  </a:moveTo>
                  <a:cubicBezTo>
                    <a:pt x="42" y="1289"/>
                    <a:pt x="9" y="1313"/>
                    <a:pt x="5" y="1352"/>
                  </a:cubicBezTo>
                  <a:cubicBezTo>
                    <a:pt x="1" y="1390"/>
                    <a:pt x="26" y="1432"/>
                    <a:pt x="68" y="1436"/>
                  </a:cubicBezTo>
                  <a:lnTo>
                    <a:pt x="81" y="1436"/>
                  </a:lnTo>
                  <a:cubicBezTo>
                    <a:pt x="114" y="1436"/>
                    <a:pt x="148" y="1411"/>
                    <a:pt x="152" y="1373"/>
                  </a:cubicBezTo>
                  <a:cubicBezTo>
                    <a:pt x="156" y="1339"/>
                    <a:pt x="131" y="1297"/>
                    <a:pt x="89" y="1289"/>
                  </a:cubicBezTo>
                  <a:cubicBezTo>
                    <a:pt x="86" y="1289"/>
                    <a:pt x="83" y="1289"/>
                    <a:pt x="80" y="1289"/>
                  </a:cubicBezTo>
                  <a:close/>
                  <a:moveTo>
                    <a:pt x="3152" y="1537"/>
                  </a:moveTo>
                  <a:cubicBezTo>
                    <a:pt x="3110" y="1537"/>
                    <a:pt x="3081" y="1570"/>
                    <a:pt x="3081" y="1612"/>
                  </a:cubicBezTo>
                  <a:lnTo>
                    <a:pt x="3081" y="1616"/>
                  </a:lnTo>
                  <a:cubicBezTo>
                    <a:pt x="3081" y="1658"/>
                    <a:pt x="3115" y="1688"/>
                    <a:pt x="3152" y="1696"/>
                  </a:cubicBezTo>
                  <a:cubicBezTo>
                    <a:pt x="3194" y="1696"/>
                    <a:pt x="3228" y="1663"/>
                    <a:pt x="3228" y="1621"/>
                  </a:cubicBezTo>
                  <a:lnTo>
                    <a:pt x="3228" y="1616"/>
                  </a:lnTo>
                  <a:lnTo>
                    <a:pt x="3228" y="1612"/>
                  </a:lnTo>
                  <a:cubicBezTo>
                    <a:pt x="3228" y="1570"/>
                    <a:pt x="3194" y="1537"/>
                    <a:pt x="3152" y="1537"/>
                  </a:cubicBezTo>
                  <a:close/>
                  <a:moveTo>
                    <a:pt x="77" y="1805"/>
                  </a:moveTo>
                  <a:cubicBezTo>
                    <a:pt x="74" y="1805"/>
                    <a:pt x="71" y="1805"/>
                    <a:pt x="68" y="1805"/>
                  </a:cubicBezTo>
                  <a:cubicBezTo>
                    <a:pt x="26" y="1809"/>
                    <a:pt x="1" y="1847"/>
                    <a:pt x="5" y="1889"/>
                  </a:cubicBezTo>
                  <a:cubicBezTo>
                    <a:pt x="18" y="1919"/>
                    <a:pt x="43" y="1948"/>
                    <a:pt x="81" y="1952"/>
                  </a:cubicBezTo>
                  <a:lnTo>
                    <a:pt x="89" y="1952"/>
                  </a:lnTo>
                  <a:cubicBezTo>
                    <a:pt x="131" y="1948"/>
                    <a:pt x="156" y="1910"/>
                    <a:pt x="152" y="1868"/>
                  </a:cubicBezTo>
                  <a:cubicBezTo>
                    <a:pt x="148" y="1829"/>
                    <a:pt x="115" y="1805"/>
                    <a:pt x="77" y="1805"/>
                  </a:cubicBezTo>
                  <a:close/>
                  <a:moveTo>
                    <a:pt x="3078" y="2043"/>
                  </a:moveTo>
                  <a:cubicBezTo>
                    <a:pt x="3048" y="2043"/>
                    <a:pt x="3016" y="2063"/>
                    <a:pt x="3001" y="2095"/>
                  </a:cubicBezTo>
                  <a:cubicBezTo>
                    <a:pt x="2989" y="2128"/>
                    <a:pt x="3010" y="2170"/>
                    <a:pt x="3047" y="2187"/>
                  </a:cubicBezTo>
                  <a:cubicBezTo>
                    <a:pt x="3060" y="2191"/>
                    <a:pt x="3064" y="2191"/>
                    <a:pt x="3073" y="2191"/>
                  </a:cubicBezTo>
                  <a:cubicBezTo>
                    <a:pt x="3102" y="2191"/>
                    <a:pt x="3131" y="2170"/>
                    <a:pt x="3144" y="2141"/>
                  </a:cubicBezTo>
                  <a:cubicBezTo>
                    <a:pt x="3152" y="2103"/>
                    <a:pt x="3131" y="2061"/>
                    <a:pt x="3094" y="2044"/>
                  </a:cubicBezTo>
                  <a:cubicBezTo>
                    <a:pt x="3089" y="2043"/>
                    <a:pt x="3084" y="2043"/>
                    <a:pt x="3078" y="2043"/>
                  </a:cubicBezTo>
                  <a:close/>
                  <a:moveTo>
                    <a:pt x="250" y="2283"/>
                  </a:moveTo>
                  <a:cubicBezTo>
                    <a:pt x="238" y="2283"/>
                    <a:pt x="226" y="2286"/>
                    <a:pt x="215" y="2292"/>
                  </a:cubicBezTo>
                  <a:cubicBezTo>
                    <a:pt x="177" y="2313"/>
                    <a:pt x="165" y="2355"/>
                    <a:pt x="186" y="2393"/>
                  </a:cubicBezTo>
                  <a:cubicBezTo>
                    <a:pt x="194" y="2418"/>
                    <a:pt x="219" y="2430"/>
                    <a:pt x="248" y="2435"/>
                  </a:cubicBezTo>
                  <a:cubicBezTo>
                    <a:pt x="257" y="2435"/>
                    <a:pt x="274" y="2426"/>
                    <a:pt x="282" y="2422"/>
                  </a:cubicBezTo>
                  <a:cubicBezTo>
                    <a:pt x="320" y="2401"/>
                    <a:pt x="337" y="2359"/>
                    <a:pt x="316" y="2321"/>
                  </a:cubicBezTo>
                  <a:cubicBezTo>
                    <a:pt x="301" y="2298"/>
                    <a:pt x="276" y="2283"/>
                    <a:pt x="250" y="2283"/>
                  </a:cubicBezTo>
                  <a:close/>
                  <a:moveTo>
                    <a:pt x="2828" y="2490"/>
                  </a:moveTo>
                  <a:cubicBezTo>
                    <a:pt x="2806" y="2490"/>
                    <a:pt x="2785" y="2499"/>
                    <a:pt x="2770" y="2519"/>
                  </a:cubicBezTo>
                  <a:cubicBezTo>
                    <a:pt x="2750" y="2548"/>
                    <a:pt x="2754" y="2598"/>
                    <a:pt x="2787" y="2624"/>
                  </a:cubicBezTo>
                  <a:cubicBezTo>
                    <a:pt x="2796" y="2640"/>
                    <a:pt x="2812" y="2640"/>
                    <a:pt x="2829" y="2640"/>
                  </a:cubicBezTo>
                  <a:cubicBezTo>
                    <a:pt x="2850" y="2640"/>
                    <a:pt x="2867" y="2632"/>
                    <a:pt x="2884" y="2611"/>
                  </a:cubicBezTo>
                  <a:cubicBezTo>
                    <a:pt x="2913" y="2582"/>
                    <a:pt x="2905" y="2535"/>
                    <a:pt x="2875" y="2506"/>
                  </a:cubicBezTo>
                  <a:cubicBezTo>
                    <a:pt x="2861" y="2495"/>
                    <a:pt x="2844" y="2490"/>
                    <a:pt x="2828" y="2490"/>
                  </a:cubicBezTo>
                  <a:close/>
                  <a:moveTo>
                    <a:pt x="556" y="2682"/>
                  </a:moveTo>
                  <a:cubicBezTo>
                    <a:pt x="536" y="2682"/>
                    <a:pt x="517" y="2690"/>
                    <a:pt x="504" y="2707"/>
                  </a:cubicBezTo>
                  <a:cubicBezTo>
                    <a:pt x="479" y="2737"/>
                    <a:pt x="479" y="2787"/>
                    <a:pt x="509" y="2812"/>
                  </a:cubicBezTo>
                  <a:cubicBezTo>
                    <a:pt x="525" y="2829"/>
                    <a:pt x="542" y="2833"/>
                    <a:pt x="563" y="2833"/>
                  </a:cubicBezTo>
                  <a:cubicBezTo>
                    <a:pt x="576" y="2833"/>
                    <a:pt x="597" y="2821"/>
                    <a:pt x="614" y="2808"/>
                  </a:cubicBezTo>
                  <a:cubicBezTo>
                    <a:pt x="639" y="2775"/>
                    <a:pt x="639" y="2728"/>
                    <a:pt x="609" y="2703"/>
                  </a:cubicBezTo>
                  <a:cubicBezTo>
                    <a:pt x="593" y="2689"/>
                    <a:pt x="574" y="2682"/>
                    <a:pt x="556" y="2682"/>
                  </a:cubicBezTo>
                  <a:close/>
                  <a:moveTo>
                    <a:pt x="2452" y="2839"/>
                  </a:moveTo>
                  <a:cubicBezTo>
                    <a:pt x="2438" y="2839"/>
                    <a:pt x="2425" y="2842"/>
                    <a:pt x="2414" y="2850"/>
                  </a:cubicBezTo>
                  <a:cubicBezTo>
                    <a:pt x="2380" y="2875"/>
                    <a:pt x="2372" y="2921"/>
                    <a:pt x="2393" y="2955"/>
                  </a:cubicBezTo>
                  <a:cubicBezTo>
                    <a:pt x="2410" y="2976"/>
                    <a:pt x="2431" y="2984"/>
                    <a:pt x="2456" y="2984"/>
                  </a:cubicBezTo>
                  <a:cubicBezTo>
                    <a:pt x="2473" y="2984"/>
                    <a:pt x="2485" y="2984"/>
                    <a:pt x="2498" y="2976"/>
                  </a:cubicBezTo>
                  <a:cubicBezTo>
                    <a:pt x="2527" y="2947"/>
                    <a:pt x="2540" y="2900"/>
                    <a:pt x="2519" y="2871"/>
                  </a:cubicBezTo>
                  <a:cubicBezTo>
                    <a:pt x="2503" y="2850"/>
                    <a:pt x="2477" y="2839"/>
                    <a:pt x="2452" y="2839"/>
                  </a:cubicBezTo>
                  <a:close/>
                  <a:moveTo>
                    <a:pt x="983" y="2969"/>
                  </a:moveTo>
                  <a:cubicBezTo>
                    <a:pt x="954" y="2969"/>
                    <a:pt x="929" y="2985"/>
                    <a:pt x="920" y="3010"/>
                  </a:cubicBezTo>
                  <a:cubicBezTo>
                    <a:pt x="903" y="3047"/>
                    <a:pt x="920" y="3089"/>
                    <a:pt x="953" y="3106"/>
                  </a:cubicBezTo>
                  <a:cubicBezTo>
                    <a:pt x="966" y="3106"/>
                    <a:pt x="974" y="3110"/>
                    <a:pt x="987" y="3114"/>
                  </a:cubicBezTo>
                  <a:cubicBezTo>
                    <a:pt x="1016" y="3114"/>
                    <a:pt x="1046" y="3102"/>
                    <a:pt x="1054" y="3073"/>
                  </a:cubicBezTo>
                  <a:cubicBezTo>
                    <a:pt x="1071" y="3031"/>
                    <a:pt x="1054" y="2989"/>
                    <a:pt x="1016" y="2976"/>
                  </a:cubicBezTo>
                  <a:cubicBezTo>
                    <a:pt x="1005" y="2972"/>
                    <a:pt x="994" y="2969"/>
                    <a:pt x="983" y="2969"/>
                  </a:cubicBezTo>
                  <a:close/>
                  <a:moveTo>
                    <a:pt x="1982" y="3046"/>
                  </a:moveTo>
                  <a:cubicBezTo>
                    <a:pt x="1978" y="3046"/>
                    <a:pt x="1973" y="3046"/>
                    <a:pt x="1969" y="3047"/>
                  </a:cubicBezTo>
                  <a:cubicBezTo>
                    <a:pt x="1931" y="3060"/>
                    <a:pt x="1906" y="3102"/>
                    <a:pt x="1914" y="3135"/>
                  </a:cubicBezTo>
                  <a:cubicBezTo>
                    <a:pt x="1927" y="3169"/>
                    <a:pt x="1956" y="3190"/>
                    <a:pt x="1982" y="3190"/>
                  </a:cubicBezTo>
                  <a:lnTo>
                    <a:pt x="2003" y="3190"/>
                  </a:lnTo>
                  <a:cubicBezTo>
                    <a:pt x="2040" y="3177"/>
                    <a:pt x="2065" y="3144"/>
                    <a:pt x="2057" y="3102"/>
                  </a:cubicBezTo>
                  <a:cubicBezTo>
                    <a:pt x="2046" y="3069"/>
                    <a:pt x="2013" y="3046"/>
                    <a:pt x="1982" y="3046"/>
                  </a:cubicBezTo>
                  <a:close/>
                  <a:moveTo>
                    <a:pt x="1478" y="3085"/>
                  </a:moveTo>
                  <a:cubicBezTo>
                    <a:pt x="1440" y="3085"/>
                    <a:pt x="1411" y="3113"/>
                    <a:pt x="1407" y="3152"/>
                  </a:cubicBezTo>
                  <a:cubicBezTo>
                    <a:pt x="1402" y="3194"/>
                    <a:pt x="1432" y="3228"/>
                    <a:pt x="1474" y="3232"/>
                  </a:cubicBezTo>
                  <a:lnTo>
                    <a:pt x="1478" y="3232"/>
                  </a:lnTo>
                  <a:cubicBezTo>
                    <a:pt x="1516" y="3232"/>
                    <a:pt x="1549" y="3198"/>
                    <a:pt x="1554" y="3165"/>
                  </a:cubicBezTo>
                  <a:cubicBezTo>
                    <a:pt x="1558" y="3123"/>
                    <a:pt x="1528" y="3089"/>
                    <a:pt x="1486" y="3085"/>
                  </a:cubicBezTo>
                  <a:cubicBezTo>
                    <a:pt x="1484" y="3085"/>
                    <a:pt x="1481" y="3085"/>
                    <a:pt x="1478" y="30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1" name="Google Shape;4761;p47"/>
            <p:cNvSpPr/>
            <p:nvPr/>
          </p:nvSpPr>
          <p:spPr>
            <a:xfrm>
              <a:off x="5297679" y="3855690"/>
              <a:ext cx="44368" cy="51761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66" y="0"/>
                  </a:moveTo>
                  <a:lnTo>
                    <a:pt x="0" y="361"/>
                  </a:lnTo>
                  <a:cubicBezTo>
                    <a:pt x="122" y="483"/>
                    <a:pt x="189" y="646"/>
                    <a:pt x="189" y="818"/>
                  </a:cubicBezTo>
                  <a:lnTo>
                    <a:pt x="701" y="818"/>
                  </a:lnTo>
                  <a:cubicBezTo>
                    <a:pt x="701" y="508"/>
                    <a:pt x="580" y="218"/>
                    <a:pt x="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2" name="Google Shape;4762;p47"/>
            <p:cNvSpPr/>
            <p:nvPr/>
          </p:nvSpPr>
          <p:spPr>
            <a:xfrm>
              <a:off x="5268480" y="3834455"/>
              <a:ext cx="51826" cy="44050"/>
            </a:xfrm>
            <a:custGeom>
              <a:avLst/>
              <a:gdLst/>
              <a:ahLst/>
              <a:cxnLst/>
              <a:rect l="l" t="t" r="r" b="b"/>
              <a:pathLst>
                <a:path w="820" h="697" extrusionOk="0">
                  <a:moveTo>
                    <a:pt x="1" y="0"/>
                  </a:moveTo>
                  <a:lnTo>
                    <a:pt x="1" y="508"/>
                  </a:lnTo>
                  <a:cubicBezTo>
                    <a:pt x="177" y="508"/>
                    <a:pt x="337" y="575"/>
                    <a:pt x="458" y="697"/>
                  </a:cubicBezTo>
                  <a:lnTo>
                    <a:pt x="819" y="340"/>
                  </a:lnTo>
                  <a:cubicBezTo>
                    <a:pt x="601" y="122"/>
                    <a:pt x="31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3" name="Google Shape;4763;p47"/>
            <p:cNvSpPr/>
            <p:nvPr/>
          </p:nvSpPr>
          <p:spPr>
            <a:xfrm>
              <a:off x="5216781" y="3834202"/>
              <a:ext cx="51763" cy="44303"/>
            </a:xfrm>
            <a:custGeom>
              <a:avLst/>
              <a:gdLst/>
              <a:ahLst/>
              <a:cxnLst/>
              <a:rect l="l" t="t" r="r" b="b"/>
              <a:pathLst>
                <a:path w="819" h="701" extrusionOk="0">
                  <a:moveTo>
                    <a:pt x="819" y="0"/>
                  </a:moveTo>
                  <a:cubicBezTo>
                    <a:pt x="508" y="0"/>
                    <a:pt x="223" y="118"/>
                    <a:pt x="1" y="340"/>
                  </a:cubicBezTo>
                  <a:lnTo>
                    <a:pt x="366" y="701"/>
                  </a:lnTo>
                  <a:cubicBezTo>
                    <a:pt x="492" y="579"/>
                    <a:pt x="647" y="512"/>
                    <a:pt x="819" y="508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4" name="Google Shape;4764;p47"/>
            <p:cNvSpPr/>
            <p:nvPr/>
          </p:nvSpPr>
          <p:spPr>
            <a:xfrm>
              <a:off x="5195545" y="3855690"/>
              <a:ext cx="44368" cy="51761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37" y="0"/>
                  </a:moveTo>
                  <a:cubicBezTo>
                    <a:pt x="123" y="218"/>
                    <a:pt x="1" y="508"/>
                    <a:pt x="1" y="818"/>
                  </a:cubicBezTo>
                  <a:lnTo>
                    <a:pt x="513" y="818"/>
                  </a:lnTo>
                  <a:cubicBezTo>
                    <a:pt x="513" y="646"/>
                    <a:pt x="580" y="483"/>
                    <a:pt x="702" y="361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5" name="Google Shape;4765;p47"/>
            <p:cNvSpPr/>
            <p:nvPr/>
          </p:nvSpPr>
          <p:spPr>
            <a:xfrm>
              <a:off x="5185749" y="3877747"/>
              <a:ext cx="80710" cy="31094"/>
            </a:xfrm>
            <a:custGeom>
              <a:avLst/>
              <a:gdLst/>
              <a:ahLst/>
              <a:cxnLst/>
              <a:rect l="l" t="t" r="r" b="b"/>
              <a:pathLst>
                <a:path w="1277" h="492" extrusionOk="0">
                  <a:moveTo>
                    <a:pt x="50" y="1"/>
                  </a:moveTo>
                  <a:cubicBezTo>
                    <a:pt x="36" y="1"/>
                    <a:pt x="25" y="11"/>
                    <a:pt x="22" y="25"/>
                  </a:cubicBezTo>
                  <a:lnTo>
                    <a:pt x="5" y="71"/>
                  </a:lnTo>
                  <a:cubicBezTo>
                    <a:pt x="1" y="88"/>
                    <a:pt x="9" y="108"/>
                    <a:pt x="26" y="113"/>
                  </a:cubicBezTo>
                  <a:lnTo>
                    <a:pt x="1209" y="490"/>
                  </a:lnTo>
                  <a:cubicBezTo>
                    <a:pt x="1212" y="491"/>
                    <a:pt x="1215" y="491"/>
                    <a:pt x="1218" y="491"/>
                  </a:cubicBezTo>
                  <a:cubicBezTo>
                    <a:pt x="1233" y="491"/>
                    <a:pt x="1248" y="483"/>
                    <a:pt x="1255" y="469"/>
                  </a:cubicBezTo>
                  <a:lnTo>
                    <a:pt x="1268" y="423"/>
                  </a:lnTo>
                  <a:cubicBezTo>
                    <a:pt x="1276" y="406"/>
                    <a:pt x="1264" y="385"/>
                    <a:pt x="1247" y="381"/>
                  </a:cubicBezTo>
                  <a:lnTo>
                    <a:pt x="64" y="4"/>
                  </a:lnTo>
                  <a:cubicBezTo>
                    <a:pt x="59" y="2"/>
                    <a:pt x="55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6" name="Google Shape;4766;p47"/>
            <p:cNvSpPr/>
            <p:nvPr/>
          </p:nvSpPr>
          <p:spPr>
            <a:xfrm>
              <a:off x="5259252" y="3898856"/>
              <a:ext cx="19150" cy="16811"/>
            </a:xfrm>
            <a:custGeom>
              <a:avLst/>
              <a:gdLst/>
              <a:ahLst/>
              <a:cxnLst/>
              <a:rect l="l" t="t" r="r" b="b"/>
              <a:pathLst>
                <a:path w="303" h="266" extrusionOk="0">
                  <a:moveTo>
                    <a:pt x="152" y="1"/>
                  </a:moveTo>
                  <a:cubicBezTo>
                    <a:pt x="99" y="1"/>
                    <a:pt x="49" y="30"/>
                    <a:pt x="29" y="81"/>
                  </a:cubicBezTo>
                  <a:cubicBezTo>
                    <a:pt x="0" y="152"/>
                    <a:pt x="34" y="228"/>
                    <a:pt x="101" y="257"/>
                  </a:cubicBezTo>
                  <a:cubicBezTo>
                    <a:pt x="116" y="263"/>
                    <a:pt x="132" y="265"/>
                    <a:pt x="147" y="265"/>
                  </a:cubicBezTo>
                  <a:cubicBezTo>
                    <a:pt x="201" y="265"/>
                    <a:pt x="253" y="234"/>
                    <a:pt x="273" y="182"/>
                  </a:cubicBezTo>
                  <a:cubicBezTo>
                    <a:pt x="302" y="114"/>
                    <a:pt x="264" y="35"/>
                    <a:pt x="201" y="9"/>
                  </a:cubicBezTo>
                  <a:cubicBezTo>
                    <a:pt x="185" y="3"/>
                    <a:pt x="169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7" name="Google Shape;4767;p47"/>
            <p:cNvSpPr/>
            <p:nvPr/>
          </p:nvSpPr>
          <p:spPr>
            <a:xfrm>
              <a:off x="5146248" y="4191158"/>
              <a:ext cx="244594" cy="244584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935" y="0"/>
                  </a:moveTo>
                  <a:cubicBezTo>
                    <a:pt x="869" y="0"/>
                    <a:pt x="0" y="865"/>
                    <a:pt x="0" y="1935"/>
                  </a:cubicBezTo>
                  <a:cubicBezTo>
                    <a:pt x="0" y="3005"/>
                    <a:pt x="869" y="3870"/>
                    <a:pt x="1935" y="3870"/>
                  </a:cubicBezTo>
                  <a:cubicBezTo>
                    <a:pt x="3005" y="3870"/>
                    <a:pt x="3869" y="3005"/>
                    <a:pt x="3869" y="1935"/>
                  </a:cubicBezTo>
                  <a:cubicBezTo>
                    <a:pt x="3869" y="865"/>
                    <a:pt x="3005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8" name="Google Shape;4768;p47"/>
            <p:cNvSpPr/>
            <p:nvPr/>
          </p:nvSpPr>
          <p:spPr>
            <a:xfrm>
              <a:off x="5156866" y="4216375"/>
              <a:ext cx="223863" cy="193898"/>
            </a:xfrm>
            <a:custGeom>
              <a:avLst/>
              <a:gdLst/>
              <a:ahLst/>
              <a:cxnLst/>
              <a:rect l="l" t="t" r="r" b="b"/>
              <a:pathLst>
                <a:path w="3542" h="3068" extrusionOk="0">
                  <a:moveTo>
                    <a:pt x="886" y="0"/>
                  </a:moveTo>
                  <a:lnTo>
                    <a:pt x="0" y="1536"/>
                  </a:lnTo>
                  <a:lnTo>
                    <a:pt x="886" y="3068"/>
                  </a:lnTo>
                  <a:lnTo>
                    <a:pt x="2657" y="3068"/>
                  </a:lnTo>
                  <a:lnTo>
                    <a:pt x="3542" y="1536"/>
                  </a:lnTo>
                  <a:lnTo>
                    <a:pt x="2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9" name="Google Shape;4769;p47"/>
            <p:cNvSpPr/>
            <p:nvPr/>
          </p:nvSpPr>
          <p:spPr>
            <a:xfrm>
              <a:off x="5173045" y="4218208"/>
              <a:ext cx="190492" cy="190485"/>
            </a:xfrm>
            <a:custGeom>
              <a:avLst/>
              <a:gdLst/>
              <a:ahLst/>
              <a:cxnLst/>
              <a:rect l="l" t="t" r="r" b="b"/>
              <a:pathLst>
                <a:path w="3014" h="3014" extrusionOk="0">
                  <a:moveTo>
                    <a:pt x="1507" y="1"/>
                  </a:moveTo>
                  <a:cubicBezTo>
                    <a:pt x="676" y="1"/>
                    <a:pt x="0" y="676"/>
                    <a:pt x="0" y="1507"/>
                  </a:cubicBezTo>
                  <a:cubicBezTo>
                    <a:pt x="0" y="2338"/>
                    <a:pt x="676" y="3014"/>
                    <a:pt x="1507" y="3014"/>
                  </a:cubicBezTo>
                  <a:cubicBezTo>
                    <a:pt x="2338" y="3014"/>
                    <a:pt x="3013" y="2338"/>
                    <a:pt x="3013" y="1507"/>
                  </a:cubicBezTo>
                  <a:cubicBezTo>
                    <a:pt x="3013" y="676"/>
                    <a:pt x="2338" y="1"/>
                    <a:pt x="15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0" name="Google Shape;4770;p47"/>
            <p:cNvSpPr/>
            <p:nvPr/>
          </p:nvSpPr>
          <p:spPr>
            <a:xfrm>
              <a:off x="5200854" y="4246079"/>
              <a:ext cx="134811" cy="134742"/>
            </a:xfrm>
            <a:custGeom>
              <a:avLst/>
              <a:gdLst/>
              <a:ahLst/>
              <a:cxnLst/>
              <a:rect l="l" t="t" r="r" b="b"/>
              <a:pathLst>
                <a:path w="2133" h="2132" extrusionOk="0">
                  <a:moveTo>
                    <a:pt x="1067" y="0"/>
                  </a:moveTo>
                  <a:cubicBezTo>
                    <a:pt x="479" y="0"/>
                    <a:pt x="1" y="479"/>
                    <a:pt x="1" y="1066"/>
                  </a:cubicBezTo>
                  <a:cubicBezTo>
                    <a:pt x="1" y="1654"/>
                    <a:pt x="479" y="2132"/>
                    <a:pt x="1067" y="2132"/>
                  </a:cubicBezTo>
                  <a:cubicBezTo>
                    <a:pt x="1654" y="2132"/>
                    <a:pt x="2133" y="1654"/>
                    <a:pt x="2133" y="1066"/>
                  </a:cubicBezTo>
                  <a:cubicBezTo>
                    <a:pt x="2133" y="479"/>
                    <a:pt x="1654" y="0"/>
                    <a:pt x="1067" y="0"/>
                  </a:cubicBezTo>
                  <a:close/>
                </a:path>
              </a:pathLst>
            </a:custGeom>
            <a:solidFill>
              <a:srgbClr val="C03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1" name="Google Shape;4771;p47"/>
            <p:cNvSpPr/>
            <p:nvPr/>
          </p:nvSpPr>
          <p:spPr>
            <a:xfrm>
              <a:off x="5066677" y="4111589"/>
              <a:ext cx="403990" cy="403722"/>
            </a:xfrm>
            <a:custGeom>
              <a:avLst/>
              <a:gdLst/>
              <a:ahLst/>
              <a:cxnLst/>
              <a:rect l="l" t="t" r="r" b="b"/>
              <a:pathLst>
                <a:path w="6392" h="6388" extrusionOk="0">
                  <a:moveTo>
                    <a:pt x="3194" y="781"/>
                  </a:moveTo>
                  <a:cubicBezTo>
                    <a:pt x="4528" y="781"/>
                    <a:pt x="5607" y="1864"/>
                    <a:pt x="5607" y="3194"/>
                  </a:cubicBezTo>
                  <a:cubicBezTo>
                    <a:pt x="5607" y="4528"/>
                    <a:pt x="4528" y="5607"/>
                    <a:pt x="3194" y="5607"/>
                  </a:cubicBezTo>
                  <a:cubicBezTo>
                    <a:pt x="1864" y="5607"/>
                    <a:pt x="781" y="4528"/>
                    <a:pt x="781" y="3194"/>
                  </a:cubicBezTo>
                  <a:cubicBezTo>
                    <a:pt x="781" y="1864"/>
                    <a:pt x="1864" y="781"/>
                    <a:pt x="3194" y="781"/>
                  </a:cubicBezTo>
                  <a:close/>
                  <a:moveTo>
                    <a:pt x="3194" y="1"/>
                  </a:moveTo>
                  <a:cubicBezTo>
                    <a:pt x="1431" y="1"/>
                    <a:pt x="0" y="1432"/>
                    <a:pt x="0" y="3194"/>
                  </a:cubicBezTo>
                  <a:cubicBezTo>
                    <a:pt x="0" y="4957"/>
                    <a:pt x="1431" y="6387"/>
                    <a:pt x="3194" y="6387"/>
                  </a:cubicBezTo>
                  <a:cubicBezTo>
                    <a:pt x="4956" y="6387"/>
                    <a:pt x="6392" y="4957"/>
                    <a:pt x="6392" y="3194"/>
                  </a:cubicBezTo>
                  <a:cubicBezTo>
                    <a:pt x="6392" y="1432"/>
                    <a:pt x="4965" y="1"/>
                    <a:pt x="3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2" name="Google Shape;4772;p47"/>
            <p:cNvSpPr/>
            <p:nvPr/>
          </p:nvSpPr>
          <p:spPr>
            <a:xfrm>
              <a:off x="5200096" y="4244752"/>
              <a:ext cx="137149" cy="137397"/>
            </a:xfrm>
            <a:custGeom>
              <a:avLst/>
              <a:gdLst/>
              <a:ahLst/>
              <a:cxnLst/>
              <a:rect l="l" t="t" r="r" b="b"/>
              <a:pathLst>
                <a:path w="2170" h="2174" extrusionOk="0">
                  <a:moveTo>
                    <a:pt x="1083" y="0"/>
                  </a:moveTo>
                  <a:cubicBezTo>
                    <a:pt x="483" y="0"/>
                    <a:pt x="0" y="491"/>
                    <a:pt x="0" y="1087"/>
                  </a:cubicBezTo>
                  <a:cubicBezTo>
                    <a:pt x="0" y="1691"/>
                    <a:pt x="487" y="2174"/>
                    <a:pt x="1083" y="2174"/>
                  </a:cubicBezTo>
                  <a:cubicBezTo>
                    <a:pt x="1687" y="2174"/>
                    <a:pt x="2170" y="1687"/>
                    <a:pt x="2170" y="1087"/>
                  </a:cubicBezTo>
                  <a:cubicBezTo>
                    <a:pt x="2170" y="491"/>
                    <a:pt x="1683" y="0"/>
                    <a:pt x="1083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3" name="Google Shape;4773;p47"/>
            <p:cNvSpPr/>
            <p:nvPr/>
          </p:nvSpPr>
          <p:spPr>
            <a:xfrm>
              <a:off x="5296099" y="4286907"/>
              <a:ext cx="163189" cy="53088"/>
            </a:xfrm>
            <a:custGeom>
              <a:avLst/>
              <a:gdLst/>
              <a:ahLst/>
              <a:cxnLst/>
              <a:rect l="l" t="t" r="r" b="b"/>
              <a:pathLst>
                <a:path w="2582" h="840" extrusionOk="0">
                  <a:moveTo>
                    <a:pt x="1293" y="0"/>
                  </a:moveTo>
                  <a:cubicBezTo>
                    <a:pt x="579" y="0"/>
                    <a:pt x="0" y="189"/>
                    <a:pt x="0" y="420"/>
                  </a:cubicBezTo>
                  <a:cubicBezTo>
                    <a:pt x="0" y="651"/>
                    <a:pt x="579" y="840"/>
                    <a:pt x="1293" y="840"/>
                  </a:cubicBezTo>
                  <a:cubicBezTo>
                    <a:pt x="2002" y="840"/>
                    <a:pt x="2581" y="651"/>
                    <a:pt x="2581" y="420"/>
                  </a:cubicBezTo>
                  <a:cubicBezTo>
                    <a:pt x="2581" y="189"/>
                    <a:pt x="2002" y="0"/>
                    <a:pt x="1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4" name="Google Shape;4774;p47"/>
            <p:cNvSpPr/>
            <p:nvPr/>
          </p:nvSpPr>
          <p:spPr>
            <a:xfrm>
              <a:off x="5240102" y="4135226"/>
              <a:ext cx="57135" cy="138724"/>
            </a:xfrm>
            <a:custGeom>
              <a:avLst/>
              <a:gdLst/>
              <a:ahLst/>
              <a:cxnLst/>
              <a:rect l="l" t="t" r="r" b="b"/>
              <a:pathLst>
                <a:path w="904" h="2195" extrusionOk="0">
                  <a:moveTo>
                    <a:pt x="232" y="0"/>
                  </a:moveTo>
                  <a:cubicBezTo>
                    <a:pt x="1" y="713"/>
                    <a:pt x="1" y="1481"/>
                    <a:pt x="232" y="2195"/>
                  </a:cubicBezTo>
                  <a:lnTo>
                    <a:pt x="672" y="2195"/>
                  </a:lnTo>
                  <a:cubicBezTo>
                    <a:pt x="903" y="1481"/>
                    <a:pt x="903" y="713"/>
                    <a:pt x="672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5" name="Google Shape;4775;p47"/>
            <p:cNvSpPr/>
            <p:nvPr/>
          </p:nvSpPr>
          <p:spPr>
            <a:xfrm>
              <a:off x="5090251" y="4288676"/>
              <a:ext cx="139046" cy="49802"/>
            </a:xfrm>
            <a:custGeom>
              <a:avLst/>
              <a:gdLst/>
              <a:ahLst/>
              <a:cxnLst/>
              <a:rect l="l" t="t" r="r" b="b"/>
              <a:pathLst>
                <a:path w="2200" h="788" extrusionOk="0">
                  <a:moveTo>
                    <a:pt x="1100" y="1"/>
                  </a:moveTo>
                  <a:cubicBezTo>
                    <a:pt x="729" y="1"/>
                    <a:pt x="358" y="58"/>
                    <a:pt x="1" y="174"/>
                  </a:cubicBezTo>
                  <a:lnTo>
                    <a:pt x="1" y="614"/>
                  </a:lnTo>
                  <a:cubicBezTo>
                    <a:pt x="358" y="730"/>
                    <a:pt x="729" y="788"/>
                    <a:pt x="1100" y="788"/>
                  </a:cubicBezTo>
                  <a:cubicBezTo>
                    <a:pt x="1472" y="788"/>
                    <a:pt x="1843" y="730"/>
                    <a:pt x="2200" y="614"/>
                  </a:cubicBezTo>
                  <a:lnTo>
                    <a:pt x="2200" y="174"/>
                  </a:lnTo>
                  <a:cubicBezTo>
                    <a:pt x="1843" y="58"/>
                    <a:pt x="1472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6" name="Google Shape;4776;p47"/>
            <p:cNvSpPr/>
            <p:nvPr/>
          </p:nvSpPr>
          <p:spPr>
            <a:xfrm>
              <a:off x="5240418" y="4352951"/>
              <a:ext cx="57072" cy="139040"/>
            </a:xfrm>
            <a:custGeom>
              <a:avLst/>
              <a:gdLst/>
              <a:ahLst/>
              <a:cxnLst/>
              <a:rect l="l" t="t" r="r" b="b"/>
              <a:pathLst>
                <a:path w="903" h="2200" extrusionOk="0">
                  <a:moveTo>
                    <a:pt x="231" y="0"/>
                  </a:moveTo>
                  <a:cubicBezTo>
                    <a:pt x="0" y="714"/>
                    <a:pt x="0" y="1486"/>
                    <a:pt x="231" y="2199"/>
                  </a:cubicBezTo>
                  <a:lnTo>
                    <a:pt x="671" y="2199"/>
                  </a:lnTo>
                  <a:cubicBezTo>
                    <a:pt x="902" y="1486"/>
                    <a:pt x="902" y="714"/>
                    <a:pt x="671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7" name="Google Shape;4777;p47"/>
            <p:cNvSpPr/>
            <p:nvPr/>
          </p:nvSpPr>
          <p:spPr>
            <a:xfrm>
              <a:off x="5066930" y="4311555"/>
              <a:ext cx="403990" cy="203504"/>
            </a:xfrm>
            <a:custGeom>
              <a:avLst/>
              <a:gdLst/>
              <a:ahLst/>
              <a:cxnLst/>
              <a:rect l="l" t="t" r="r" b="b"/>
              <a:pathLst>
                <a:path w="6392" h="3220" extrusionOk="0">
                  <a:moveTo>
                    <a:pt x="2158" y="349"/>
                  </a:moveTo>
                  <a:cubicBezTo>
                    <a:pt x="2262" y="693"/>
                    <a:pt x="2531" y="953"/>
                    <a:pt x="2871" y="1062"/>
                  </a:cubicBezTo>
                  <a:cubicBezTo>
                    <a:pt x="2783" y="1511"/>
                    <a:pt x="2783" y="1973"/>
                    <a:pt x="2867" y="2418"/>
                  </a:cubicBezTo>
                  <a:cubicBezTo>
                    <a:pt x="1797" y="2271"/>
                    <a:pt x="953" y="1427"/>
                    <a:pt x="802" y="357"/>
                  </a:cubicBezTo>
                  <a:lnTo>
                    <a:pt x="802" y="357"/>
                  </a:lnTo>
                  <a:cubicBezTo>
                    <a:pt x="1021" y="398"/>
                    <a:pt x="1243" y="419"/>
                    <a:pt x="1465" y="419"/>
                  </a:cubicBezTo>
                  <a:cubicBezTo>
                    <a:pt x="1698" y="419"/>
                    <a:pt x="1930" y="396"/>
                    <a:pt x="2158" y="349"/>
                  </a:cubicBezTo>
                  <a:close/>
                  <a:moveTo>
                    <a:pt x="4231" y="349"/>
                  </a:moveTo>
                  <a:cubicBezTo>
                    <a:pt x="4458" y="396"/>
                    <a:pt x="4690" y="419"/>
                    <a:pt x="4922" y="419"/>
                  </a:cubicBezTo>
                  <a:cubicBezTo>
                    <a:pt x="5144" y="419"/>
                    <a:pt x="5365" y="398"/>
                    <a:pt x="5582" y="357"/>
                  </a:cubicBezTo>
                  <a:lnTo>
                    <a:pt x="5582" y="357"/>
                  </a:lnTo>
                  <a:cubicBezTo>
                    <a:pt x="5435" y="1427"/>
                    <a:pt x="4591" y="2271"/>
                    <a:pt x="3521" y="2418"/>
                  </a:cubicBezTo>
                  <a:cubicBezTo>
                    <a:pt x="3605" y="1973"/>
                    <a:pt x="3605" y="1511"/>
                    <a:pt x="3517" y="1062"/>
                  </a:cubicBezTo>
                  <a:cubicBezTo>
                    <a:pt x="3857" y="957"/>
                    <a:pt x="4121" y="693"/>
                    <a:pt x="4231" y="349"/>
                  </a:cubicBezTo>
                  <a:close/>
                  <a:moveTo>
                    <a:pt x="1" y="1"/>
                  </a:moveTo>
                  <a:lnTo>
                    <a:pt x="1" y="26"/>
                  </a:lnTo>
                  <a:cubicBezTo>
                    <a:pt x="1" y="1788"/>
                    <a:pt x="1436" y="3219"/>
                    <a:pt x="3198" y="3219"/>
                  </a:cubicBezTo>
                  <a:cubicBezTo>
                    <a:pt x="4961" y="3219"/>
                    <a:pt x="6392" y="1788"/>
                    <a:pt x="6392" y="26"/>
                  </a:cubicBezTo>
                  <a:lnTo>
                    <a:pt x="63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8" name="Google Shape;4778;p47"/>
            <p:cNvSpPr/>
            <p:nvPr/>
          </p:nvSpPr>
          <p:spPr>
            <a:xfrm>
              <a:off x="5223922" y="4268895"/>
              <a:ext cx="88926" cy="88859"/>
            </a:xfrm>
            <a:custGeom>
              <a:avLst/>
              <a:gdLst/>
              <a:ahLst/>
              <a:cxnLst/>
              <a:rect l="l" t="t" r="r" b="b"/>
              <a:pathLst>
                <a:path w="1407" h="1406" extrusionOk="0">
                  <a:moveTo>
                    <a:pt x="702" y="0"/>
                  </a:moveTo>
                  <a:cubicBezTo>
                    <a:pt x="311" y="0"/>
                    <a:pt x="1" y="315"/>
                    <a:pt x="1" y="705"/>
                  </a:cubicBezTo>
                  <a:cubicBezTo>
                    <a:pt x="1" y="1095"/>
                    <a:pt x="311" y="1406"/>
                    <a:pt x="702" y="1406"/>
                  </a:cubicBezTo>
                  <a:cubicBezTo>
                    <a:pt x="1092" y="1406"/>
                    <a:pt x="1407" y="1095"/>
                    <a:pt x="1407" y="705"/>
                  </a:cubicBezTo>
                  <a:cubicBezTo>
                    <a:pt x="1407" y="315"/>
                    <a:pt x="1092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9" name="Google Shape;4779;p47"/>
            <p:cNvSpPr/>
            <p:nvPr/>
          </p:nvSpPr>
          <p:spPr>
            <a:xfrm>
              <a:off x="5236436" y="4281598"/>
              <a:ext cx="63708" cy="6370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0"/>
                  </a:moveTo>
                  <a:cubicBezTo>
                    <a:pt x="227" y="0"/>
                    <a:pt x="0" y="227"/>
                    <a:pt x="0" y="504"/>
                  </a:cubicBezTo>
                  <a:cubicBezTo>
                    <a:pt x="0" y="781"/>
                    <a:pt x="227" y="1008"/>
                    <a:pt x="504" y="1008"/>
                  </a:cubicBezTo>
                  <a:cubicBezTo>
                    <a:pt x="781" y="1008"/>
                    <a:pt x="1007" y="781"/>
                    <a:pt x="1007" y="504"/>
                  </a:cubicBezTo>
                  <a:cubicBezTo>
                    <a:pt x="1007" y="227"/>
                    <a:pt x="781" y="0"/>
                    <a:pt x="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73" name="Google Shape;4157;p33"/>
          <p:cNvSpPr txBox="1">
            <a:spLocks noGrp="1"/>
          </p:cNvSpPr>
          <p:nvPr>
            <p:ph type="subTitle" idx="4294967295"/>
          </p:nvPr>
        </p:nvSpPr>
        <p:spPr>
          <a:xfrm>
            <a:off x="883174" y="1784100"/>
            <a:ext cx="4727877" cy="287296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sr-Latn-RS" dirty="0">
              <a:solidFill>
                <a:schemeClr val="accent2"/>
              </a:solidFill>
            </a:endParaRP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sz="1400" dirty="0" smtClean="0">
                <a:solidFill>
                  <a:schemeClr val="accent2"/>
                </a:solidFill>
              </a:rPr>
              <a:t>U </a:t>
            </a:r>
            <a:r>
              <a:rPr lang="sr-Latn-RS" sz="1400" dirty="0" smtClean="0">
                <a:solidFill>
                  <a:schemeClr val="bg1"/>
                </a:solidFill>
              </a:rPr>
              <a:t>Auto_hand.vi</a:t>
            </a:r>
            <a:r>
              <a:rPr lang="sr-Latn-RS" sz="1400" dirty="0" smtClean="0">
                <a:solidFill>
                  <a:schemeClr val="accent2"/>
                </a:solidFill>
              </a:rPr>
              <a:t> fajlu se odvija logika automatskog i ručnog režima rada i tu se nalaze dve </a:t>
            </a:r>
            <a:r>
              <a:rPr lang="pl-PL" sz="1400" dirty="0">
                <a:solidFill>
                  <a:schemeClr val="bg1"/>
                </a:solidFill>
              </a:rPr>
              <a:t>Timed Loop </a:t>
            </a:r>
            <a:r>
              <a:rPr lang="pl-PL" sz="1400" dirty="0">
                <a:solidFill>
                  <a:schemeClr val="accent2"/>
                </a:solidFill>
              </a:rPr>
              <a:t>strukture: jedna za glavnu logiku </a:t>
            </a:r>
            <a:r>
              <a:rPr lang="pl-PL" sz="1400" dirty="0" smtClean="0">
                <a:solidFill>
                  <a:schemeClr val="accent2"/>
                </a:solidFill>
              </a:rPr>
              <a:t>sistema </a:t>
            </a:r>
            <a:r>
              <a:rPr lang="pl-PL" sz="1400" dirty="0" smtClean="0">
                <a:solidFill>
                  <a:schemeClr val="bg1"/>
                </a:solidFill>
              </a:rPr>
              <a:t>(</a:t>
            </a:r>
            <a:r>
              <a:rPr lang="pl-PL" sz="1400" dirty="0" smtClean="0">
                <a:solidFill>
                  <a:schemeClr val="accent2"/>
                </a:solidFill>
              </a:rPr>
              <a:t>glavna</a:t>
            </a:r>
            <a:r>
              <a:rPr lang="pl-PL" sz="1400" dirty="0" smtClean="0">
                <a:solidFill>
                  <a:schemeClr val="bg1"/>
                </a:solidFill>
              </a:rPr>
              <a:t>)</a:t>
            </a:r>
            <a:r>
              <a:rPr lang="pl-PL" sz="1400" dirty="0" smtClean="0">
                <a:solidFill>
                  <a:schemeClr val="accent2"/>
                </a:solidFill>
              </a:rPr>
              <a:t>,a </a:t>
            </a:r>
            <a:r>
              <a:rPr lang="pl-PL" sz="1400" dirty="0">
                <a:solidFill>
                  <a:schemeClr val="accent2"/>
                </a:solidFill>
              </a:rPr>
              <a:t>druga za </a:t>
            </a:r>
            <a:r>
              <a:rPr lang="pl-PL" sz="1400" dirty="0" smtClean="0">
                <a:solidFill>
                  <a:schemeClr val="accent2"/>
                </a:solidFill>
              </a:rPr>
              <a:t>merenje vremena rada pumpi.</a:t>
            </a: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pl-PL" sz="1400" dirty="0" smtClean="0">
              <a:solidFill>
                <a:schemeClr val="accent2"/>
              </a:solidFill>
            </a:endParaRP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sz="1400" dirty="0">
                <a:solidFill>
                  <a:schemeClr val="accent2"/>
                </a:solidFill>
              </a:rPr>
              <a:t>Glavna petlja sadrži </a:t>
            </a:r>
            <a:r>
              <a:rPr lang="sr-Latn-RS" sz="1400" dirty="0">
                <a:solidFill>
                  <a:schemeClr val="bg1"/>
                </a:solidFill>
              </a:rPr>
              <a:t>Case</a:t>
            </a:r>
            <a:r>
              <a:rPr lang="sr-Latn-RS" sz="1400" dirty="0">
                <a:solidFill>
                  <a:schemeClr val="accent2"/>
                </a:solidFill>
              </a:rPr>
              <a:t> strukturu koja koristi promenljivu "</a:t>
            </a:r>
            <a:r>
              <a:rPr lang="sr-Latn-RS" sz="1400" dirty="0">
                <a:solidFill>
                  <a:schemeClr val="bg1"/>
                </a:solidFill>
              </a:rPr>
              <a:t>State</a:t>
            </a:r>
            <a:r>
              <a:rPr lang="sr-Latn-RS" sz="1400" dirty="0">
                <a:solidFill>
                  <a:schemeClr val="accent2"/>
                </a:solidFill>
              </a:rPr>
              <a:t>" tipa </a:t>
            </a:r>
            <a:r>
              <a:rPr lang="sr-Latn-RS" sz="1400" dirty="0" smtClean="0">
                <a:solidFill>
                  <a:schemeClr val="accent2"/>
                </a:solidFill>
              </a:rPr>
              <a:t>string</a:t>
            </a:r>
            <a:r>
              <a:rPr lang="sr-Latn-RS" sz="1400" dirty="0">
                <a:solidFill>
                  <a:schemeClr val="accent2"/>
                </a:solidFill>
              </a:rPr>
              <a:t>, koju podešavamo u </a:t>
            </a:r>
            <a:r>
              <a:rPr lang="sr-Latn-RS" sz="1400" dirty="0" smtClean="0">
                <a:solidFill>
                  <a:schemeClr val="bg1"/>
                </a:solidFill>
              </a:rPr>
              <a:t>Scada.vi </a:t>
            </a:r>
            <a:r>
              <a:rPr lang="sr-Latn-RS" sz="1400" dirty="0">
                <a:solidFill>
                  <a:schemeClr val="accent2"/>
                </a:solidFill>
              </a:rPr>
              <a:t>fajlu na vrednosti </a:t>
            </a:r>
            <a:r>
              <a:rPr lang="sr-Latn-RS" sz="1400" dirty="0">
                <a:solidFill>
                  <a:schemeClr val="bg1"/>
                </a:solidFill>
              </a:rPr>
              <a:t>HAND</a:t>
            </a:r>
            <a:r>
              <a:rPr lang="sr-Latn-RS" sz="1400" dirty="0">
                <a:solidFill>
                  <a:schemeClr val="accent2"/>
                </a:solidFill>
              </a:rPr>
              <a:t>, </a:t>
            </a:r>
            <a:r>
              <a:rPr lang="sr-Latn-RS" sz="1400" dirty="0">
                <a:solidFill>
                  <a:schemeClr val="bg1"/>
                </a:solidFill>
              </a:rPr>
              <a:t>AUTO</a:t>
            </a:r>
            <a:r>
              <a:rPr lang="sr-Latn-RS" sz="1400" dirty="0">
                <a:solidFill>
                  <a:schemeClr val="accent2"/>
                </a:solidFill>
              </a:rPr>
              <a:t> i </a:t>
            </a:r>
            <a:r>
              <a:rPr lang="sr-Latn-RS" sz="1400" dirty="0">
                <a:solidFill>
                  <a:schemeClr val="bg1"/>
                </a:solidFill>
              </a:rPr>
              <a:t>EMERGENCY</a:t>
            </a:r>
            <a:r>
              <a:rPr lang="sr-Latn-RS" sz="1400" dirty="0"/>
              <a:t>.</a:t>
            </a:r>
            <a:endParaRPr lang="sr-Latn-RS" sz="1400" dirty="0" smtClean="0">
              <a:solidFill>
                <a:schemeClr val="accen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sr-Latn-RS" sz="1400" dirty="0" smtClean="0">
              <a:solidFill>
                <a:schemeClr val="accen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sr-Latn-RS" dirty="0" smtClean="0">
              <a:solidFill>
                <a:schemeClr val="accen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65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3" name="Google Shape;4613;p47"/>
          <p:cNvGrpSpPr/>
          <p:nvPr/>
        </p:nvGrpSpPr>
        <p:grpSpPr>
          <a:xfrm>
            <a:off x="5698115" y="1220799"/>
            <a:ext cx="5705770" cy="5858907"/>
            <a:chOff x="5698115" y="1220799"/>
            <a:chExt cx="5705770" cy="5858907"/>
          </a:xfrm>
        </p:grpSpPr>
        <p:grpSp>
          <p:nvGrpSpPr>
            <p:cNvPr id="4614" name="Google Shape;4614;p47"/>
            <p:cNvGrpSpPr/>
            <p:nvPr/>
          </p:nvGrpSpPr>
          <p:grpSpPr>
            <a:xfrm rot="-5400000" flipH="1">
              <a:off x="6186505" y="1862326"/>
              <a:ext cx="4728991" cy="5705770"/>
              <a:chOff x="-1637875" y="-712572"/>
              <a:chExt cx="2351094" cy="2836716"/>
            </a:xfrm>
          </p:grpSpPr>
          <p:sp>
            <p:nvSpPr>
              <p:cNvPr id="4615" name="Google Shape;4615;p47"/>
              <p:cNvSpPr/>
              <p:nvPr/>
            </p:nvSpPr>
            <p:spPr>
              <a:xfrm>
                <a:off x="-1637875" y="-226950"/>
                <a:ext cx="2351094" cy="2351094"/>
              </a:xfrm>
              <a:custGeom>
                <a:avLst/>
                <a:gdLst/>
                <a:ahLst/>
                <a:cxnLst/>
                <a:rect l="l" t="t" r="r" b="b"/>
                <a:pathLst>
                  <a:path w="55565" h="55565" extrusionOk="0">
                    <a:moveTo>
                      <a:pt x="0" y="1"/>
                    </a:moveTo>
                    <a:lnTo>
                      <a:pt x="0" y="3202"/>
                    </a:lnTo>
                    <a:lnTo>
                      <a:pt x="23680" y="3202"/>
                    </a:lnTo>
                    <a:cubicBezTo>
                      <a:pt x="24557" y="3202"/>
                      <a:pt x="25279" y="3920"/>
                      <a:pt x="25279" y="4801"/>
                    </a:cubicBezTo>
                    <a:lnTo>
                      <a:pt x="25279" y="26144"/>
                    </a:lnTo>
                    <a:cubicBezTo>
                      <a:pt x="25279" y="28788"/>
                      <a:pt x="27427" y="30940"/>
                      <a:pt x="30071" y="30940"/>
                    </a:cubicBezTo>
                    <a:lnTo>
                      <a:pt x="50768" y="30940"/>
                    </a:lnTo>
                    <a:cubicBezTo>
                      <a:pt x="51645" y="30940"/>
                      <a:pt x="52366" y="31658"/>
                      <a:pt x="52366" y="32539"/>
                    </a:cubicBezTo>
                    <a:lnTo>
                      <a:pt x="52366" y="55565"/>
                    </a:lnTo>
                    <a:lnTo>
                      <a:pt x="55564" y="55565"/>
                    </a:lnTo>
                    <a:lnTo>
                      <a:pt x="55564" y="32539"/>
                    </a:lnTo>
                    <a:cubicBezTo>
                      <a:pt x="55564" y="29895"/>
                      <a:pt x="53411" y="27743"/>
                      <a:pt x="50768" y="27739"/>
                    </a:cubicBezTo>
                    <a:lnTo>
                      <a:pt x="30071" y="27739"/>
                    </a:lnTo>
                    <a:cubicBezTo>
                      <a:pt x="29190" y="27739"/>
                      <a:pt x="28472" y="27021"/>
                      <a:pt x="28472" y="26140"/>
                    </a:cubicBezTo>
                    <a:lnTo>
                      <a:pt x="28472" y="4797"/>
                    </a:lnTo>
                    <a:cubicBezTo>
                      <a:pt x="28472" y="2153"/>
                      <a:pt x="26320" y="1"/>
                      <a:pt x="23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16" name="Google Shape;4616;p47"/>
              <p:cNvSpPr/>
              <p:nvPr/>
            </p:nvSpPr>
            <p:spPr>
              <a:xfrm>
                <a:off x="-1637875" y="-226950"/>
                <a:ext cx="2351094" cy="2351094"/>
              </a:xfrm>
              <a:custGeom>
                <a:avLst/>
                <a:gdLst/>
                <a:ahLst/>
                <a:cxnLst/>
                <a:rect l="l" t="t" r="r" b="b"/>
                <a:pathLst>
                  <a:path w="55565" h="55565" extrusionOk="0">
                    <a:moveTo>
                      <a:pt x="0" y="1"/>
                    </a:moveTo>
                    <a:lnTo>
                      <a:pt x="0" y="1599"/>
                    </a:lnTo>
                    <a:lnTo>
                      <a:pt x="23672" y="1599"/>
                    </a:lnTo>
                    <a:cubicBezTo>
                      <a:pt x="25443" y="1599"/>
                      <a:pt x="26874" y="3039"/>
                      <a:pt x="26874" y="4801"/>
                    </a:cubicBezTo>
                    <a:lnTo>
                      <a:pt x="26874" y="26140"/>
                    </a:lnTo>
                    <a:cubicBezTo>
                      <a:pt x="26874" y="27906"/>
                      <a:pt x="28309" y="29337"/>
                      <a:pt x="30071" y="29337"/>
                    </a:cubicBezTo>
                    <a:lnTo>
                      <a:pt x="50768" y="29337"/>
                    </a:lnTo>
                    <a:cubicBezTo>
                      <a:pt x="52534" y="29337"/>
                      <a:pt x="53965" y="30777"/>
                      <a:pt x="53965" y="32539"/>
                    </a:cubicBezTo>
                    <a:lnTo>
                      <a:pt x="53965" y="55565"/>
                    </a:lnTo>
                    <a:lnTo>
                      <a:pt x="55564" y="55565"/>
                    </a:lnTo>
                    <a:lnTo>
                      <a:pt x="55564" y="32539"/>
                    </a:lnTo>
                    <a:cubicBezTo>
                      <a:pt x="55564" y="29895"/>
                      <a:pt x="53411" y="27743"/>
                      <a:pt x="50768" y="27739"/>
                    </a:cubicBezTo>
                    <a:lnTo>
                      <a:pt x="30071" y="27739"/>
                    </a:lnTo>
                    <a:cubicBezTo>
                      <a:pt x="29190" y="27739"/>
                      <a:pt x="28472" y="27021"/>
                      <a:pt x="28472" y="26140"/>
                    </a:cubicBezTo>
                    <a:lnTo>
                      <a:pt x="28472" y="4797"/>
                    </a:lnTo>
                    <a:cubicBezTo>
                      <a:pt x="28472" y="2153"/>
                      <a:pt x="26320" y="1"/>
                      <a:pt x="23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17" name="Google Shape;4617;p47"/>
              <p:cNvSpPr/>
              <p:nvPr/>
            </p:nvSpPr>
            <p:spPr>
              <a:xfrm>
                <a:off x="-1276906" y="-331716"/>
                <a:ext cx="503942" cy="330503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7811" extrusionOk="0">
                    <a:moveTo>
                      <a:pt x="6328" y="1"/>
                    </a:moveTo>
                    <a:cubicBezTo>
                      <a:pt x="4956" y="1"/>
                      <a:pt x="3748" y="710"/>
                      <a:pt x="3051" y="1780"/>
                    </a:cubicBezTo>
                    <a:cubicBezTo>
                      <a:pt x="2803" y="2162"/>
                      <a:pt x="2380" y="2388"/>
                      <a:pt x="1922" y="2388"/>
                    </a:cubicBezTo>
                    <a:lnTo>
                      <a:pt x="0" y="2388"/>
                    </a:lnTo>
                    <a:lnTo>
                      <a:pt x="0" y="5422"/>
                    </a:lnTo>
                    <a:lnTo>
                      <a:pt x="1922" y="5422"/>
                    </a:lnTo>
                    <a:cubicBezTo>
                      <a:pt x="2380" y="5422"/>
                      <a:pt x="2799" y="5653"/>
                      <a:pt x="3051" y="6031"/>
                    </a:cubicBezTo>
                    <a:cubicBezTo>
                      <a:pt x="3748" y="7101"/>
                      <a:pt x="4956" y="7810"/>
                      <a:pt x="6328" y="7810"/>
                    </a:cubicBezTo>
                    <a:cubicBezTo>
                      <a:pt x="7705" y="7810"/>
                      <a:pt x="8909" y="7101"/>
                      <a:pt x="9610" y="6031"/>
                    </a:cubicBezTo>
                    <a:cubicBezTo>
                      <a:pt x="9853" y="5649"/>
                      <a:pt x="10281" y="5422"/>
                      <a:pt x="10735" y="5422"/>
                    </a:cubicBezTo>
                    <a:lnTo>
                      <a:pt x="11910" y="5422"/>
                    </a:lnTo>
                    <a:lnTo>
                      <a:pt x="11910" y="2388"/>
                    </a:lnTo>
                    <a:lnTo>
                      <a:pt x="10735" y="2388"/>
                    </a:lnTo>
                    <a:cubicBezTo>
                      <a:pt x="10281" y="2388"/>
                      <a:pt x="9862" y="2158"/>
                      <a:pt x="9610" y="1780"/>
                    </a:cubicBezTo>
                    <a:cubicBezTo>
                      <a:pt x="8909" y="710"/>
                      <a:pt x="7705" y="1"/>
                      <a:pt x="6328" y="1"/>
                    </a:cubicBezTo>
                    <a:close/>
                  </a:path>
                </a:pathLst>
              </a:custGeom>
              <a:solidFill>
                <a:srgbClr val="E3E7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18" name="Google Shape;4618;p47"/>
              <p:cNvSpPr/>
              <p:nvPr/>
            </p:nvSpPr>
            <p:spPr>
              <a:xfrm>
                <a:off x="-1072536" y="-393323"/>
                <a:ext cx="127699" cy="123087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2909" extrusionOk="0">
                    <a:moveTo>
                      <a:pt x="0" y="1"/>
                    </a:moveTo>
                    <a:lnTo>
                      <a:pt x="0" y="2909"/>
                    </a:lnTo>
                    <a:lnTo>
                      <a:pt x="3017" y="2909"/>
                    </a:lnTo>
                    <a:lnTo>
                      <a:pt x="30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19" name="Google Shape;4619;p47"/>
              <p:cNvSpPr/>
              <p:nvPr/>
            </p:nvSpPr>
            <p:spPr>
              <a:xfrm>
                <a:off x="-1276568" y="-331716"/>
                <a:ext cx="503603" cy="330503"/>
              </a:xfrm>
              <a:custGeom>
                <a:avLst/>
                <a:gdLst/>
                <a:ahLst/>
                <a:cxnLst/>
                <a:rect l="l" t="t" r="r" b="b"/>
                <a:pathLst>
                  <a:path w="11902" h="7811" extrusionOk="0">
                    <a:moveTo>
                      <a:pt x="6329" y="1"/>
                    </a:moveTo>
                    <a:cubicBezTo>
                      <a:pt x="4952" y="1"/>
                      <a:pt x="3748" y="710"/>
                      <a:pt x="3056" y="1780"/>
                    </a:cubicBezTo>
                    <a:cubicBezTo>
                      <a:pt x="2808" y="2158"/>
                      <a:pt x="2384" y="2388"/>
                      <a:pt x="1927" y="2388"/>
                    </a:cubicBezTo>
                    <a:lnTo>
                      <a:pt x="1" y="2388"/>
                    </a:lnTo>
                    <a:lnTo>
                      <a:pt x="1" y="5422"/>
                    </a:lnTo>
                    <a:lnTo>
                      <a:pt x="1927" y="5422"/>
                    </a:lnTo>
                    <a:cubicBezTo>
                      <a:pt x="2376" y="5422"/>
                      <a:pt x="2804" y="5653"/>
                      <a:pt x="3056" y="6031"/>
                    </a:cubicBezTo>
                    <a:cubicBezTo>
                      <a:pt x="3752" y="7101"/>
                      <a:pt x="4957" y="7810"/>
                      <a:pt x="6329" y="7810"/>
                    </a:cubicBezTo>
                    <a:cubicBezTo>
                      <a:pt x="7697" y="7810"/>
                      <a:pt x="8910" y="7101"/>
                      <a:pt x="9602" y="6031"/>
                    </a:cubicBezTo>
                    <a:cubicBezTo>
                      <a:pt x="9845" y="5653"/>
                      <a:pt x="10273" y="5422"/>
                      <a:pt x="10727" y="5422"/>
                    </a:cubicBezTo>
                    <a:lnTo>
                      <a:pt x="11902" y="5422"/>
                    </a:lnTo>
                    <a:lnTo>
                      <a:pt x="11902" y="2388"/>
                    </a:lnTo>
                    <a:lnTo>
                      <a:pt x="10727" y="2388"/>
                    </a:lnTo>
                    <a:cubicBezTo>
                      <a:pt x="10273" y="2388"/>
                      <a:pt x="9854" y="2158"/>
                      <a:pt x="9602" y="1780"/>
                    </a:cubicBezTo>
                    <a:cubicBezTo>
                      <a:pt x="8901" y="710"/>
                      <a:pt x="7697" y="1"/>
                      <a:pt x="6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0" name="Google Shape;4620;p47"/>
              <p:cNvSpPr/>
              <p:nvPr/>
            </p:nvSpPr>
            <p:spPr>
              <a:xfrm>
                <a:off x="-1276398" y="-163735"/>
                <a:ext cx="503603" cy="162522"/>
              </a:xfrm>
              <a:custGeom>
                <a:avLst/>
                <a:gdLst/>
                <a:ahLst/>
                <a:cxnLst/>
                <a:rect l="l" t="t" r="r" b="b"/>
                <a:pathLst>
                  <a:path w="11902" h="3841" extrusionOk="0">
                    <a:moveTo>
                      <a:pt x="1" y="0"/>
                    </a:moveTo>
                    <a:lnTo>
                      <a:pt x="1" y="1457"/>
                    </a:lnTo>
                    <a:lnTo>
                      <a:pt x="1927" y="1457"/>
                    </a:lnTo>
                    <a:cubicBezTo>
                      <a:pt x="2380" y="1457"/>
                      <a:pt x="2804" y="1687"/>
                      <a:pt x="3056" y="2065"/>
                    </a:cubicBezTo>
                    <a:cubicBezTo>
                      <a:pt x="3752" y="3135"/>
                      <a:pt x="4961" y="3840"/>
                      <a:pt x="6329" y="3840"/>
                    </a:cubicBezTo>
                    <a:cubicBezTo>
                      <a:pt x="7697" y="3840"/>
                      <a:pt x="8910" y="3135"/>
                      <a:pt x="9602" y="2065"/>
                    </a:cubicBezTo>
                    <a:cubicBezTo>
                      <a:pt x="9845" y="1687"/>
                      <a:pt x="10274" y="1457"/>
                      <a:pt x="10727" y="1457"/>
                    </a:cubicBezTo>
                    <a:lnTo>
                      <a:pt x="11902" y="1457"/>
                    </a:lnTo>
                    <a:lnTo>
                      <a:pt x="11902" y="0"/>
                    </a:lnTo>
                    <a:lnTo>
                      <a:pt x="10723" y="0"/>
                    </a:lnTo>
                    <a:cubicBezTo>
                      <a:pt x="9766" y="0"/>
                      <a:pt x="8897" y="517"/>
                      <a:pt x="8360" y="1314"/>
                    </a:cubicBezTo>
                    <a:cubicBezTo>
                      <a:pt x="7898" y="1989"/>
                      <a:pt x="7143" y="2392"/>
                      <a:pt x="6329" y="2392"/>
                    </a:cubicBezTo>
                    <a:cubicBezTo>
                      <a:pt x="5494" y="2392"/>
                      <a:pt x="4722" y="1973"/>
                      <a:pt x="4269" y="1272"/>
                    </a:cubicBezTo>
                    <a:cubicBezTo>
                      <a:pt x="3748" y="479"/>
                      <a:pt x="2875" y="0"/>
                      <a:pt x="1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1" name="Google Shape;4621;p47"/>
              <p:cNvSpPr/>
              <p:nvPr/>
            </p:nvSpPr>
            <p:spPr>
              <a:xfrm>
                <a:off x="-807786" y="-253565"/>
                <a:ext cx="97488" cy="174370"/>
              </a:xfrm>
              <a:custGeom>
                <a:avLst/>
                <a:gdLst/>
                <a:ahLst/>
                <a:cxnLst/>
                <a:rect l="l" t="t" r="r" b="b"/>
                <a:pathLst>
                  <a:path w="2304" h="4121" extrusionOk="0">
                    <a:moveTo>
                      <a:pt x="0" y="0"/>
                    </a:moveTo>
                    <a:lnTo>
                      <a:pt x="0" y="4121"/>
                    </a:lnTo>
                    <a:lnTo>
                      <a:pt x="2304" y="412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2" name="Google Shape;4622;p47"/>
              <p:cNvSpPr/>
              <p:nvPr/>
            </p:nvSpPr>
            <p:spPr>
              <a:xfrm>
                <a:off x="-807786" y="-164793"/>
                <a:ext cx="97488" cy="85429"/>
              </a:xfrm>
              <a:custGeom>
                <a:avLst/>
                <a:gdLst/>
                <a:ahLst/>
                <a:cxnLst/>
                <a:rect l="l" t="t" r="r" b="b"/>
                <a:pathLst>
                  <a:path w="2304" h="2019" extrusionOk="0">
                    <a:moveTo>
                      <a:pt x="0" y="0"/>
                    </a:moveTo>
                    <a:lnTo>
                      <a:pt x="0" y="2019"/>
                    </a:lnTo>
                    <a:lnTo>
                      <a:pt x="2304" y="2019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000000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3" name="Google Shape;4623;p47"/>
              <p:cNvSpPr/>
              <p:nvPr/>
            </p:nvSpPr>
            <p:spPr>
              <a:xfrm>
                <a:off x="-1307456" y="-253565"/>
                <a:ext cx="97530" cy="174370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4121" extrusionOk="0">
                    <a:moveTo>
                      <a:pt x="0" y="0"/>
                    </a:moveTo>
                    <a:lnTo>
                      <a:pt x="0" y="4121"/>
                    </a:lnTo>
                    <a:lnTo>
                      <a:pt x="2304" y="412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4" name="Google Shape;4624;p47"/>
              <p:cNvSpPr/>
              <p:nvPr/>
            </p:nvSpPr>
            <p:spPr>
              <a:xfrm>
                <a:off x="-1307456" y="-164793"/>
                <a:ext cx="97530" cy="8542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019" extrusionOk="0">
                    <a:moveTo>
                      <a:pt x="0" y="0"/>
                    </a:moveTo>
                    <a:lnTo>
                      <a:pt x="0" y="2019"/>
                    </a:lnTo>
                    <a:lnTo>
                      <a:pt x="2304" y="2019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000000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5" name="Google Shape;4625;p47"/>
              <p:cNvSpPr/>
              <p:nvPr/>
            </p:nvSpPr>
            <p:spPr>
              <a:xfrm>
                <a:off x="-1239459" y="-253565"/>
                <a:ext cx="17644" cy="1743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21" extrusionOk="0">
                    <a:moveTo>
                      <a:pt x="1" y="0"/>
                    </a:moveTo>
                    <a:lnTo>
                      <a:pt x="1" y="4121"/>
                    </a:lnTo>
                    <a:lnTo>
                      <a:pt x="416" y="4121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6" name="Google Shape;4626;p47"/>
              <p:cNvSpPr/>
              <p:nvPr/>
            </p:nvSpPr>
            <p:spPr>
              <a:xfrm>
                <a:off x="-1239459" y="-164793"/>
                <a:ext cx="17644" cy="85429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019" extrusionOk="0">
                    <a:moveTo>
                      <a:pt x="1" y="0"/>
                    </a:moveTo>
                    <a:lnTo>
                      <a:pt x="1" y="2019"/>
                    </a:lnTo>
                    <a:lnTo>
                      <a:pt x="416" y="2019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7" name="Google Shape;4627;p47"/>
              <p:cNvSpPr/>
              <p:nvPr/>
            </p:nvSpPr>
            <p:spPr>
              <a:xfrm>
                <a:off x="-790777" y="-253565"/>
                <a:ext cx="17644" cy="1743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21" extrusionOk="0">
                    <a:moveTo>
                      <a:pt x="1" y="0"/>
                    </a:moveTo>
                    <a:lnTo>
                      <a:pt x="1" y="4121"/>
                    </a:lnTo>
                    <a:lnTo>
                      <a:pt x="416" y="4121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8" name="Google Shape;4628;p47"/>
              <p:cNvSpPr/>
              <p:nvPr/>
            </p:nvSpPr>
            <p:spPr>
              <a:xfrm>
                <a:off x="-790777" y="-164793"/>
                <a:ext cx="17644" cy="85429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019" extrusionOk="0">
                    <a:moveTo>
                      <a:pt x="1" y="0"/>
                    </a:moveTo>
                    <a:lnTo>
                      <a:pt x="1" y="2019"/>
                    </a:lnTo>
                    <a:lnTo>
                      <a:pt x="416" y="2019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9" name="Google Shape;4629;p47"/>
              <p:cNvSpPr/>
              <p:nvPr/>
            </p:nvSpPr>
            <p:spPr>
              <a:xfrm>
                <a:off x="-1136471" y="-294227"/>
                <a:ext cx="285017" cy="285017"/>
              </a:xfrm>
              <a:custGeom>
                <a:avLst/>
                <a:gdLst/>
                <a:ahLst/>
                <a:cxnLst/>
                <a:rect l="l" t="t" r="r" b="b"/>
                <a:pathLst>
                  <a:path w="6736" h="6736" extrusionOk="0">
                    <a:moveTo>
                      <a:pt x="3366" y="827"/>
                    </a:moveTo>
                    <a:cubicBezTo>
                      <a:pt x="4772" y="827"/>
                      <a:pt x="5913" y="1964"/>
                      <a:pt x="5913" y="3370"/>
                    </a:cubicBezTo>
                    <a:cubicBezTo>
                      <a:pt x="5913" y="4776"/>
                      <a:pt x="4768" y="5913"/>
                      <a:pt x="3366" y="5913"/>
                    </a:cubicBezTo>
                    <a:cubicBezTo>
                      <a:pt x="1960" y="5913"/>
                      <a:pt x="823" y="4776"/>
                      <a:pt x="823" y="3370"/>
                    </a:cubicBezTo>
                    <a:cubicBezTo>
                      <a:pt x="823" y="1964"/>
                      <a:pt x="1960" y="827"/>
                      <a:pt x="3366" y="827"/>
                    </a:cubicBezTo>
                    <a:close/>
                    <a:moveTo>
                      <a:pt x="3366" y="0"/>
                    </a:moveTo>
                    <a:cubicBezTo>
                      <a:pt x="1507" y="0"/>
                      <a:pt x="1" y="1507"/>
                      <a:pt x="1" y="3370"/>
                    </a:cubicBezTo>
                    <a:cubicBezTo>
                      <a:pt x="1" y="5233"/>
                      <a:pt x="1507" y="6735"/>
                      <a:pt x="3366" y="6735"/>
                    </a:cubicBezTo>
                    <a:cubicBezTo>
                      <a:pt x="5229" y="6735"/>
                      <a:pt x="6736" y="5233"/>
                      <a:pt x="6736" y="3370"/>
                    </a:cubicBezTo>
                    <a:cubicBezTo>
                      <a:pt x="6736" y="1507"/>
                      <a:pt x="5225" y="0"/>
                      <a:pt x="3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0" name="Google Shape;4630;p47"/>
              <p:cNvSpPr/>
              <p:nvPr/>
            </p:nvSpPr>
            <p:spPr>
              <a:xfrm>
                <a:off x="-1042367" y="-200124"/>
                <a:ext cx="96811" cy="96811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2288" extrusionOk="0">
                    <a:moveTo>
                      <a:pt x="1142" y="0"/>
                    </a:moveTo>
                    <a:cubicBezTo>
                      <a:pt x="513" y="0"/>
                      <a:pt x="1" y="512"/>
                      <a:pt x="1" y="1146"/>
                    </a:cubicBezTo>
                    <a:cubicBezTo>
                      <a:pt x="1" y="1775"/>
                      <a:pt x="513" y="2287"/>
                      <a:pt x="1142" y="2287"/>
                    </a:cubicBezTo>
                    <a:cubicBezTo>
                      <a:pt x="1776" y="2287"/>
                      <a:pt x="2288" y="1775"/>
                      <a:pt x="2288" y="1146"/>
                    </a:cubicBezTo>
                    <a:cubicBezTo>
                      <a:pt x="2288" y="512"/>
                      <a:pt x="1776" y="0"/>
                      <a:pt x="1142" y="0"/>
                    </a:cubicBez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1" name="Google Shape;4631;p47"/>
              <p:cNvSpPr/>
              <p:nvPr/>
            </p:nvSpPr>
            <p:spPr>
              <a:xfrm>
                <a:off x="-966205" y="-161450"/>
                <a:ext cx="97911" cy="19591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463" extrusionOk="0">
                    <a:moveTo>
                      <a:pt x="1" y="1"/>
                    </a:moveTo>
                    <a:lnTo>
                      <a:pt x="1" y="463"/>
                    </a:lnTo>
                    <a:lnTo>
                      <a:pt x="2313" y="463"/>
                    </a:lnTo>
                    <a:lnTo>
                      <a:pt x="2313" y="1"/>
                    </a:ln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2" name="Google Shape;4632;p47"/>
              <p:cNvSpPr/>
              <p:nvPr/>
            </p:nvSpPr>
            <p:spPr>
              <a:xfrm>
                <a:off x="-1003990" y="-277556"/>
                <a:ext cx="19548" cy="97869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313" extrusionOk="0">
                    <a:moveTo>
                      <a:pt x="0" y="1"/>
                    </a:moveTo>
                    <a:lnTo>
                      <a:pt x="0" y="2313"/>
                    </a:lnTo>
                    <a:lnTo>
                      <a:pt x="462" y="2313"/>
                    </a:lnTo>
                    <a:lnTo>
                      <a:pt x="4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3" name="Google Shape;4633;p47"/>
              <p:cNvSpPr/>
              <p:nvPr/>
            </p:nvSpPr>
            <p:spPr>
              <a:xfrm>
                <a:off x="-1120138" y="-161450"/>
                <a:ext cx="97869" cy="19591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63" extrusionOk="0">
                    <a:moveTo>
                      <a:pt x="1" y="1"/>
                    </a:moveTo>
                    <a:lnTo>
                      <a:pt x="1" y="463"/>
                    </a:lnTo>
                    <a:lnTo>
                      <a:pt x="2313" y="463"/>
                    </a:lnTo>
                    <a:lnTo>
                      <a:pt x="2313" y="1"/>
                    </a:ln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4" name="Google Shape;4634;p47"/>
              <p:cNvSpPr/>
              <p:nvPr/>
            </p:nvSpPr>
            <p:spPr>
              <a:xfrm>
                <a:off x="-1003990" y="-123792"/>
                <a:ext cx="19548" cy="97869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313" extrusionOk="0">
                    <a:moveTo>
                      <a:pt x="0" y="1"/>
                    </a:moveTo>
                    <a:lnTo>
                      <a:pt x="0" y="2313"/>
                    </a:lnTo>
                    <a:lnTo>
                      <a:pt x="462" y="2313"/>
                    </a:lnTo>
                    <a:lnTo>
                      <a:pt x="462" y="1"/>
                    </a:ln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5" name="Google Shape;4635;p47"/>
              <p:cNvSpPr/>
              <p:nvPr/>
            </p:nvSpPr>
            <p:spPr>
              <a:xfrm>
                <a:off x="-1032255" y="-189842"/>
                <a:ext cx="76416" cy="76374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805" extrusionOk="0">
                    <a:moveTo>
                      <a:pt x="903" y="1"/>
                    </a:moveTo>
                    <a:cubicBezTo>
                      <a:pt x="408" y="1"/>
                      <a:pt x="1" y="403"/>
                      <a:pt x="1" y="903"/>
                    </a:cubicBezTo>
                    <a:cubicBezTo>
                      <a:pt x="1" y="1402"/>
                      <a:pt x="408" y="1805"/>
                      <a:pt x="903" y="1805"/>
                    </a:cubicBezTo>
                    <a:cubicBezTo>
                      <a:pt x="1402" y="1805"/>
                      <a:pt x="1805" y="1402"/>
                      <a:pt x="1805" y="903"/>
                    </a:cubicBezTo>
                    <a:cubicBezTo>
                      <a:pt x="1805" y="403"/>
                      <a:pt x="1402" y="1"/>
                      <a:pt x="903" y="1"/>
                    </a:cubicBez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6" name="Google Shape;4636;p47"/>
              <p:cNvSpPr/>
              <p:nvPr/>
            </p:nvSpPr>
            <p:spPr>
              <a:xfrm>
                <a:off x="-1027093" y="-180237"/>
                <a:ext cx="65923" cy="57207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352" extrusionOk="0">
                    <a:moveTo>
                      <a:pt x="391" y="0"/>
                    </a:moveTo>
                    <a:lnTo>
                      <a:pt x="1" y="676"/>
                    </a:lnTo>
                    <a:lnTo>
                      <a:pt x="391" y="1351"/>
                    </a:lnTo>
                    <a:lnTo>
                      <a:pt x="1171" y="1351"/>
                    </a:lnTo>
                    <a:lnTo>
                      <a:pt x="1557" y="676"/>
                    </a:lnTo>
                    <a:lnTo>
                      <a:pt x="1171" y="0"/>
                    </a:ln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7" name="Google Shape;4637;p47"/>
              <p:cNvSpPr/>
              <p:nvPr/>
            </p:nvSpPr>
            <p:spPr>
              <a:xfrm>
                <a:off x="-1008644" y="-166401"/>
                <a:ext cx="29365" cy="29323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3" extrusionOk="0">
                    <a:moveTo>
                      <a:pt x="345" y="0"/>
                    </a:moveTo>
                    <a:cubicBezTo>
                      <a:pt x="156" y="0"/>
                      <a:pt x="1" y="152"/>
                      <a:pt x="1" y="349"/>
                    </a:cubicBezTo>
                    <a:cubicBezTo>
                      <a:pt x="1" y="538"/>
                      <a:pt x="152" y="693"/>
                      <a:pt x="345" y="693"/>
                    </a:cubicBezTo>
                    <a:cubicBezTo>
                      <a:pt x="534" y="693"/>
                      <a:pt x="693" y="542"/>
                      <a:pt x="693" y="349"/>
                    </a:cubicBezTo>
                    <a:cubicBezTo>
                      <a:pt x="693" y="156"/>
                      <a:pt x="534" y="0"/>
                      <a:pt x="345" y="0"/>
                    </a:cubicBez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8" name="Google Shape;4638;p47"/>
              <p:cNvSpPr/>
              <p:nvPr/>
            </p:nvSpPr>
            <p:spPr>
              <a:xfrm>
                <a:off x="-1151365" y="-308825"/>
                <a:ext cx="285017" cy="285059"/>
              </a:xfrm>
              <a:custGeom>
                <a:avLst/>
                <a:gdLst/>
                <a:ahLst/>
                <a:cxnLst/>
                <a:rect l="l" t="t" r="r" b="b"/>
                <a:pathLst>
                  <a:path w="6736" h="6737" extrusionOk="0">
                    <a:moveTo>
                      <a:pt x="3370" y="823"/>
                    </a:moveTo>
                    <a:cubicBezTo>
                      <a:pt x="4776" y="823"/>
                      <a:pt x="5913" y="1961"/>
                      <a:pt x="5913" y="3366"/>
                    </a:cubicBezTo>
                    <a:cubicBezTo>
                      <a:pt x="5913" y="4772"/>
                      <a:pt x="4776" y="5909"/>
                      <a:pt x="3370" y="5909"/>
                    </a:cubicBezTo>
                    <a:cubicBezTo>
                      <a:pt x="1964" y="5909"/>
                      <a:pt x="823" y="4772"/>
                      <a:pt x="823" y="3366"/>
                    </a:cubicBezTo>
                    <a:cubicBezTo>
                      <a:pt x="823" y="1961"/>
                      <a:pt x="1964" y="823"/>
                      <a:pt x="3370" y="823"/>
                    </a:cubicBezTo>
                    <a:close/>
                    <a:moveTo>
                      <a:pt x="3370" y="1"/>
                    </a:moveTo>
                    <a:cubicBezTo>
                      <a:pt x="1507" y="1"/>
                      <a:pt x="0" y="1507"/>
                      <a:pt x="0" y="3366"/>
                    </a:cubicBezTo>
                    <a:cubicBezTo>
                      <a:pt x="0" y="5230"/>
                      <a:pt x="1507" y="6736"/>
                      <a:pt x="3370" y="6736"/>
                    </a:cubicBezTo>
                    <a:cubicBezTo>
                      <a:pt x="5229" y="6736"/>
                      <a:pt x="6735" y="5230"/>
                      <a:pt x="6735" y="3366"/>
                    </a:cubicBezTo>
                    <a:cubicBezTo>
                      <a:pt x="6735" y="1503"/>
                      <a:pt x="5229" y="1"/>
                      <a:pt x="33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9" name="Google Shape;4639;p47"/>
              <p:cNvSpPr/>
              <p:nvPr/>
            </p:nvSpPr>
            <p:spPr>
              <a:xfrm>
                <a:off x="-1057261" y="-214679"/>
                <a:ext cx="96811" cy="96811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2288" extrusionOk="0">
                    <a:moveTo>
                      <a:pt x="1142" y="0"/>
                    </a:moveTo>
                    <a:cubicBezTo>
                      <a:pt x="512" y="0"/>
                      <a:pt x="0" y="512"/>
                      <a:pt x="0" y="1141"/>
                    </a:cubicBezTo>
                    <a:cubicBezTo>
                      <a:pt x="0" y="1775"/>
                      <a:pt x="512" y="2287"/>
                      <a:pt x="1142" y="2287"/>
                    </a:cubicBezTo>
                    <a:cubicBezTo>
                      <a:pt x="1775" y="2287"/>
                      <a:pt x="2287" y="1775"/>
                      <a:pt x="2287" y="1141"/>
                    </a:cubicBezTo>
                    <a:cubicBezTo>
                      <a:pt x="2287" y="512"/>
                      <a:pt x="1775" y="0"/>
                      <a:pt x="1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0" name="Google Shape;4640;p47"/>
              <p:cNvSpPr/>
              <p:nvPr/>
            </p:nvSpPr>
            <p:spPr>
              <a:xfrm>
                <a:off x="-980929" y="-176344"/>
                <a:ext cx="97869" cy="19591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63" extrusionOk="0">
                    <a:moveTo>
                      <a:pt x="1" y="0"/>
                    </a:moveTo>
                    <a:lnTo>
                      <a:pt x="1" y="462"/>
                    </a:lnTo>
                    <a:lnTo>
                      <a:pt x="2313" y="462"/>
                    </a:lnTo>
                    <a:lnTo>
                      <a:pt x="23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1" name="Google Shape;4641;p47"/>
              <p:cNvSpPr/>
              <p:nvPr/>
            </p:nvSpPr>
            <p:spPr>
              <a:xfrm>
                <a:off x="-1018588" y="-292450"/>
                <a:ext cx="19591" cy="97869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313" extrusionOk="0">
                    <a:moveTo>
                      <a:pt x="1" y="0"/>
                    </a:moveTo>
                    <a:lnTo>
                      <a:pt x="1" y="2312"/>
                    </a:lnTo>
                    <a:lnTo>
                      <a:pt x="463" y="2312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2" name="Google Shape;4642;p47"/>
              <p:cNvSpPr/>
              <p:nvPr/>
            </p:nvSpPr>
            <p:spPr>
              <a:xfrm>
                <a:off x="-1134693" y="-176344"/>
                <a:ext cx="97869" cy="19591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63" extrusionOk="0">
                    <a:moveTo>
                      <a:pt x="1" y="0"/>
                    </a:moveTo>
                    <a:lnTo>
                      <a:pt x="1" y="462"/>
                    </a:lnTo>
                    <a:lnTo>
                      <a:pt x="2313" y="462"/>
                    </a:lnTo>
                    <a:lnTo>
                      <a:pt x="23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3" name="Google Shape;4643;p47"/>
              <p:cNvSpPr/>
              <p:nvPr/>
            </p:nvSpPr>
            <p:spPr>
              <a:xfrm>
                <a:off x="-1018588" y="-138686"/>
                <a:ext cx="19591" cy="98038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317" extrusionOk="0">
                    <a:moveTo>
                      <a:pt x="1" y="0"/>
                    </a:moveTo>
                    <a:lnTo>
                      <a:pt x="1" y="2317"/>
                    </a:lnTo>
                    <a:lnTo>
                      <a:pt x="463" y="2317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4" name="Google Shape;4644;p47"/>
              <p:cNvSpPr/>
              <p:nvPr/>
            </p:nvSpPr>
            <p:spPr>
              <a:xfrm>
                <a:off x="-1046810" y="-204567"/>
                <a:ext cx="76416" cy="76374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805" extrusionOk="0">
                    <a:moveTo>
                      <a:pt x="911" y="0"/>
                    </a:moveTo>
                    <a:cubicBezTo>
                      <a:pt x="908" y="0"/>
                      <a:pt x="905" y="0"/>
                      <a:pt x="903" y="0"/>
                    </a:cubicBezTo>
                    <a:cubicBezTo>
                      <a:pt x="404" y="0"/>
                      <a:pt x="1" y="403"/>
                      <a:pt x="1" y="902"/>
                    </a:cubicBezTo>
                    <a:cubicBezTo>
                      <a:pt x="1" y="1402"/>
                      <a:pt x="404" y="1805"/>
                      <a:pt x="903" y="1805"/>
                    </a:cubicBezTo>
                    <a:cubicBezTo>
                      <a:pt x="1402" y="1805"/>
                      <a:pt x="1805" y="1402"/>
                      <a:pt x="1805" y="902"/>
                    </a:cubicBezTo>
                    <a:cubicBezTo>
                      <a:pt x="1805" y="402"/>
                      <a:pt x="1398" y="0"/>
                      <a:pt x="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5" name="Google Shape;4645;p47"/>
              <p:cNvSpPr/>
              <p:nvPr/>
            </p:nvSpPr>
            <p:spPr>
              <a:xfrm>
                <a:off x="-1041987" y="-195004"/>
                <a:ext cx="66261" cy="57037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348" extrusionOk="0">
                    <a:moveTo>
                      <a:pt x="394" y="1"/>
                    </a:moveTo>
                    <a:lnTo>
                      <a:pt x="0" y="676"/>
                    </a:lnTo>
                    <a:lnTo>
                      <a:pt x="394" y="1348"/>
                    </a:lnTo>
                    <a:lnTo>
                      <a:pt x="1175" y="1348"/>
                    </a:lnTo>
                    <a:lnTo>
                      <a:pt x="1565" y="676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6" name="Google Shape;4646;p47"/>
              <p:cNvSpPr/>
              <p:nvPr/>
            </p:nvSpPr>
            <p:spPr>
              <a:xfrm>
                <a:off x="-1023369" y="-180956"/>
                <a:ext cx="29365" cy="29323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3" extrusionOk="0">
                    <a:moveTo>
                      <a:pt x="356" y="0"/>
                    </a:moveTo>
                    <a:cubicBezTo>
                      <a:pt x="354" y="0"/>
                      <a:pt x="351" y="0"/>
                      <a:pt x="349" y="0"/>
                    </a:cubicBezTo>
                    <a:cubicBezTo>
                      <a:pt x="160" y="0"/>
                      <a:pt x="1" y="151"/>
                      <a:pt x="1" y="344"/>
                    </a:cubicBezTo>
                    <a:cubicBezTo>
                      <a:pt x="1" y="533"/>
                      <a:pt x="156" y="693"/>
                      <a:pt x="349" y="693"/>
                    </a:cubicBezTo>
                    <a:cubicBezTo>
                      <a:pt x="538" y="693"/>
                      <a:pt x="693" y="542"/>
                      <a:pt x="693" y="344"/>
                    </a:cubicBezTo>
                    <a:cubicBezTo>
                      <a:pt x="693" y="154"/>
                      <a:pt x="542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7" name="Google Shape;4647;p47"/>
              <p:cNvSpPr/>
              <p:nvPr/>
            </p:nvSpPr>
            <p:spPr>
              <a:xfrm>
                <a:off x="-1072367" y="-440713"/>
                <a:ext cx="128757" cy="92707"/>
              </a:xfrm>
              <a:custGeom>
                <a:avLst/>
                <a:gdLst/>
                <a:ahLst/>
                <a:cxnLst/>
                <a:rect l="l" t="t" r="r" b="b"/>
                <a:pathLst>
                  <a:path w="3043" h="2191" extrusionOk="0">
                    <a:moveTo>
                      <a:pt x="0" y="0"/>
                    </a:moveTo>
                    <a:lnTo>
                      <a:pt x="0" y="2191"/>
                    </a:lnTo>
                    <a:lnTo>
                      <a:pt x="3043" y="2191"/>
                    </a:lnTo>
                    <a:lnTo>
                      <a:pt x="30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8" name="Google Shape;4648;p47"/>
              <p:cNvSpPr/>
              <p:nvPr/>
            </p:nvSpPr>
            <p:spPr>
              <a:xfrm>
                <a:off x="-1072367" y="-440713"/>
                <a:ext cx="43878" cy="92707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2191" extrusionOk="0">
                    <a:moveTo>
                      <a:pt x="0" y="0"/>
                    </a:moveTo>
                    <a:lnTo>
                      <a:pt x="0" y="2191"/>
                    </a:lnTo>
                    <a:lnTo>
                      <a:pt x="1037" y="2191"/>
                    </a:lnTo>
                    <a:lnTo>
                      <a:pt x="1037" y="0"/>
                    </a:ln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9" name="Google Shape;4649;p47"/>
              <p:cNvSpPr/>
              <p:nvPr/>
            </p:nvSpPr>
            <p:spPr>
              <a:xfrm>
                <a:off x="-1080533" y="-377160"/>
                <a:ext cx="145090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685" extrusionOk="0">
                    <a:moveTo>
                      <a:pt x="0" y="0"/>
                    </a:moveTo>
                    <a:lnTo>
                      <a:pt x="0" y="684"/>
                    </a:lnTo>
                    <a:lnTo>
                      <a:pt x="3429" y="684"/>
                    </a:lnTo>
                    <a:lnTo>
                      <a:pt x="34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0" name="Google Shape;4650;p47"/>
              <p:cNvSpPr/>
              <p:nvPr/>
            </p:nvSpPr>
            <p:spPr>
              <a:xfrm>
                <a:off x="-1080533" y="-377160"/>
                <a:ext cx="43878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685" extrusionOk="0">
                    <a:moveTo>
                      <a:pt x="0" y="0"/>
                    </a:moveTo>
                    <a:lnTo>
                      <a:pt x="0" y="684"/>
                    </a:lnTo>
                    <a:lnTo>
                      <a:pt x="1037" y="684"/>
                    </a:lnTo>
                    <a:lnTo>
                      <a:pt x="1037" y="0"/>
                    </a:lnTo>
                    <a:close/>
                  </a:path>
                </a:pathLst>
              </a:custGeom>
              <a:solidFill>
                <a:srgbClr val="000000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1" name="Google Shape;4651;p47"/>
              <p:cNvSpPr/>
              <p:nvPr/>
            </p:nvSpPr>
            <p:spPr>
              <a:xfrm>
                <a:off x="-951268" y="-561812"/>
                <a:ext cx="101762" cy="128757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3043" extrusionOk="0">
                    <a:moveTo>
                      <a:pt x="0" y="0"/>
                    </a:moveTo>
                    <a:lnTo>
                      <a:pt x="0" y="3043"/>
                    </a:lnTo>
                    <a:lnTo>
                      <a:pt x="2405" y="30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2" name="Google Shape;4652;p47"/>
              <p:cNvSpPr/>
              <p:nvPr/>
            </p:nvSpPr>
            <p:spPr>
              <a:xfrm>
                <a:off x="-951268" y="-466482"/>
                <a:ext cx="101762" cy="33427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790" extrusionOk="0">
                    <a:moveTo>
                      <a:pt x="0" y="1"/>
                    </a:moveTo>
                    <a:lnTo>
                      <a:pt x="0" y="790"/>
                    </a:lnTo>
                    <a:lnTo>
                      <a:pt x="2405" y="790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3" name="Google Shape;4653;p47"/>
              <p:cNvSpPr/>
              <p:nvPr/>
            </p:nvSpPr>
            <p:spPr>
              <a:xfrm>
                <a:off x="-941156" y="-608525"/>
                <a:ext cx="174920" cy="174920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4134" extrusionOk="0">
                    <a:moveTo>
                      <a:pt x="1985" y="1"/>
                    </a:moveTo>
                    <a:lnTo>
                      <a:pt x="1" y="1985"/>
                    </a:lnTo>
                    <a:lnTo>
                      <a:pt x="2149" y="4134"/>
                    </a:lnTo>
                    <a:lnTo>
                      <a:pt x="4134" y="2149"/>
                    </a:lnTo>
                    <a:lnTo>
                      <a:pt x="19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4" name="Google Shape;4654;p47"/>
              <p:cNvSpPr/>
              <p:nvPr/>
            </p:nvSpPr>
            <p:spPr>
              <a:xfrm>
                <a:off x="-883822" y="-551192"/>
                <a:ext cx="117798" cy="1177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2784" extrusionOk="0">
                    <a:moveTo>
                      <a:pt x="1986" y="1"/>
                    </a:moveTo>
                    <a:lnTo>
                      <a:pt x="1" y="1986"/>
                    </a:lnTo>
                    <a:lnTo>
                      <a:pt x="798" y="2783"/>
                    </a:lnTo>
                    <a:lnTo>
                      <a:pt x="2783" y="798"/>
                    </a:lnTo>
                    <a:lnTo>
                      <a:pt x="1986" y="1"/>
                    </a:ln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5" name="Google Shape;4655;p47"/>
              <p:cNvSpPr/>
              <p:nvPr/>
            </p:nvSpPr>
            <p:spPr>
              <a:xfrm>
                <a:off x="-890888" y="-615634"/>
                <a:ext cx="131973" cy="131803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3115" extrusionOk="0">
                    <a:moveTo>
                      <a:pt x="634" y="1"/>
                    </a:moveTo>
                    <a:lnTo>
                      <a:pt x="0" y="630"/>
                    </a:lnTo>
                    <a:lnTo>
                      <a:pt x="2484" y="3114"/>
                    </a:lnTo>
                    <a:lnTo>
                      <a:pt x="3118" y="248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6" name="Google Shape;4656;p47"/>
              <p:cNvSpPr/>
              <p:nvPr/>
            </p:nvSpPr>
            <p:spPr>
              <a:xfrm>
                <a:off x="-820607" y="-545479"/>
                <a:ext cx="61692" cy="6181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461" extrusionOk="0">
                    <a:moveTo>
                      <a:pt x="630" y="0"/>
                    </a:moveTo>
                    <a:lnTo>
                      <a:pt x="1" y="634"/>
                    </a:lnTo>
                    <a:lnTo>
                      <a:pt x="828" y="1461"/>
                    </a:lnTo>
                    <a:lnTo>
                      <a:pt x="1457" y="827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000000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7" name="Google Shape;4657;p47"/>
              <p:cNvSpPr/>
              <p:nvPr/>
            </p:nvSpPr>
            <p:spPr>
              <a:xfrm>
                <a:off x="-1097247" y="-586523"/>
                <a:ext cx="178347" cy="178136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4210" extrusionOk="0">
                    <a:moveTo>
                      <a:pt x="2103" y="1"/>
                    </a:moveTo>
                    <a:cubicBezTo>
                      <a:pt x="941" y="1"/>
                      <a:pt x="1" y="945"/>
                      <a:pt x="1" y="2103"/>
                    </a:cubicBezTo>
                    <a:cubicBezTo>
                      <a:pt x="1" y="3270"/>
                      <a:pt x="945" y="4210"/>
                      <a:pt x="2103" y="4210"/>
                    </a:cubicBezTo>
                    <a:cubicBezTo>
                      <a:pt x="3043" y="4210"/>
                      <a:pt x="3836" y="3593"/>
                      <a:pt x="4109" y="2749"/>
                    </a:cubicBezTo>
                    <a:cubicBezTo>
                      <a:pt x="4176" y="2544"/>
                      <a:pt x="4214" y="2330"/>
                      <a:pt x="4210" y="2103"/>
                    </a:cubicBezTo>
                    <a:cubicBezTo>
                      <a:pt x="4210" y="941"/>
                      <a:pt x="3266" y="1"/>
                      <a:pt x="21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8" name="Google Shape;4658;p47"/>
              <p:cNvSpPr/>
              <p:nvPr/>
            </p:nvSpPr>
            <p:spPr>
              <a:xfrm>
                <a:off x="-1068093" y="-566255"/>
                <a:ext cx="120252" cy="120252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842" extrusionOk="0">
                    <a:moveTo>
                      <a:pt x="1419" y="0"/>
                    </a:moveTo>
                    <a:cubicBezTo>
                      <a:pt x="634" y="0"/>
                      <a:pt x="0" y="634"/>
                      <a:pt x="0" y="1423"/>
                    </a:cubicBezTo>
                    <a:cubicBezTo>
                      <a:pt x="0" y="2208"/>
                      <a:pt x="634" y="2841"/>
                      <a:pt x="1419" y="2841"/>
                    </a:cubicBezTo>
                    <a:cubicBezTo>
                      <a:pt x="2207" y="2841"/>
                      <a:pt x="2841" y="2208"/>
                      <a:pt x="2841" y="1423"/>
                    </a:cubicBezTo>
                    <a:cubicBezTo>
                      <a:pt x="2841" y="634"/>
                      <a:pt x="2207" y="0"/>
                      <a:pt x="1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9" name="Google Shape;4659;p47"/>
              <p:cNvSpPr/>
              <p:nvPr/>
            </p:nvSpPr>
            <p:spPr>
              <a:xfrm>
                <a:off x="-1064751" y="-611191"/>
                <a:ext cx="113694" cy="49421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1168" extrusionOk="0">
                    <a:moveTo>
                      <a:pt x="1" y="1"/>
                    </a:moveTo>
                    <a:lnTo>
                      <a:pt x="1" y="1167"/>
                    </a:lnTo>
                    <a:lnTo>
                      <a:pt x="2687" y="1167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0" name="Google Shape;4660;p47"/>
              <p:cNvSpPr/>
              <p:nvPr/>
            </p:nvSpPr>
            <p:spPr>
              <a:xfrm>
                <a:off x="-1064751" y="-611191"/>
                <a:ext cx="36473" cy="49421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168" extrusionOk="0">
                    <a:moveTo>
                      <a:pt x="1" y="1"/>
                    </a:moveTo>
                    <a:lnTo>
                      <a:pt x="1" y="1167"/>
                    </a:lnTo>
                    <a:lnTo>
                      <a:pt x="861" y="1167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1" name="Google Shape;4661;p47"/>
              <p:cNvSpPr/>
              <p:nvPr/>
            </p:nvSpPr>
            <p:spPr>
              <a:xfrm>
                <a:off x="-987869" y="-611191"/>
                <a:ext cx="36473" cy="49421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168" extrusionOk="0">
                    <a:moveTo>
                      <a:pt x="1" y="1"/>
                    </a:moveTo>
                    <a:lnTo>
                      <a:pt x="1" y="1167"/>
                    </a:lnTo>
                    <a:lnTo>
                      <a:pt x="861" y="1167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2" name="Google Shape;4662;p47"/>
              <p:cNvSpPr/>
              <p:nvPr/>
            </p:nvSpPr>
            <p:spPr>
              <a:xfrm>
                <a:off x="-1032593" y="-695520"/>
                <a:ext cx="49040" cy="84371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1994" extrusionOk="0">
                    <a:moveTo>
                      <a:pt x="0" y="0"/>
                    </a:moveTo>
                    <a:lnTo>
                      <a:pt x="0" y="1994"/>
                    </a:lnTo>
                    <a:lnTo>
                      <a:pt x="1159" y="1994"/>
                    </a:lnTo>
                    <a:lnTo>
                      <a:pt x="11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3" name="Google Shape;4663;p47"/>
              <p:cNvSpPr/>
              <p:nvPr/>
            </p:nvSpPr>
            <p:spPr>
              <a:xfrm>
                <a:off x="-1097035" y="-702248"/>
                <a:ext cx="89152" cy="35839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847" extrusionOk="0">
                    <a:moveTo>
                      <a:pt x="423" y="0"/>
                    </a:moveTo>
                    <a:cubicBezTo>
                      <a:pt x="194" y="0"/>
                      <a:pt x="0" y="187"/>
                      <a:pt x="0" y="424"/>
                    </a:cubicBezTo>
                    <a:cubicBezTo>
                      <a:pt x="0" y="662"/>
                      <a:pt x="197" y="846"/>
                      <a:pt x="428" y="846"/>
                    </a:cubicBezTo>
                    <a:cubicBezTo>
                      <a:pt x="445" y="846"/>
                      <a:pt x="461" y="845"/>
                      <a:pt x="479" y="843"/>
                    </a:cubicBezTo>
                    <a:lnTo>
                      <a:pt x="2107" y="621"/>
                    </a:lnTo>
                    <a:lnTo>
                      <a:pt x="2107" y="222"/>
                    </a:lnTo>
                    <a:lnTo>
                      <a:pt x="479" y="4"/>
                    </a:lnTo>
                    <a:cubicBezTo>
                      <a:pt x="460" y="2"/>
                      <a:pt x="441" y="0"/>
                      <a:pt x="4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4" name="Google Shape;4664;p47"/>
              <p:cNvSpPr/>
              <p:nvPr/>
            </p:nvSpPr>
            <p:spPr>
              <a:xfrm>
                <a:off x="-1007925" y="-702248"/>
                <a:ext cx="89025" cy="35839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847" extrusionOk="0">
                    <a:moveTo>
                      <a:pt x="1681" y="0"/>
                    </a:moveTo>
                    <a:cubicBezTo>
                      <a:pt x="1662" y="0"/>
                      <a:pt x="1644" y="2"/>
                      <a:pt x="1625" y="4"/>
                    </a:cubicBezTo>
                    <a:lnTo>
                      <a:pt x="1" y="222"/>
                    </a:lnTo>
                    <a:lnTo>
                      <a:pt x="1" y="621"/>
                    </a:lnTo>
                    <a:lnTo>
                      <a:pt x="1625" y="843"/>
                    </a:lnTo>
                    <a:cubicBezTo>
                      <a:pt x="1642" y="845"/>
                      <a:pt x="1659" y="846"/>
                      <a:pt x="1675" y="846"/>
                    </a:cubicBezTo>
                    <a:cubicBezTo>
                      <a:pt x="1906" y="846"/>
                      <a:pt x="2103" y="662"/>
                      <a:pt x="2103" y="424"/>
                    </a:cubicBezTo>
                    <a:cubicBezTo>
                      <a:pt x="2103" y="187"/>
                      <a:pt x="1909" y="0"/>
                      <a:pt x="16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5" name="Google Shape;4665;p47"/>
              <p:cNvSpPr/>
              <p:nvPr/>
            </p:nvSpPr>
            <p:spPr>
              <a:xfrm>
                <a:off x="-1044144" y="-660358"/>
                <a:ext cx="72312" cy="49209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163" extrusionOk="0">
                    <a:moveTo>
                      <a:pt x="1" y="0"/>
                    </a:moveTo>
                    <a:lnTo>
                      <a:pt x="1" y="1163"/>
                    </a:lnTo>
                    <a:lnTo>
                      <a:pt x="1709" y="1163"/>
                    </a:lnTo>
                    <a:lnTo>
                      <a:pt x="1709" y="0"/>
                    </a:lnTo>
                    <a:close/>
                  </a:path>
                </a:pathLst>
              </a:custGeom>
              <a:solidFill>
                <a:srgbClr val="3449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6" name="Google Shape;4666;p47"/>
              <p:cNvSpPr/>
              <p:nvPr/>
            </p:nvSpPr>
            <p:spPr>
              <a:xfrm>
                <a:off x="-1057981" y="-615634"/>
                <a:ext cx="99984" cy="448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106" extrusionOk="0">
                    <a:moveTo>
                      <a:pt x="0" y="1"/>
                    </a:moveTo>
                    <a:lnTo>
                      <a:pt x="0" y="106"/>
                    </a:lnTo>
                    <a:lnTo>
                      <a:pt x="2363" y="106"/>
                    </a:lnTo>
                    <a:lnTo>
                      <a:pt x="2363" y="1"/>
                    </a:lnTo>
                    <a:close/>
                  </a:path>
                </a:pathLst>
              </a:custGeom>
              <a:solidFill>
                <a:srgbClr val="597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7" name="Google Shape;4667;p47"/>
              <p:cNvSpPr/>
              <p:nvPr/>
            </p:nvSpPr>
            <p:spPr>
              <a:xfrm>
                <a:off x="-1049814" y="-664082"/>
                <a:ext cx="83863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361" extrusionOk="0">
                    <a:moveTo>
                      <a:pt x="1964" y="0"/>
                    </a:moveTo>
                    <a:lnTo>
                      <a:pt x="0" y="176"/>
                    </a:lnTo>
                    <a:lnTo>
                      <a:pt x="13" y="361"/>
                    </a:lnTo>
                    <a:lnTo>
                      <a:pt x="1981" y="180"/>
                    </a:lnTo>
                    <a:lnTo>
                      <a:pt x="196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8" name="Google Shape;4668;p47"/>
              <p:cNvSpPr/>
              <p:nvPr/>
            </p:nvSpPr>
            <p:spPr>
              <a:xfrm>
                <a:off x="-1049814" y="-648849"/>
                <a:ext cx="83863" cy="15317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362" extrusionOk="0">
                    <a:moveTo>
                      <a:pt x="1964" y="1"/>
                    </a:moveTo>
                    <a:lnTo>
                      <a:pt x="0" y="177"/>
                    </a:lnTo>
                    <a:lnTo>
                      <a:pt x="17" y="362"/>
                    </a:lnTo>
                    <a:lnTo>
                      <a:pt x="1981" y="181"/>
                    </a:lnTo>
                    <a:lnTo>
                      <a:pt x="19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9" name="Google Shape;4669;p47"/>
              <p:cNvSpPr/>
              <p:nvPr/>
            </p:nvSpPr>
            <p:spPr>
              <a:xfrm>
                <a:off x="-1049814" y="-633574"/>
                <a:ext cx="83863" cy="15317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362" extrusionOk="0">
                    <a:moveTo>
                      <a:pt x="1964" y="1"/>
                    </a:moveTo>
                    <a:lnTo>
                      <a:pt x="0" y="181"/>
                    </a:lnTo>
                    <a:lnTo>
                      <a:pt x="17" y="362"/>
                    </a:lnTo>
                    <a:lnTo>
                      <a:pt x="1981" y="185"/>
                    </a:lnTo>
                    <a:lnTo>
                      <a:pt x="19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70" name="Google Shape;4670;p47"/>
              <p:cNvSpPr/>
              <p:nvPr/>
            </p:nvSpPr>
            <p:spPr>
              <a:xfrm>
                <a:off x="-1028700" y="-704744"/>
                <a:ext cx="40874" cy="40874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66" extrusionOk="0">
                    <a:moveTo>
                      <a:pt x="483" y="0"/>
                    </a:moveTo>
                    <a:cubicBezTo>
                      <a:pt x="219" y="0"/>
                      <a:pt x="1" y="214"/>
                      <a:pt x="1" y="483"/>
                    </a:cubicBezTo>
                    <a:cubicBezTo>
                      <a:pt x="1" y="747"/>
                      <a:pt x="219" y="965"/>
                      <a:pt x="483" y="965"/>
                    </a:cubicBezTo>
                    <a:cubicBezTo>
                      <a:pt x="752" y="965"/>
                      <a:pt x="966" y="751"/>
                      <a:pt x="966" y="483"/>
                    </a:cubicBezTo>
                    <a:cubicBezTo>
                      <a:pt x="966" y="214"/>
                      <a:pt x="752" y="0"/>
                      <a:pt x="4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71" name="Google Shape;4671;p47"/>
              <p:cNvSpPr/>
              <p:nvPr/>
            </p:nvSpPr>
            <p:spPr>
              <a:xfrm>
                <a:off x="-1021592" y="-712572"/>
                <a:ext cx="27038" cy="10324"/>
              </a:xfrm>
              <a:custGeom>
                <a:avLst/>
                <a:gdLst/>
                <a:ahLst/>
                <a:cxnLst/>
                <a:rect l="l" t="t" r="r" b="b"/>
                <a:pathLst>
                  <a:path w="639" h="244" extrusionOk="0">
                    <a:moveTo>
                      <a:pt x="118" y="0"/>
                    </a:moveTo>
                    <a:cubicBezTo>
                      <a:pt x="55" y="0"/>
                      <a:pt x="1" y="55"/>
                      <a:pt x="1" y="118"/>
                    </a:cubicBezTo>
                    <a:lnTo>
                      <a:pt x="1" y="126"/>
                    </a:lnTo>
                    <a:cubicBezTo>
                      <a:pt x="1" y="189"/>
                      <a:pt x="55" y="244"/>
                      <a:pt x="118" y="244"/>
                    </a:cubicBezTo>
                    <a:lnTo>
                      <a:pt x="521" y="244"/>
                    </a:lnTo>
                    <a:cubicBezTo>
                      <a:pt x="584" y="244"/>
                      <a:pt x="638" y="193"/>
                      <a:pt x="638" y="126"/>
                    </a:cubicBezTo>
                    <a:lnTo>
                      <a:pt x="638" y="118"/>
                    </a:lnTo>
                    <a:cubicBezTo>
                      <a:pt x="638" y="55"/>
                      <a:pt x="584" y="0"/>
                      <a:pt x="5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672" name="Google Shape;4672;p47"/>
            <p:cNvGrpSpPr/>
            <p:nvPr/>
          </p:nvGrpSpPr>
          <p:grpSpPr>
            <a:xfrm flipH="1">
              <a:off x="6676195" y="1220799"/>
              <a:ext cx="2250134" cy="1181388"/>
              <a:chOff x="4136075" y="3489925"/>
              <a:chExt cx="711100" cy="377875"/>
            </a:xfrm>
          </p:grpSpPr>
          <p:sp>
            <p:nvSpPr>
              <p:cNvPr id="4673" name="Google Shape;4673;p47"/>
              <p:cNvSpPr/>
              <p:nvPr/>
            </p:nvSpPr>
            <p:spPr>
              <a:xfrm rot="-5400000">
                <a:off x="4525638" y="3588563"/>
                <a:ext cx="298500" cy="259775"/>
              </a:xfrm>
              <a:custGeom>
                <a:avLst/>
                <a:gdLst/>
                <a:ahLst/>
                <a:cxnLst/>
                <a:rect l="l" t="t" r="r" b="b"/>
                <a:pathLst>
                  <a:path w="11940" h="10391" extrusionOk="0">
                    <a:moveTo>
                      <a:pt x="10244" y="0"/>
                    </a:moveTo>
                    <a:lnTo>
                      <a:pt x="10244" y="6996"/>
                    </a:lnTo>
                    <a:cubicBezTo>
                      <a:pt x="10244" y="7932"/>
                      <a:pt x="9484" y="8691"/>
                      <a:pt x="8553" y="8691"/>
                    </a:cubicBezTo>
                    <a:lnTo>
                      <a:pt x="0" y="8691"/>
                    </a:lnTo>
                    <a:lnTo>
                      <a:pt x="0" y="10387"/>
                    </a:lnTo>
                    <a:lnTo>
                      <a:pt x="8548" y="10387"/>
                    </a:lnTo>
                    <a:lnTo>
                      <a:pt x="8548" y="10391"/>
                    </a:lnTo>
                    <a:cubicBezTo>
                      <a:pt x="10420" y="10391"/>
                      <a:pt x="11939" y="8867"/>
                      <a:pt x="11939" y="6996"/>
                    </a:cubicBezTo>
                    <a:lnTo>
                      <a:pt x="119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74" name="Google Shape;4674;p47"/>
              <p:cNvSpPr/>
              <p:nvPr/>
            </p:nvSpPr>
            <p:spPr>
              <a:xfrm rot="-5400000">
                <a:off x="4525600" y="3546225"/>
                <a:ext cx="340975" cy="302175"/>
              </a:xfrm>
              <a:custGeom>
                <a:avLst/>
                <a:gdLst/>
                <a:ahLst/>
                <a:cxnLst/>
                <a:rect l="l" t="t" r="r" b="b"/>
                <a:pathLst>
                  <a:path w="13639" h="12087" extrusionOk="0">
                    <a:moveTo>
                      <a:pt x="11943" y="0"/>
                    </a:moveTo>
                    <a:lnTo>
                      <a:pt x="11943" y="6996"/>
                    </a:lnTo>
                    <a:cubicBezTo>
                      <a:pt x="11943" y="8867"/>
                      <a:pt x="10424" y="10391"/>
                      <a:pt x="8552" y="10391"/>
                    </a:cubicBezTo>
                    <a:lnTo>
                      <a:pt x="0" y="10391"/>
                    </a:lnTo>
                    <a:lnTo>
                      <a:pt x="0" y="12086"/>
                    </a:lnTo>
                    <a:lnTo>
                      <a:pt x="8552" y="12086"/>
                    </a:lnTo>
                    <a:cubicBezTo>
                      <a:pt x="11356" y="12086"/>
                      <a:pt x="13638" y="9803"/>
                      <a:pt x="13638" y="6996"/>
                    </a:cubicBezTo>
                    <a:lnTo>
                      <a:pt x="13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grpSp>
            <p:nvGrpSpPr>
              <p:cNvPr id="4675" name="Google Shape;4675;p47"/>
              <p:cNvGrpSpPr/>
              <p:nvPr/>
            </p:nvGrpSpPr>
            <p:grpSpPr>
              <a:xfrm>
                <a:off x="4136075" y="3489925"/>
                <a:ext cx="414800" cy="219175"/>
                <a:chOff x="4136075" y="3489925"/>
                <a:chExt cx="414800" cy="219175"/>
              </a:xfrm>
            </p:grpSpPr>
            <p:sp>
              <p:nvSpPr>
                <p:cNvPr id="4676" name="Google Shape;4676;p47"/>
                <p:cNvSpPr/>
                <p:nvPr/>
              </p:nvSpPr>
              <p:spPr>
                <a:xfrm>
                  <a:off x="4148775" y="3527150"/>
                  <a:ext cx="144800" cy="14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2" h="5859" extrusionOk="0">
                      <a:moveTo>
                        <a:pt x="5292" y="1"/>
                      </a:moveTo>
                      <a:cubicBezTo>
                        <a:pt x="2376" y="1"/>
                        <a:pt x="0" y="2376"/>
                        <a:pt x="0" y="5292"/>
                      </a:cubicBezTo>
                      <a:lnTo>
                        <a:pt x="0" y="5859"/>
                      </a:lnTo>
                      <a:lnTo>
                        <a:pt x="3383" y="5859"/>
                      </a:lnTo>
                      <a:lnTo>
                        <a:pt x="3383" y="5292"/>
                      </a:lnTo>
                      <a:cubicBezTo>
                        <a:pt x="3383" y="4239"/>
                        <a:pt x="4239" y="3383"/>
                        <a:pt x="5292" y="3383"/>
                      </a:cubicBezTo>
                      <a:lnTo>
                        <a:pt x="5791" y="3383"/>
                      </a:lnTo>
                      <a:lnTo>
                        <a:pt x="579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77" name="Google Shape;4677;p47"/>
                <p:cNvSpPr/>
                <p:nvPr/>
              </p:nvSpPr>
              <p:spPr>
                <a:xfrm>
                  <a:off x="4191150" y="3569325"/>
                  <a:ext cx="102425" cy="10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4168" extrusionOk="0">
                      <a:moveTo>
                        <a:pt x="3597" y="1"/>
                      </a:moveTo>
                      <a:cubicBezTo>
                        <a:pt x="1608" y="1"/>
                        <a:pt x="1" y="1616"/>
                        <a:pt x="1" y="3601"/>
                      </a:cubicBezTo>
                      <a:lnTo>
                        <a:pt x="1" y="4168"/>
                      </a:lnTo>
                      <a:lnTo>
                        <a:pt x="1692" y="4168"/>
                      </a:lnTo>
                      <a:lnTo>
                        <a:pt x="1692" y="3601"/>
                      </a:lnTo>
                      <a:cubicBezTo>
                        <a:pt x="1688" y="2552"/>
                        <a:pt x="2544" y="1696"/>
                        <a:pt x="3597" y="1696"/>
                      </a:cubicBezTo>
                      <a:lnTo>
                        <a:pt x="4096" y="1696"/>
                      </a:lnTo>
                      <a:lnTo>
                        <a:pt x="409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78" name="Google Shape;4678;p47"/>
                <p:cNvSpPr/>
                <p:nvPr/>
              </p:nvSpPr>
              <p:spPr>
                <a:xfrm>
                  <a:off x="4136075" y="3673625"/>
                  <a:ext cx="110175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7" h="1180" extrusionOk="0">
                      <a:moveTo>
                        <a:pt x="1" y="0"/>
                      </a:moveTo>
                      <a:lnTo>
                        <a:pt x="1" y="1179"/>
                      </a:lnTo>
                      <a:lnTo>
                        <a:pt x="4407" y="1179"/>
                      </a:lnTo>
                      <a:lnTo>
                        <a:pt x="440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79" name="Google Shape;4679;p47"/>
                <p:cNvSpPr/>
                <p:nvPr/>
              </p:nvSpPr>
              <p:spPr>
                <a:xfrm>
                  <a:off x="4198075" y="3673625"/>
                  <a:ext cx="47975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9" h="1180" extrusionOk="0">
                      <a:moveTo>
                        <a:pt x="1" y="0"/>
                      </a:moveTo>
                      <a:lnTo>
                        <a:pt x="1" y="1179"/>
                      </a:lnTo>
                      <a:lnTo>
                        <a:pt x="1918" y="1179"/>
                      </a:lnTo>
                      <a:lnTo>
                        <a:pt x="19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0" name="Google Shape;4680;p47"/>
                <p:cNvSpPr/>
                <p:nvPr/>
              </p:nvSpPr>
              <p:spPr>
                <a:xfrm>
                  <a:off x="4456250" y="3513825"/>
                  <a:ext cx="29525" cy="1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4408" extrusionOk="0">
                      <a:moveTo>
                        <a:pt x="1" y="1"/>
                      </a:moveTo>
                      <a:lnTo>
                        <a:pt x="1" y="4407"/>
                      </a:lnTo>
                      <a:lnTo>
                        <a:pt x="1180" y="4407"/>
                      </a:lnTo>
                      <a:lnTo>
                        <a:pt x="118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1" name="Google Shape;4681;p47"/>
                <p:cNvSpPr/>
                <p:nvPr/>
              </p:nvSpPr>
              <p:spPr>
                <a:xfrm>
                  <a:off x="4456250" y="3580250"/>
                  <a:ext cx="295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1755" extrusionOk="0">
                      <a:moveTo>
                        <a:pt x="1" y="0"/>
                      </a:moveTo>
                      <a:lnTo>
                        <a:pt x="1" y="1754"/>
                      </a:lnTo>
                      <a:lnTo>
                        <a:pt x="1180" y="1754"/>
                      </a:lnTo>
                      <a:lnTo>
                        <a:pt x="118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2" name="Google Shape;4682;p47"/>
                <p:cNvSpPr/>
                <p:nvPr/>
              </p:nvSpPr>
              <p:spPr>
                <a:xfrm>
                  <a:off x="4485750" y="3521075"/>
                  <a:ext cx="9350" cy="9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3836" extrusionOk="0">
                      <a:moveTo>
                        <a:pt x="0" y="0"/>
                      </a:moveTo>
                      <a:lnTo>
                        <a:pt x="0" y="3836"/>
                      </a:lnTo>
                      <a:lnTo>
                        <a:pt x="374" y="3836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3" name="Google Shape;4683;p47"/>
                <p:cNvSpPr/>
                <p:nvPr/>
              </p:nvSpPr>
              <p:spPr>
                <a:xfrm>
                  <a:off x="4485750" y="3578775"/>
                  <a:ext cx="9350" cy="3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1524" extrusionOk="0">
                      <a:moveTo>
                        <a:pt x="0" y="0"/>
                      </a:moveTo>
                      <a:lnTo>
                        <a:pt x="0" y="1524"/>
                      </a:lnTo>
                      <a:lnTo>
                        <a:pt x="374" y="1524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4" name="Google Shape;4684;p47"/>
                <p:cNvSpPr/>
                <p:nvPr/>
              </p:nvSpPr>
              <p:spPr>
                <a:xfrm>
                  <a:off x="4493450" y="3490025"/>
                  <a:ext cx="56575" cy="15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3" h="6316" extrusionOk="0">
                      <a:moveTo>
                        <a:pt x="244" y="0"/>
                      </a:moveTo>
                      <a:lnTo>
                        <a:pt x="60" y="739"/>
                      </a:lnTo>
                      <a:lnTo>
                        <a:pt x="1" y="987"/>
                      </a:lnTo>
                      <a:lnTo>
                        <a:pt x="1" y="5330"/>
                      </a:lnTo>
                      <a:lnTo>
                        <a:pt x="244" y="6316"/>
                      </a:lnTo>
                      <a:lnTo>
                        <a:pt x="2023" y="6316"/>
                      </a:lnTo>
                      <a:lnTo>
                        <a:pt x="2263" y="5330"/>
                      </a:lnTo>
                      <a:lnTo>
                        <a:pt x="2263" y="987"/>
                      </a:lnTo>
                      <a:lnTo>
                        <a:pt x="2204" y="739"/>
                      </a:lnTo>
                      <a:lnTo>
                        <a:pt x="202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5" name="Google Shape;4685;p47"/>
                <p:cNvSpPr/>
                <p:nvPr/>
              </p:nvSpPr>
              <p:spPr>
                <a:xfrm>
                  <a:off x="4492725" y="3534200"/>
                  <a:ext cx="58150" cy="6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" h="2787" extrusionOk="0">
                      <a:moveTo>
                        <a:pt x="294" y="0"/>
                      </a:moveTo>
                      <a:cubicBezTo>
                        <a:pt x="0" y="902"/>
                        <a:pt x="0" y="1880"/>
                        <a:pt x="294" y="2786"/>
                      </a:cubicBezTo>
                      <a:lnTo>
                        <a:pt x="2023" y="2786"/>
                      </a:lnTo>
                      <a:cubicBezTo>
                        <a:pt x="2325" y="1880"/>
                        <a:pt x="2325" y="902"/>
                        <a:pt x="20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6" name="Google Shape;4686;p47"/>
                <p:cNvSpPr/>
                <p:nvPr/>
              </p:nvSpPr>
              <p:spPr>
                <a:xfrm>
                  <a:off x="4495025" y="3489925"/>
                  <a:ext cx="5352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" h="1767" extrusionOk="0">
                      <a:moveTo>
                        <a:pt x="185" y="0"/>
                      </a:moveTo>
                      <a:lnTo>
                        <a:pt x="1" y="743"/>
                      </a:lnTo>
                      <a:cubicBezTo>
                        <a:pt x="26" y="1091"/>
                        <a:pt x="97" y="1435"/>
                        <a:pt x="206" y="1767"/>
                      </a:cubicBezTo>
                      <a:lnTo>
                        <a:pt x="1939" y="1767"/>
                      </a:lnTo>
                      <a:cubicBezTo>
                        <a:pt x="2049" y="1435"/>
                        <a:pt x="2112" y="1091"/>
                        <a:pt x="2141" y="743"/>
                      </a:cubicBezTo>
                      <a:lnTo>
                        <a:pt x="19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7" name="Google Shape;4687;p47"/>
                <p:cNvSpPr/>
                <p:nvPr/>
              </p:nvSpPr>
              <p:spPr>
                <a:xfrm>
                  <a:off x="4495025" y="3603750"/>
                  <a:ext cx="5352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" h="1767" extrusionOk="0">
                      <a:moveTo>
                        <a:pt x="206" y="0"/>
                      </a:moveTo>
                      <a:cubicBezTo>
                        <a:pt x="97" y="332"/>
                        <a:pt x="26" y="676"/>
                        <a:pt x="1" y="1024"/>
                      </a:cubicBezTo>
                      <a:lnTo>
                        <a:pt x="185" y="1767"/>
                      </a:lnTo>
                      <a:lnTo>
                        <a:pt x="1965" y="1767"/>
                      </a:lnTo>
                      <a:lnTo>
                        <a:pt x="2141" y="1024"/>
                      </a:lnTo>
                      <a:cubicBezTo>
                        <a:pt x="2112" y="676"/>
                        <a:pt x="2049" y="332"/>
                        <a:pt x="19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8" name="Google Shape;4688;p47"/>
                <p:cNvSpPr/>
                <p:nvPr/>
              </p:nvSpPr>
              <p:spPr>
                <a:xfrm>
                  <a:off x="4145825" y="3702875"/>
                  <a:ext cx="90775" cy="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249" extrusionOk="0">
                      <a:moveTo>
                        <a:pt x="1" y="1"/>
                      </a:moveTo>
                      <a:lnTo>
                        <a:pt x="1" y="248"/>
                      </a:lnTo>
                      <a:lnTo>
                        <a:pt x="3631" y="248"/>
                      </a:lnTo>
                      <a:lnTo>
                        <a:pt x="36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9" name="Google Shape;4689;p47"/>
                <p:cNvSpPr/>
                <p:nvPr/>
              </p:nvSpPr>
              <p:spPr>
                <a:xfrm>
                  <a:off x="4293550" y="3526950"/>
                  <a:ext cx="162725" cy="8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9" h="3400" extrusionOk="0">
                      <a:moveTo>
                        <a:pt x="0" y="0"/>
                      </a:moveTo>
                      <a:lnTo>
                        <a:pt x="0" y="3400"/>
                      </a:lnTo>
                      <a:lnTo>
                        <a:pt x="6509" y="3400"/>
                      </a:lnTo>
                      <a:lnTo>
                        <a:pt x="650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90" name="Google Shape;4690;p47"/>
                <p:cNvSpPr/>
                <p:nvPr/>
              </p:nvSpPr>
              <p:spPr>
                <a:xfrm>
                  <a:off x="4293550" y="3569550"/>
                  <a:ext cx="162725" cy="4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9" h="1700" extrusionOk="0">
                      <a:moveTo>
                        <a:pt x="0" y="0"/>
                      </a:moveTo>
                      <a:lnTo>
                        <a:pt x="0" y="1700"/>
                      </a:lnTo>
                      <a:lnTo>
                        <a:pt x="6509" y="1700"/>
                      </a:lnTo>
                      <a:lnTo>
                        <a:pt x="650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p:sp>
        <p:nvSpPr>
          <p:cNvPr id="4691" name="Google Shape;4691;p47"/>
          <p:cNvSpPr txBox="1">
            <a:spLocks noGrp="1"/>
          </p:cNvSpPr>
          <p:nvPr>
            <p:ph type="title"/>
          </p:nvPr>
        </p:nvSpPr>
        <p:spPr>
          <a:xfrm>
            <a:off x="962075" y="802754"/>
            <a:ext cx="4448100" cy="837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Latn-RS" sz="4000" dirty="0" smtClean="0">
                <a:solidFill>
                  <a:schemeClr val="bg1"/>
                </a:solidFill>
              </a:rPr>
              <a:t>Emergency</a:t>
            </a:r>
            <a:r>
              <a:rPr lang="sr-Latn-RS" sz="4000" dirty="0" smtClean="0"/>
              <a:t> režim</a:t>
            </a:r>
            <a:endParaRPr sz="4000" dirty="0">
              <a:solidFill>
                <a:schemeClr val="lt1"/>
              </a:solidFill>
            </a:endParaRPr>
          </a:p>
        </p:txBody>
      </p:sp>
      <p:grpSp>
        <p:nvGrpSpPr>
          <p:cNvPr id="4716" name="Google Shape;4716;p47"/>
          <p:cNvGrpSpPr/>
          <p:nvPr/>
        </p:nvGrpSpPr>
        <p:grpSpPr>
          <a:xfrm>
            <a:off x="5784964" y="-182770"/>
            <a:ext cx="3359037" cy="3366643"/>
            <a:chOff x="3342223" y="1899446"/>
            <a:chExt cx="2641167" cy="2647148"/>
          </a:xfrm>
        </p:grpSpPr>
        <p:sp>
          <p:nvSpPr>
            <p:cNvPr id="4717" name="Google Shape;4717;p47"/>
            <p:cNvSpPr/>
            <p:nvPr/>
          </p:nvSpPr>
          <p:spPr>
            <a:xfrm>
              <a:off x="3469511" y="1899446"/>
              <a:ext cx="2513879" cy="2519594"/>
            </a:xfrm>
            <a:custGeom>
              <a:avLst/>
              <a:gdLst/>
              <a:ahLst/>
              <a:cxnLst/>
              <a:rect l="l" t="t" r="r" b="b"/>
              <a:pathLst>
                <a:path w="39775" h="39867" extrusionOk="0">
                  <a:moveTo>
                    <a:pt x="18994" y="1"/>
                  </a:moveTo>
                  <a:lnTo>
                    <a:pt x="18994" y="7000"/>
                  </a:lnTo>
                  <a:cubicBezTo>
                    <a:pt x="18994" y="7936"/>
                    <a:pt x="18234" y="8696"/>
                    <a:pt x="17298" y="8696"/>
                  </a:cubicBezTo>
                  <a:lnTo>
                    <a:pt x="5087" y="8696"/>
                  </a:lnTo>
                  <a:cubicBezTo>
                    <a:pt x="2280" y="8696"/>
                    <a:pt x="1" y="10978"/>
                    <a:pt x="1" y="13786"/>
                  </a:cubicBezTo>
                  <a:lnTo>
                    <a:pt x="1" y="34776"/>
                  </a:lnTo>
                  <a:cubicBezTo>
                    <a:pt x="1" y="37583"/>
                    <a:pt x="2280" y="39866"/>
                    <a:pt x="5087" y="39866"/>
                  </a:cubicBezTo>
                  <a:lnTo>
                    <a:pt x="39774" y="39866"/>
                  </a:lnTo>
                  <a:lnTo>
                    <a:pt x="39774" y="36471"/>
                  </a:lnTo>
                  <a:lnTo>
                    <a:pt x="39774" y="36467"/>
                  </a:lnTo>
                  <a:lnTo>
                    <a:pt x="5087" y="36467"/>
                  </a:lnTo>
                  <a:cubicBezTo>
                    <a:pt x="4151" y="36467"/>
                    <a:pt x="3392" y="35703"/>
                    <a:pt x="3392" y="34772"/>
                  </a:cubicBezTo>
                  <a:lnTo>
                    <a:pt x="3392" y="13777"/>
                  </a:lnTo>
                  <a:cubicBezTo>
                    <a:pt x="3392" y="12846"/>
                    <a:pt x="4151" y="12086"/>
                    <a:pt x="5087" y="12086"/>
                  </a:cubicBezTo>
                  <a:lnTo>
                    <a:pt x="17298" y="12086"/>
                  </a:lnTo>
                  <a:cubicBezTo>
                    <a:pt x="20106" y="12086"/>
                    <a:pt x="22389" y="9803"/>
                    <a:pt x="22389" y="6996"/>
                  </a:cubicBezTo>
                  <a:lnTo>
                    <a:pt x="223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18" name="Google Shape;4718;p47"/>
            <p:cNvSpPr/>
            <p:nvPr/>
          </p:nvSpPr>
          <p:spPr>
            <a:xfrm>
              <a:off x="3576448" y="1899446"/>
              <a:ext cx="2406941" cy="2412154"/>
            </a:xfrm>
            <a:custGeom>
              <a:avLst/>
              <a:gdLst/>
              <a:ahLst/>
              <a:cxnLst/>
              <a:rect l="l" t="t" r="r" b="b"/>
              <a:pathLst>
                <a:path w="38083" h="38167" extrusionOk="0">
                  <a:moveTo>
                    <a:pt x="19001" y="1"/>
                  </a:moveTo>
                  <a:lnTo>
                    <a:pt x="19001" y="6992"/>
                  </a:lnTo>
                  <a:cubicBezTo>
                    <a:pt x="19001" y="8863"/>
                    <a:pt x="17478" y="10382"/>
                    <a:pt x="15606" y="10382"/>
                  </a:cubicBezTo>
                  <a:lnTo>
                    <a:pt x="3395" y="10382"/>
                  </a:lnTo>
                  <a:cubicBezTo>
                    <a:pt x="1523" y="10382"/>
                    <a:pt x="0" y="11906"/>
                    <a:pt x="0" y="13777"/>
                  </a:cubicBezTo>
                  <a:lnTo>
                    <a:pt x="0" y="34772"/>
                  </a:lnTo>
                  <a:cubicBezTo>
                    <a:pt x="0" y="36643"/>
                    <a:pt x="1523" y="38167"/>
                    <a:pt x="3395" y="38167"/>
                  </a:cubicBezTo>
                  <a:lnTo>
                    <a:pt x="38082" y="38167"/>
                  </a:lnTo>
                  <a:lnTo>
                    <a:pt x="38082" y="36471"/>
                  </a:lnTo>
                  <a:lnTo>
                    <a:pt x="38082" y="36467"/>
                  </a:lnTo>
                  <a:lnTo>
                    <a:pt x="3395" y="36467"/>
                  </a:lnTo>
                  <a:cubicBezTo>
                    <a:pt x="2459" y="36467"/>
                    <a:pt x="1700" y="35703"/>
                    <a:pt x="1700" y="34772"/>
                  </a:cubicBezTo>
                  <a:lnTo>
                    <a:pt x="1700" y="13777"/>
                  </a:lnTo>
                  <a:cubicBezTo>
                    <a:pt x="1700" y="12846"/>
                    <a:pt x="2459" y="12086"/>
                    <a:pt x="3395" y="12086"/>
                  </a:cubicBezTo>
                  <a:lnTo>
                    <a:pt x="15606" y="12086"/>
                  </a:lnTo>
                  <a:cubicBezTo>
                    <a:pt x="18414" y="12086"/>
                    <a:pt x="20697" y="9803"/>
                    <a:pt x="20697" y="6996"/>
                  </a:cubicBezTo>
                  <a:lnTo>
                    <a:pt x="206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19" name="Google Shape;4719;p47"/>
            <p:cNvSpPr/>
            <p:nvPr/>
          </p:nvSpPr>
          <p:spPr>
            <a:xfrm>
              <a:off x="3469005" y="3390471"/>
              <a:ext cx="214636" cy="583778"/>
            </a:xfrm>
            <a:custGeom>
              <a:avLst/>
              <a:gdLst/>
              <a:ahLst/>
              <a:cxnLst/>
              <a:rect l="l" t="t" r="r" b="b"/>
              <a:pathLst>
                <a:path w="3396" h="9237" extrusionOk="0">
                  <a:moveTo>
                    <a:pt x="3395" y="1"/>
                  </a:moveTo>
                  <a:cubicBezTo>
                    <a:pt x="3046" y="628"/>
                    <a:pt x="2355" y="942"/>
                    <a:pt x="1663" y="942"/>
                  </a:cubicBezTo>
                  <a:cubicBezTo>
                    <a:pt x="1017" y="942"/>
                    <a:pt x="371" y="669"/>
                    <a:pt x="1" y="122"/>
                  </a:cubicBezTo>
                  <a:lnTo>
                    <a:pt x="1" y="9082"/>
                  </a:lnTo>
                  <a:cubicBezTo>
                    <a:pt x="389" y="8567"/>
                    <a:pt x="998" y="8213"/>
                    <a:pt x="1637" y="8213"/>
                  </a:cubicBezTo>
                  <a:cubicBezTo>
                    <a:pt x="2082" y="8213"/>
                    <a:pt x="2541" y="8384"/>
                    <a:pt x="2951" y="8792"/>
                  </a:cubicBezTo>
                  <a:lnTo>
                    <a:pt x="3395" y="9237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0" name="Google Shape;4720;p47"/>
            <p:cNvSpPr/>
            <p:nvPr/>
          </p:nvSpPr>
          <p:spPr>
            <a:xfrm>
              <a:off x="3471407" y="2830894"/>
              <a:ext cx="209832" cy="576890"/>
            </a:xfrm>
            <a:custGeom>
              <a:avLst/>
              <a:gdLst/>
              <a:ahLst/>
              <a:cxnLst/>
              <a:rect l="l" t="t" r="r" b="b"/>
              <a:pathLst>
                <a:path w="3320" h="9128" extrusionOk="0">
                  <a:moveTo>
                    <a:pt x="0" y="0"/>
                  </a:moveTo>
                  <a:lnTo>
                    <a:pt x="0" y="9127"/>
                  </a:lnTo>
                  <a:lnTo>
                    <a:pt x="3320" y="9127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1" name="Google Shape;4721;p47"/>
            <p:cNvSpPr/>
            <p:nvPr/>
          </p:nvSpPr>
          <p:spPr>
            <a:xfrm>
              <a:off x="3471660" y="2927970"/>
              <a:ext cx="209579" cy="468944"/>
            </a:xfrm>
            <a:custGeom>
              <a:avLst/>
              <a:gdLst/>
              <a:ahLst/>
              <a:cxnLst/>
              <a:rect l="l" t="t" r="r" b="b"/>
              <a:pathLst>
                <a:path w="3316" h="7420" extrusionOk="0">
                  <a:moveTo>
                    <a:pt x="1658" y="0"/>
                  </a:moveTo>
                  <a:cubicBezTo>
                    <a:pt x="1062" y="0"/>
                    <a:pt x="500" y="143"/>
                    <a:pt x="1" y="395"/>
                  </a:cubicBezTo>
                  <a:lnTo>
                    <a:pt x="1" y="7025"/>
                  </a:lnTo>
                  <a:cubicBezTo>
                    <a:pt x="500" y="7277"/>
                    <a:pt x="1062" y="7419"/>
                    <a:pt x="1658" y="7419"/>
                  </a:cubicBezTo>
                  <a:cubicBezTo>
                    <a:pt x="2258" y="7419"/>
                    <a:pt x="2820" y="7277"/>
                    <a:pt x="3316" y="7025"/>
                  </a:cubicBezTo>
                  <a:lnTo>
                    <a:pt x="3316" y="395"/>
                  </a:lnTo>
                  <a:cubicBezTo>
                    <a:pt x="2820" y="143"/>
                    <a:pt x="2254" y="0"/>
                    <a:pt x="1658" y="0"/>
                  </a:cubicBez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2" name="Google Shape;4722;p47"/>
            <p:cNvSpPr/>
            <p:nvPr/>
          </p:nvSpPr>
          <p:spPr>
            <a:xfrm>
              <a:off x="3471407" y="2831147"/>
              <a:ext cx="104790" cy="576890"/>
            </a:xfrm>
            <a:custGeom>
              <a:avLst/>
              <a:gdLst/>
              <a:ahLst/>
              <a:cxnLst/>
              <a:rect l="l" t="t" r="r" b="b"/>
              <a:pathLst>
                <a:path w="1658" h="9128" extrusionOk="0">
                  <a:moveTo>
                    <a:pt x="0" y="1"/>
                  </a:moveTo>
                  <a:lnTo>
                    <a:pt x="0" y="9128"/>
                  </a:lnTo>
                  <a:lnTo>
                    <a:pt x="1658" y="9128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3" name="Google Shape;4723;p47"/>
            <p:cNvSpPr/>
            <p:nvPr/>
          </p:nvSpPr>
          <p:spPr>
            <a:xfrm>
              <a:off x="3453900" y="2787412"/>
              <a:ext cx="245099" cy="65791"/>
            </a:xfrm>
            <a:custGeom>
              <a:avLst/>
              <a:gdLst/>
              <a:ahLst/>
              <a:cxnLst/>
              <a:rect l="l" t="t" r="r" b="b"/>
              <a:pathLst>
                <a:path w="3878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4" name="Google Shape;4724;p47"/>
            <p:cNvSpPr/>
            <p:nvPr/>
          </p:nvSpPr>
          <p:spPr>
            <a:xfrm>
              <a:off x="3453900" y="2787412"/>
              <a:ext cx="97395" cy="65791"/>
            </a:xfrm>
            <a:custGeom>
              <a:avLst/>
              <a:gdLst/>
              <a:ahLst/>
              <a:cxnLst/>
              <a:rect l="l" t="t" r="r" b="b"/>
              <a:pathLst>
                <a:path w="1541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1540" y="1041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5" name="Google Shape;4725;p47"/>
            <p:cNvSpPr/>
            <p:nvPr/>
          </p:nvSpPr>
          <p:spPr>
            <a:xfrm>
              <a:off x="3447770" y="2766430"/>
              <a:ext cx="256792" cy="21046"/>
            </a:xfrm>
            <a:custGeom>
              <a:avLst/>
              <a:gdLst/>
              <a:ahLst/>
              <a:cxnLst/>
              <a:rect l="l" t="t" r="r" b="b"/>
              <a:pathLst>
                <a:path w="4063" h="333" extrusionOk="0">
                  <a:moveTo>
                    <a:pt x="1" y="1"/>
                  </a:moveTo>
                  <a:lnTo>
                    <a:pt x="1" y="332"/>
                  </a:lnTo>
                  <a:lnTo>
                    <a:pt x="4063" y="332"/>
                  </a:lnTo>
                  <a:lnTo>
                    <a:pt x="40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6" name="Google Shape;4726;p47"/>
            <p:cNvSpPr/>
            <p:nvPr/>
          </p:nvSpPr>
          <p:spPr>
            <a:xfrm>
              <a:off x="3447770" y="2766430"/>
              <a:ext cx="102198" cy="21046"/>
            </a:xfrm>
            <a:custGeom>
              <a:avLst/>
              <a:gdLst/>
              <a:ahLst/>
              <a:cxnLst/>
              <a:rect l="l" t="t" r="r" b="b"/>
              <a:pathLst>
                <a:path w="161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616" y="332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7" name="Google Shape;4727;p47"/>
            <p:cNvSpPr/>
            <p:nvPr/>
          </p:nvSpPr>
          <p:spPr>
            <a:xfrm>
              <a:off x="3453900" y="3407978"/>
              <a:ext cx="245099" cy="65854"/>
            </a:xfrm>
            <a:custGeom>
              <a:avLst/>
              <a:gdLst/>
              <a:ahLst/>
              <a:cxnLst/>
              <a:rect l="l" t="t" r="r" b="b"/>
              <a:pathLst>
                <a:path w="387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8" name="Google Shape;4728;p47"/>
            <p:cNvSpPr/>
            <p:nvPr/>
          </p:nvSpPr>
          <p:spPr>
            <a:xfrm>
              <a:off x="3453900" y="3407978"/>
              <a:ext cx="106686" cy="65854"/>
            </a:xfrm>
            <a:custGeom>
              <a:avLst/>
              <a:gdLst/>
              <a:ahLst/>
              <a:cxnLst/>
              <a:rect l="l" t="t" r="r" b="b"/>
              <a:pathLst>
                <a:path w="168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1687" y="1041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9" name="Google Shape;4729;p47"/>
            <p:cNvSpPr/>
            <p:nvPr/>
          </p:nvSpPr>
          <p:spPr>
            <a:xfrm>
              <a:off x="3443282" y="3472948"/>
              <a:ext cx="267157" cy="13588"/>
            </a:xfrm>
            <a:custGeom>
              <a:avLst/>
              <a:gdLst/>
              <a:ahLst/>
              <a:cxnLst/>
              <a:rect l="l" t="t" r="r" b="b"/>
              <a:pathLst>
                <a:path w="4227" h="215" extrusionOk="0">
                  <a:moveTo>
                    <a:pt x="0" y="1"/>
                  </a:moveTo>
                  <a:lnTo>
                    <a:pt x="0" y="215"/>
                  </a:lnTo>
                  <a:lnTo>
                    <a:pt x="4226" y="215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0" name="Google Shape;4730;p47"/>
            <p:cNvSpPr/>
            <p:nvPr/>
          </p:nvSpPr>
          <p:spPr>
            <a:xfrm>
              <a:off x="3342223" y="2885247"/>
              <a:ext cx="468710" cy="468691"/>
            </a:xfrm>
            <a:custGeom>
              <a:avLst/>
              <a:gdLst/>
              <a:ahLst/>
              <a:cxnLst/>
              <a:rect l="l" t="t" r="r" b="b"/>
              <a:pathLst>
                <a:path w="7416" h="7416" extrusionOk="0">
                  <a:moveTo>
                    <a:pt x="3706" y="1"/>
                  </a:moveTo>
                  <a:cubicBezTo>
                    <a:pt x="1658" y="1"/>
                    <a:pt x="1" y="1662"/>
                    <a:pt x="1" y="3710"/>
                  </a:cubicBezTo>
                  <a:cubicBezTo>
                    <a:pt x="1" y="5758"/>
                    <a:pt x="1658" y="7416"/>
                    <a:pt x="3706" y="7416"/>
                  </a:cubicBezTo>
                  <a:cubicBezTo>
                    <a:pt x="5754" y="7416"/>
                    <a:pt x="7416" y="5758"/>
                    <a:pt x="7416" y="3710"/>
                  </a:cubicBezTo>
                  <a:cubicBezTo>
                    <a:pt x="7416" y="1662"/>
                    <a:pt x="5754" y="1"/>
                    <a:pt x="37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1" name="Google Shape;4731;p47"/>
            <p:cNvSpPr/>
            <p:nvPr/>
          </p:nvSpPr>
          <p:spPr>
            <a:xfrm>
              <a:off x="3355495" y="2898519"/>
              <a:ext cx="442165" cy="442147"/>
            </a:xfrm>
            <a:custGeom>
              <a:avLst/>
              <a:gdLst/>
              <a:ahLst/>
              <a:cxnLst/>
              <a:rect l="l" t="t" r="r" b="b"/>
              <a:pathLst>
                <a:path w="6996" h="6996" extrusionOk="0">
                  <a:moveTo>
                    <a:pt x="3496" y="0"/>
                  </a:moveTo>
                  <a:cubicBezTo>
                    <a:pt x="1566" y="0"/>
                    <a:pt x="0" y="1566"/>
                    <a:pt x="0" y="3500"/>
                  </a:cubicBezTo>
                  <a:cubicBezTo>
                    <a:pt x="0" y="5430"/>
                    <a:pt x="1566" y="6996"/>
                    <a:pt x="3496" y="6996"/>
                  </a:cubicBezTo>
                  <a:cubicBezTo>
                    <a:pt x="5431" y="6996"/>
                    <a:pt x="6996" y="5430"/>
                    <a:pt x="6996" y="3500"/>
                  </a:cubicBezTo>
                  <a:cubicBezTo>
                    <a:pt x="6996" y="1566"/>
                    <a:pt x="5431" y="0"/>
                    <a:pt x="3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2" name="Google Shape;4732;p47"/>
            <p:cNvSpPr/>
            <p:nvPr/>
          </p:nvSpPr>
          <p:spPr>
            <a:xfrm>
              <a:off x="3386780" y="2930625"/>
              <a:ext cx="378836" cy="378252"/>
            </a:xfrm>
            <a:custGeom>
              <a:avLst/>
              <a:gdLst/>
              <a:ahLst/>
              <a:cxnLst/>
              <a:rect l="l" t="t" r="r" b="b"/>
              <a:pathLst>
                <a:path w="5994" h="5985" extrusionOk="0">
                  <a:moveTo>
                    <a:pt x="3005" y="0"/>
                  </a:moveTo>
                  <a:cubicBezTo>
                    <a:pt x="3002" y="0"/>
                    <a:pt x="2999" y="0"/>
                    <a:pt x="2997" y="0"/>
                  </a:cubicBezTo>
                  <a:cubicBezTo>
                    <a:pt x="1960" y="0"/>
                    <a:pt x="1050" y="525"/>
                    <a:pt x="513" y="1322"/>
                  </a:cubicBezTo>
                  <a:cubicBezTo>
                    <a:pt x="190" y="1800"/>
                    <a:pt x="1" y="2371"/>
                    <a:pt x="1" y="2992"/>
                  </a:cubicBezTo>
                  <a:cubicBezTo>
                    <a:pt x="1" y="3479"/>
                    <a:pt x="118" y="3941"/>
                    <a:pt x="328" y="4348"/>
                  </a:cubicBezTo>
                  <a:cubicBezTo>
                    <a:pt x="672" y="5027"/>
                    <a:pt x="1268" y="5556"/>
                    <a:pt x="1990" y="5812"/>
                  </a:cubicBezTo>
                  <a:cubicBezTo>
                    <a:pt x="2304" y="5921"/>
                    <a:pt x="2644" y="5984"/>
                    <a:pt x="2997" y="5984"/>
                  </a:cubicBezTo>
                  <a:cubicBezTo>
                    <a:pt x="4080" y="5984"/>
                    <a:pt x="5028" y="5413"/>
                    <a:pt x="5552" y="4553"/>
                  </a:cubicBezTo>
                  <a:cubicBezTo>
                    <a:pt x="5829" y="4096"/>
                    <a:pt x="5993" y="3563"/>
                    <a:pt x="5993" y="2992"/>
                  </a:cubicBezTo>
                  <a:cubicBezTo>
                    <a:pt x="5993" y="1341"/>
                    <a:pt x="4659" y="0"/>
                    <a:pt x="3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3" name="Google Shape;4733;p47"/>
            <p:cNvSpPr/>
            <p:nvPr/>
          </p:nvSpPr>
          <p:spPr>
            <a:xfrm>
              <a:off x="3387349" y="2930625"/>
              <a:ext cx="341357" cy="327060"/>
            </a:xfrm>
            <a:custGeom>
              <a:avLst/>
              <a:gdLst/>
              <a:ahLst/>
              <a:cxnLst/>
              <a:rect l="l" t="t" r="r" b="b"/>
              <a:pathLst>
                <a:path w="5401" h="5175" extrusionOk="0">
                  <a:moveTo>
                    <a:pt x="2992" y="0"/>
                  </a:moveTo>
                  <a:cubicBezTo>
                    <a:pt x="1960" y="0"/>
                    <a:pt x="1049" y="525"/>
                    <a:pt x="508" y="1322"/>
                  </a:cubicBezTo>
                  <a:cubicBezTo>
                    <a:pt x="189" y="1800"/>
                    <a:pt x="0" y="2371"/>
                    <a:pt x="0" y="2992"/>
                  </a:cubicBezTo>
                  <a:cubicBezTo>
                    <a:pt x="0" y="3479"/>
                    <a:pt x="113" y="3941"/>
                    <a:pt x="323" y="4352"/>
                  </a:cubicBezTo>
                  <a:cubicBezTo>
                    <a:pt x="483" y="4658"/>
                    <a:pt x="697" y="4939"/>
                    <a:pt x="948" y="5174"/>
                  </a:cubicBezTo>
                  <a:cubicBezTo>
                    <a:pt x="848" y="5044"/>
                    <a:pt x="760" y="4902"/>
                    <a:pt x="684" y="4755"/>
                  </a:cubicBezTo>
                  <a:cubicBezTo>
                    <a:pt x="474" y="4343"/>
                    <a:pt x="361" y="3882"/>
                    <a:pt x="361" y="3395"/>
                  </a:cubicBezTo>
                  <a:cubicBezTo>
                    <a:pt x="361" y="2778"/>
                    <a:pt x="550" y="2203"/>
                    <a:pt x="869" y="1729"/>
                  </a:cubicBezTo>
                  <a:cubicBezTo>
                    <a:pt x="1410" y="932"/>
                    <a:pt x="2316" y="407"/>
                    <a:pt x="3357" y="407"/>
                  </a:cubicBezTo>
                  <a:cubicBezTo>
                    <a:pt x="4146" y="407"/>
                    <a:pt x="4868" y="714"/>
                    <a:pt x="5401" y="1217"/>
                  </a:cubicBezTo>
                  <a:cubicBezTo>
                    <a:pt x="4855" y="479"/>
                    <a:pt x="3978" y="0"/>
                    <a:pt x="2992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4" name="Google Shape;4734;p47"/>
            <p:cNvSpPr/>
            <p:nvPr/>
          </p:nvSpPr>
          <p:spPr>
            <a:xfrm>
              <a:off x="3397904" y="2940421"/>
              <a:ext cx="357600" cy="358344"/>
            </a:xfrm>
            <a:custGeom>
              <a:avLst/>
              <a:gdLst/>
              <a:ahLst/>
              <a:cxnLst/>
              <a:rect l="l" t="t" r="r" b="b"/>
              <a:pathLst>
                <a:path w="5658" h="5670" extrusionOk="0">
                  <a:moveTo>
                    <a:pt x="2972" y="0"/>
                  </a:moveTo>
                  <a:lnTo>
                    <a:pt x="2951" y="382"/>
                  </a:lnTo>
                  <a:cubicBezTo>
                    <a:pt x="2972" y="382"/>
                    <a:pt x="2989" y="386"/>
                    <a:pt x="3010" y="386"/>
                  </a:cubicBezTo>
                  <a:lnTo>
                    <a:pt x="3043" y="5"/>
                  </a:lnTo>
                  <a:cubicBezTo>
                    <a:pt x="3022" y="0"/>
                    <a:pt x="2993" y="0"/>
                    <a:pt x="2972" y="0"/>
                  </a:cubicBezTo>
                  <a:close/>
                  <a:moveTo>
                    <a:pt x="2426" y="26"/>
                  </a:moveTo>
                  <a:cubicBezTo>
                    <a:pt x="2405" y="30"/>
                    <a:pt x="2380" y="30"/>
                    <a:pt x="2359" y="34"/>
                  </a:cubicBezTo>
                  <a:lnTo>
                    <a:pt x="2422" y="412"/>
                  </a:lnTo>
                  <a:cubicBezTo>
                    <a:pt x="2439" y="412"/>
                    <a:pt x="2460" y="407"/>
                    <a:pt x="2481" y="403"/>
                  </a:cubicBezTo>
                  <a:lnTo>
                    <a:pt x="2426" y="26"/>
                  </a:lnTo>
                  <a:close/>
                  <a:moveTo>
                    <a:pt x="3572" y="105"/>
                  </a:moveTo>
                  <a:lnTo>
                    <a:pt x="3471" y="470"/>
                  </a:lnTo>
                  <a:cubicBezTo>
                    <a:pt x="3492" y="475"/>
                    <a:pt x="3509" y="483"/>
                    <a:pt x="3530" y="487"/>
                  </a:cubicBezTo>
                  <a:lnTo>
                    <a:pt x="3639" y="126"/>
                  </a:lnTo>
                  <a:cubicBezTo>
                    <a:pt x="3614" y="114"/>
                    <a:pt x="3593" y="110"/>
                    <a:pt x="3572" y="105"/>
                  </a:cubicBezTo>
                  <a:close/>
                  <a:moveTo>
                    <a:pt x="1831" y="177"/>
                  </a:moveTo>
                  <a:cubicBezTo>
                    <a:pt x="1810" y="189"/>
                    <a:pt x="1789" y="193"/>
                    <a:pt x="1768" y="202"/>
                  </a:cubicBezTo>
                  <a:lnTo>
                    <a:pt x="1910" y="559"/>
                  </a:lnTo>
                  <a:cubicBezTo>
                    <a:pt x="1931" y="550"/>
                    <a:pt x="1944" y="546"/>
                    <a:pt x="1965" y="533"/>
                  </a:cubicBezTo>
                  <a:lnTo>
                    <a:pt x="1831" y="177"/>
                  </a:lnTo>
                  <a:close/>
                  <a:moveTo>
                    <a:pt x="4143" y="328"/>
                  </a:moveTo>
                  <a:lnTo>
                    <a:pt x="3966" y="663"/>
                  </a:lnTo>
                  <a:cubicBezTo>
                    <a:pt x="3979" y="672"/>
                    <a:pt x="4000" y="680"/>
                    <a:pt x="4017" y="693"/>
                  </a:cubicBezTo>
                  <a:lnTo>
                    <a:pt x="4201" y="361"/>
                  </a:lnTo>
                  <a:cubicBezTo>
                    <a:pt x="4185" y="349"/>
                    <a:pt x="4164" y="340"/>
                    <a:pt x="4143" y="328"/>
                  </a:cubicBezTo>
                  <a:close/>
                  <a:moveTo>
                    <a:pt x="1285" y="454"/>
                  </a:moveTo>
                  <a:cubicBezTo>
                    <a:pt x="1264" y="466"/>
                    <a:pt x="1247" y="483"/>
                    <a:pt x="1226" y="491"/>
                  </a:cubicBezTo>
                  <a:lnTo>
                    <a:pt x="1440" y="806"/>
                  </a:lnTo>
                  <a:cubicBezTo>
                    <a:pt x="1457" y="798"/>
                    <a:pt x="1474" y="785"/>
                    <a:pt x="1495" y="777"/>
                  </a:cubicBezTo>
                  <a:lnTo>
                    <a:pt x="1285" y="454"/>
                  </a:lnTo>
                  <a:close/>
                  <a:moveTo>
                    <a:pt x="4655" y="672"/>
                  </a:moveTo>
                  <a:lnTo>
                    <a:pt x="4411" y="966"/>
                  </a:lnTo>
                  <a:cubicBezTo>
                    <a:pt x="4420" y="974"/>
                    <a:pt x="4436" y="991"/>
                    <a:pt x="4453" y="999"/>
                  </a:cubicBezTo>
                  <a:lnTo>
                    <a:pt x="4709" y="718"/>
                  </a:lnTo>
                  <a:cubicBezTo>
                    <a:pt x="4692" y="701"/>
                    <a:pt x="4671" y="684"/>
                    <a:pt x="4655" y="672"/>
                  </a:cubicBezTo>
                  <a:close/>
                  <a:moveTo>
                    <a:pt x="807" y="844"/>
                  </a:moveTo>
                  <a:lnTo>
                    <a:pt x="760" y="890"/>
                  </a:lnTo>
                  <a:lnTo>
                    <a:pt x="1037" y="1154"/>
                  </a:lnTo>
                  <a:cubicBezTo>
                    <a:pt x="1054" y="1138"/>
                    <a:pt x="1063" y="1121"/>
                    <a:pt x="1079" y="1108"/>
                  </a:cubicBezTo>
                  <a:lnTo>
                    <a:pt x="807" y="844"/>
                  </a:lnTo>
                  <a:close/>
                  <a:moveTo>
                    <a:pt x="5079" y="1108"/>
                  </a:moveTo>
                  <a:lnTo>
                    <a:pt x="4772" y="1343"/>
                  </a:lnTo>
                  <a:cubicBezTo>
                    <a:pt x="4789" y="1356"/>
                    <a:pt x="4797" y="1373"/>
                    <a:pt x="4810" y="1389"/>
                  </a:cubicBezTo>
                  <a:lnTo>
                    <a:pt x="5120" y="1163"/>
                  </a:lnTo>
                  <a:cubicBezTo>
                    <a:pt x="5104" y="1146"/>
                    <a:pt x="5091" y="1125"/>
                    <a:pt x="5079" y="1108"/>
                  </a:cubicBezTo>
                  <a:close/>
                  <a:moveTo>
                    <a:pt x="429" y="1322"/>
                  </a:moveTo>
                  <a:cubicBezTo>
                    <a:pt x="412" y="1343"/>
                    <a:pt x="404" y="1356"/>
                    <a:pt x="391" y="1377"/>
                  </a:cubicBezTo>
                  <a:lnTo>
                    <a:pt x="718" y="1578"/>
                  </a:lnTo>
                  <a:cubicBezTo>
                    <a:pt x="727" y="1557"/>
                    <a:pt x="739" y="1540"/>
                    <a:pt x="756" y="1524"/>
                  </a:cubicBezTo>
                  <a:lnTo>
                    <a:pt x="429" y="1322"/>
                  </a:lnTo>
                  <a:close/>
                  <a:moveTo>
                    <a:pt x="5393" y="1637"/>
                  </a:moveTo>
                  <a:lnTo>
                    <a:pt x="5045" y="1796"/>
                  </a:lnTo>
                  <a:cubicBezTo>
                    <a:pt x="5058" y="1813"/>
                    <a:pt x="5062" y="1834"/>
                    <a:pt x="5070" y="1851"/>
                  </a:cubicBezTo>
                  <a:lnTo>
                    <a:pt x="5418" y="1700"/>
                  </a:lnTo>
                  <a:cubicBezTo>
                    <a:pt x="5414" y="1679"/>
                    <a:pt x="5402" y="1658"/>
                    <a:pt x="5393" y="1637"/>
                  </a:cubicBezTo>
                  <a:close/>
                  <a:moveTo>
                    <a:pt x="156" y="1872"/>
                  </a:moveTo>
                  <a:cubicBezTo>
                    <a:pt x="152" y="1893"/>
                    <a:pt x="139" y="1914"/>
                    <a:pt x="135" y="1935"/>
                  </a:cubicBezTo>
                  <a:lnTo>
                    <a:pt x="496" y="2057"/>
                  </a:lnTo>
                  <a:cubicBezTo>
                    <a:pt x="504" y="2040"/>
                    <a:pt x="509" y="2019"/>
                    <a:pt x="517" y="2002"/>
                  </a:cubicBezTo>
                  <a:lnTo>
                    <a:pt x="156" y="1872"/>
                  </a:lnTo>
                  <a:close/>
                  <a:moveTo>
                    <a:pt x="5590" y="2212"/>
                  </a:moveTo>
                  <a:lnTo>
                    <a:pt x="5217" y="2296"/>
                  </a:lnTo>
                  <a:cubicBezTo>
                    <a:pt x="5225" y="2317"/>
                    <a:pt x="5225" y="2334"/>
                    <a:pt x="5230" y="2355"/>
                  </a:cubicBezTo>
                  <a:lnTo>
                    <a:pt x="5607" y="2279"/>
                  </a:lnTo>
                  <a:cubicBezTo>
                    <a:pt x="5603" y="2254"/>
                    <a:pt x="5595" y="2233"/>
                    <a:pt x="5590" y="2212"/>
                  </a:cubicBezTo>
                  <a:close/>
                  <a:moveTo>
                    <a:pt x="14" y="2464"/>
                  </a:moveTo>
                  <a:cubicBezTo>
                    <a:pt x="9" y="2485"/>
                    <a:pt x="5" y="2510"/>
                    <a:pt x="5" y="2531"/>
                  </a:cubicBezTo>
                  <a:lnTo>
                    <a:pt x="383" y="2573"/>
                  </a:lnTo>
                  <a:cubicBezTo>
                    <a:pt x="387" y="2552"/>
                    <a:pt x="387" y="2539"/>
                    <a:pt x="391" y="2510"/>
                  </a:cubicBezTo>
                  <a:lnTo>
                    <a:pt x="14" y="2464"/>
                  </a:lnTo>
                  <a:close/>
                  <a:moveTo>
                    <a:pt x="5658" y="2825"/>
                  </a:moveTo>
                  <a:lnTo>
                    <a:pt x="5276" y="2837"/>
                  </a:lnTo>
                  <a:lnTo>
                    <a:pt x="5276" y="2896"/>
                  </a:lnTo>
                  <a:lnTo>
                    <a:pt x="5658" y="2904"/>
                  </a:lnTo>
                  <a:lnTo>
                    <a:pt x="5658" y="2837"/>
                  </a:lnTo>
                  <a:lnTo>
                    <a:pt x="5658" y="2825"/>
                  </a:lnTo>
                  <a:close/>
                  <a:moveTo>
                    <a:pt x="383" y="3047"/>
                  </a:moveTo>
                  <a:lnTo>
                    <a:pt x="1" y="3076"/>
                  </a:lnTo>
                  <a:cubicBezTo>
                    <a:pt x="1" y="3097"/>
                    <a:pt x="5" y="3127"/>
                    <a:pt x="5" y="3148"/>
                  </a:cubicBezTo>
                  <a:lnTo>
                    <a:pt x="387" y="3106"/>
                  </a:lnTo>
                  <a:cubicBezTo>
                    <a:pt x="387" y="3085"/>
                    <a:pt x="383" y="3068"/>
                    <a:pt x="383" y="3047"/>
                  </a:cubicBezTo>
                  <a:close/>
                  <a:moveTo>
                    <a:pt x="5225" y="3366"/>
                  </a:moveTo>
                  <a:cubicBezTo>
                    <a:pt x="5217" y="3387"/>
                    <a:pt x="5213" y="3404"/>
                    <a:pt x="5209" y="3425"/>
                  </a:cubicBezTo>
                  <a:lnTo>
                    <a:pt x="5582" y="3513"/>
                  </a:lnTo>
                  <a:cubicBezTo>
                    <a:pt x="5586" y="3488"/>
                    <a:pt x="5590" y="3467"/>
                    <a:pt x="5595" y="3450"/>
                  </a:cubicBezTo>
                  <a:lnTo>
                    <a:pt x="5225" y="3366"/>
                  </a:lnTo>
                  <a:close/>
                  <a:moveTo>
                    <a:pt x="483" y="3567"/>
                  </a:moveTo>
                  <a:lnTo>
                    <a:pt x="114" y="3681"/>
                  </a:lnTo>
                  <a:cubicBezTo>
                    <a:pt x="118" y="3702"/>
                    <a:pt x="131" y="3723"/>
                    <a:pt x="135" y="3744"/>
                  </a:cubicBezTo>
                  <a:lnTo>
                    <a:pt x="504" y="3622"/>
                  </a:lnTo>
                  <a:lnTo>
                    <a:pt x="483" y="3567"/>
                  </a:lnTo>
                  <a:close/>
                  <a:moveTo>
                    <a:pt x="5058" y="3865"/>
                  </a:moveTo>
                  <a:cubicBezTo>
                    <a:pt x="5045" y="3882"/>
                    <a:pt x="5041" y="3903"/>
                    <a:pt x="5028" y="3916"/>
                  </a:cubicBezTo>
                  <a:lnTo>
                    <a:pt x="5372" y="4083"/>
                  </a:lnTo>
                  <a:cubicBezTo>
                    <a:pt x="5381" y="4071"/>
                    <a:pt x="5393" y="4050"/>
                    <a:pt x="5402" y="4029"/>
                  </a:cubicBezTo>
                  <a:lnTo>
                    <a:pt x="5058" y="3865"/>
                  </a:lnTo>
                  <a:close/>
                  <a:moveTo>
                    <a:pt x="693" y="4054"/>
                  </a:moveTo>
                  <a:lnTo>
                    <a:pt x="362" y="4243"/>
                  </a:lnTo>
                  <a:cubicBezTo>
                    <a:pt x="379" y="4264"/>
                    <a:pt x="387" y="4281"/>
                    <a:pt x="400" y="4302"/>
                  </a:cubicBezTo>
                  <a:lnTo>
                    <a:pt x="723" y="4104"/>
                  </a:lnTo>
                  <a:cubicBezTo>
                    <a:pt x="714" y="4083"/>
                    <a:pt x="702" y="4071"/>
                    <a:pt x="693" y="4054"/>
                  </a:cubicBezTo>
                  <a:close/>
                  <a:moveTo>
                    <a:pt x="4776" y="4314"/>
                  </a:moveTo>
                  <a:cubicBezTo>
                    <a:pt x="4768" y="4331"/>
                    <a:pt x="4751" y="4348"/>
                    <a:pt x="4743" y="4365"/>
                  </a:cubicBezTo>
                  <a:lnTo>
                    <a:pt x="5041" y="4604"/>
                  </a:lnTo>
                  <a:cubicBezTo>
                    <a:pt x="5058" y="4587"/>
                    <a:pt x="5066" y="4566"/>
                    <a:pt x="5083" y="4545"/>
                  </a:cubicBezTo>
                  <a:lnTo>
                    <a:pt x="4776" y="4314"/>
                  </a:lnTo>
                  <a:close/>
                  <a:moveTo>
                    <a:pt x="1008" y="4478"/>
                  </a:moveTo>
                  <a:lnTo>
                    <a:pt x="723" y="4734"/>
                  </a:lnTo>
                  <a:cubicBezTo>
                    <a:pt x="739" y="4755"/>
                    <a:pt x="756" y="4772"/>
                    <a:pt x="769" y="4788"/>
                  </a:cubicBezTo>
                  <a:lnTo>
                    <a:pt x="1050" y="4520"/>
                  </a:lnTo>
                  <a:cubicBezTo>
                    <a:pt x="1033" y="4507"/>
                    <a:pt x="1021" y="4495"/>
                    <a:pt x="1008" y="4478"/>
                  </a:cubicBezTo>
                  <a:close/>
                  <a:moveTo>
                    <a:pt x="4415" y="4705"/>
                  </a:moveTo>
                  <a:cubicBezTo>
                    <a:pt x="4399" y="4713"/>
                    <a:pt x="4386" y="4730"/>
                    <a:pt x="4369" y="4742"/>
                  </a:cubicBezTo>
                  <a:lnTo>
                    <a:pt x="4609" y="5040"/>
                  </a:lnTo>
                  <a:cubicBezTo>
                    <a:pt x="4625" y="5023"/>
                    <a:pt x="4646" y="5007"/>
                    <a:pt x="4663" y="4990"/>
                  </a:cubicBezTo>
                  <a:lnTo>
                    <a:pt x="4415" y="4705"/>
                  </a:lnTo>
                  <a:close/>
                  <a:moveTo>
                    <a:pt x="1398" y="4839"/>
                  </a:moveTo>
                  <a:lnTo>
                    <a:pt x="1180" y="5149"/>
                  </a:lnTo>
                  <a:cubicBezTo>
                    <a:pt x="1201" y="5162"/>
                    <a:pt x="1218" y="5175"/>
                    <a:pt x="1239" y="5187"/>
                  </a:cubicBezTo>
                  <a:lnTo>
                    <a:pt x="1449" y="4872"/>
                  </a:lnTo>
                  <a:lnTo>
                    <a:pt x="1398" y="4839"/>
                  </a:lnTo>
                  <a:close/>
                  <a:moveTo>
                    <a:pt x="3975" y="5002"/>
                  </a:moveTo>
                  <a:cubicBezTo>
                    <a:pt x="3958" y="5015"/>
                    <a:pt x="3937" y="5019"/>
                    <a:pt x="3920" y="5028"/>
                  </a:cubicBezTo>
                  <a:lnTo>
                    <a:pt x="4097" y="5372"/>
                  </a:lnTo>
                  <a:cubicBezTo>
                    <a:pt x="4118" y="5359"/>
                    <a:pt x="4134" y="5351"/>
                    <a:pt x="4155" y="5338"/>
                  </a:cubicBezTo>
                  <a:lnTo>
                    <a:pt x="3975" y="5002"/>
                  </a:lnTo>
                  <a:close/>
                  <a:moveTo>
                    <a:pt x="1868" y="5091"/>
                  </a:moveTo>
                  <a:lnTo>
                    <a:pt x="1713" y="5443"/>
                  </a:lnTo>
                  <a:cubicBezTo>
                    <a:pt x="1734" y="5456"/>
                    <a:pt x="1755" y="5460"/>
                    <a:pt x="1776" y="5468"/>
                  </a:cubicBezTo>
                  <a:lnTo>
                    <a:pt x="1919" y="5112"/>
                  </a:lnTo>
                  <a:cubicBezTo>
                    <a:pt x="1902" y="5107"/>
                    <a:pt x="1881" y="5095"/>
                    <a:pt x="1868" y="5091"/>
                  </a:cubicBezTo>
                  <a:close/>
                  <a:moveTo>
                    <a:pt x="3480" y="5196"/>
                  </a:moveTo>
                  <a:cubicBezTo>
                    <a:pt x="3459" y="5204"/>
                    <a:pt x="3446" y="5208"/>
                    <a:pt x="3425" y="5212"/>
                  </a:cubicBezTo>
                  <a:lnTo>
                    <a:pt x="3517" y="5586"/>
                  </a:lnTo>
                  <a:cubicBezTo>
                    <a:pt x="3538" y="5582"/>
                    <a:pt x="3559" y="5573"/>
                    <a:pt x="3580" y="5565"/>
                  </a:cubicBezTo>
                  <a:lnTo>
                    <a:pt x="3480" y="5196"/>
                  </a:lnTo>
                  <a:close/>
                  <a:moveTo>
                    <a:pt x="2376" y="5246"/>
                  </a:moveTo>
                  <a:lnTo>
                    <a:pt x="2301" y="5624"/>
                  </a:lnTo>
                  <a:cubicBezTo>
                    <a:pt x="2322" y="5628"/>
                    <a:pt x="2351" y="5628"/>
                    <a:pt x="2372" y="5632"/>
                  </a:cubicBezTo>
                  <a:lnTo>
                    <a:pt x="2435" y="5254"/>
                  </a:lnTo>
                  <a:cubicBezTo>
                    <a:pt x="2414" y="5250"/>
                    <a:pt x="2397" y="5250"/>
                    <a:pt x="2376" y="5246"/>
                  </a:cubicBezTo>
                  <a:close/>
                  <a:moveTo>
                    <a:pt x="2901" y="5288"/>
                  </a:moveTo>
                  <a:lnTo>
                    <a:pt x="2909" y="5670"/>
                  </a:lnTo>
                  <a:lnTo>
                    <a:pt x="2980" y="5670"/>
                  </a:lnTo>
                  <a:lnTo>
                    <a:pt x="2959" y="52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5" name="Google Shape;4735;p47"/>
            <p:cNvSpPr/>
            <p:nvPr/>
          </p:nvSpPr>
          <p:spPr>
            <a:xfrm>
              <a:off x="3556287" y="3112832"/>
              <a:ext cx="161293" cy="4247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1" y="0"/>
                    <a:pt x="0" y="151"/>
                    <a:pt x="0" y="336"/>
                  </a:cubicBezTo>
                  <a:cubicBezTo>
                    <a:pt x="0" y="516"/>
                    <a:pt x="151" y="671"/>
                    <a:pt x="336" y="671"/>
                  </a:cubicBezTo>
                  <a:cubicBezTo>
                    <a:pt x="520" y="671"/>
                    <a:pt x="2552" y="516"/>
                    <a:pt x="2552" y="336"/>
                  </a:cubicBezTo>
                  <a:cubicBezTo>
                    <a:pt x="2552" y="147"/>
                    <a:pt x="520" y="0"/>
                    <a:pt x="336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6" name="Google Shape;4736;p47"/>
            <p:cNvSpPr/>
            <p:nvPr/>
          </p:nvSpPr>
          <p:spPr>
            <a:xfrm>
              <a:off x="3555212" y="3098485"/>
              <a:ext cx="161293" cy="4247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6" y="0"/>
                    <a:pt x="0" y="152"/>
                    <a:pt x="0" y="336"/>
                  </a:cubicBezTo>
                  <a:cubicBezTo>
                    <a:pt x="0" y="521"/>
                    <a:pt x="156" y="672"/>
                    <a:pt x="336" y="672"/>
                  </a:cubicBezTo>
                  <a:cubicBezTo>
                    <a:pt x="521" y="672"/>
                    <a:pt x="2552" y="521"/>
                    <a:pt x="2552" y="336"/>
                  </a:cubicBezTo>
                  <a:cubicBezTo>
                    <a:pt x="2552" y="147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7" name="Google Shape;4737;p47"/>
            <p:cNvSpPr/>
            <p:nvPr/>
          </p:nvSpPr>
          <p:spPr>
            <a:xfrm>
              <a:off x="3554959" y="3098485"/>
              <a:ext cx="161293" cy="21298"/>
            </a:xfrm>
            <a:custGeom>
              <a:avLst/>
              <a:gdLst/>
              <a:ahLst/>
              <a:cxnLst/>
              <a:rect l="l" t="t" r="r" b="b"/>
              <a:pathLst>
                <a:path w="2552" h="337" extrusionOk="0">
                  <a:moveTo>
                    <a:pt x="336" y="0"/>
                  </a:moveTo>
                  <a:cubicBezTo>
                    <a:pt x="151" y="0"/>
                    <a:pt x="0" y="152"/>
                    <a:pt x="0" y="336"/>
                  </a:cubicBezTo>
                  <a:lnTo>
                    <a:pt x="2552" y="336"/>
                  </a:lnTo>
                  <a:cubicBezTo>
                    <a:pt x="2552" y="152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8" name="Google Shape;4738;p47"/>
            <p:cNvSpPr/>
            <p:nvPr/>
          </p:nvSpPr>
          <p:spPr>
            <a:xfrm>
              <a:off x="3597621" y="3112263"/>
              <a:ext cx="86271" cy="14157"/>
            </a:xfrm>
            <a:custGeom>
              <a:avLst/>
              <a:gdLst/>
              <a:ahLst/>
              <a:cxnLst/>
              <a:rect l="l" t="t" r="r" b="b"/>
              <a:pathLst>
                <a:path w="1365" h="224" extrusionOk="0">
                  <a:moveTo>
                    <a:pt x="212" y="0"/>
                  </a:moveTo>
                  <a:cubicBezTo>
                    <a:pt x="97" y="0"/>
                    <a:pt x="1" y="46"/>
                    <a:pt x="1" y="114"/>
                  </a:cubicBezTo>
                  <a:cubicBezTo>
                    <a:pt x="1" y="178"/>
                    <a:pt x="97" y="223"/>
                    <a:pt x="212" y="223"/>
                  </a:cubicBezTo>
                  <a:cubicBezTo>
                    <a:pt x="217" y="223"/>
                    <a:pt x="222" y="223"/>
                    <a:pt x="227" y="223"/>
                  </a:cubicBezTo>
                  <a:lnTo>
                    <a:pt x="1344" y="148"/>
                  </a:lnTo>
                  <a:cubicBezTo>
                    <a:pt x="1356" y="148"/>
                    <a:pt x="1365" y="135"/>
                    <a:pt x="1365" y="114"/>
                  </a:cubicBezTo>
                  <a:cubicBezTo>
                    <a:pt x="1365" y="93"/>
                    <a:pt x="1356" y="76"/>
                    <a:pt x="1344" y="76"/>
                  </a:cubicBezTo>
                  <a:lnTo>
                    <a:pt x="227" y="1"/>
                  </a:lnTo>
                  <a:cubicBezTo>
                    <a:pt x="222" y="0"/>
                    <a:pt x="217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9" name="Google Shape;4739;p47"/>
            <p:cNvSpPr/>
            <p:nvPr/>
          </p:nvSpPr>
          <p:spPr>
            <a:xfrm>
              <a:off x="3555971" y="3098991"/>
              <a:ext cx="41208" cy="41206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24" y="1"/>
                  </a:moveTo>
                  <a:cubicBezTo>
                    <a:pt x="144" y="1"/>
                    <a:pt x="1" y="148"/>
                    <a:pt x="1" y="328"/>
                  </a:cubicBezTo>
                  <a:cubicBezTo>
                    <a:pt x="1" y="509"/>
                    <a:pt x="144" y="651"/>
                    <a:pt x="324" y="651"/>
                  </a:cubicBezTo>
                  <a:cubicBezTo>
                    <a:pt x="505" y="651"/>
                    <a:pt x="651" y="509"/>
                    <a:pt x="651" y="328"/>
                  </a:cubicBezTo>
                  <a:cubicBezTo>
                    <a:pt x="651" y="148"/>
                    <a:pt x="505" y="1"/>
                    <a:pt x="3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0" name="Google Shape;4740;p47"/>
            <p:cNvSpPr/>
            <p:nvPr/>
          </p:nvSpPr>
          <p:spPr>
            <a:xfrm>
              <a:off x="3569243" y="3112263"/>
              <a:ext cx="14663" cy="14662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14" y="1"/>
                  </a:moveTo>
                  <a:cubicBezTo>
                    <a:pt x="51" y="1"/>
                    <a:pt x="1" y="55"/>
                    <a:pt x="1" y="118"/>
                  </a:cubicBezTo>
                  <a:cubicBezTo>
                    <a:pt x="1" y="181"/>
                    <a:pt x="51" y="231"/>
                    <a:pt x="114" y="231"/>
                  </a:cubicBezTo>
                  <a:cubicBezTo>
                    <a:pt x="177" y="231"/>
                    <a:pt x="232" y="181"/>
                    <a:pt x="232" y="118"/>
                  </a:cubicBezTo>
                  <a:cubicBezTo>
                    <a:pt x="232" y="55"/>
                    <a:pt x="17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1" name="Google Shape;4741;p47"/>
            <p:cNvSpPr/>
            <p:nvPr/>
          </p:nvSpPr>
          <p:spPr>
            <a:xfrm>
              <a:off x="3558625" y="3180962"/>
              <a:ext cx="36405" cy="59977"/>
            </a:xfrm>
            <a:custGeom>
              <a:avLst/>
              <a:gdLst/>
              <a:ahLst/>
              <a:cxnLst/>
              <a:rect l="l" t="t" r="r" b="b"/>
              <a:pathLst>
                <a:path w="576" h="949" extrusionOk="0">
                  <a:moveTo>
                    <a:pt x="290" y="1"/>
                  </a:moveTo>
                  <a:lnTo>
                    <a:pt x="47" y="504"/>
                  </a:lnTo>
                  <a:cubicBezTo>
                    <a:pt x="39" y="525"/>
                    <a:pt x="26" y="542"/>
                    <a:pt x="22" y="563"/>
                  </a:cubicBezTo>
                  <a:lnTo>
                    <a:pt x="18" y="571"/>
                  </a:lnTo>
                  <a:cubicBezTo>
                    <a:pt x="5" y="596"/>
                    <a:pt x="1" y="630"/>
                    <a:pt x="1" y="659"/>
                  </a:cubicBezTo>
                  <a:cubicBezTo>
                    <a:pt x="1" y="819"/>
                    <a:pt x="131" y="949"/>
                    <a:pt x="290" y="949"/>
                  </a:cubicBezTo>
                  <a:cubicBezTo>
                    <a:pt x="446" y="949"/>
                    <a:pt x="576" y="819"/>
                    <a:pt x="576" y="659"/>
                  </a:cubicBezTo>
                  <a:cubicBezTo>
                    <a:pt x="572" y="634"/>
                    <a:pt x="567" y="605"/>
                    <a:pt x="555" y="580"/>
                  </a:cubicBezTo>
                  <a:lnTo>
                    <a:pt x="555" y="567"/>
                  </a:lnTo>
                  <a:cubicBezTo>
                    <a:pt x="551" y="546"/>
                    <a:pt x="538" y="525"/>
                    <a:pt x="530" y="508"/>
                  </a:cubicBezTo>
                  <a:lnTo>
                    <a:pt x="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2" name="Google Shape;4742;p47"/>
            <p:cNvSpPr/>
            <p:nvPr/>
          </p:nvSpPr>
          <p:spPr>
            <a:xfrm>
              <a:off x="4963532" y="4080304"/>
              <a:ext cx="610852" cy="466290"/>
            </a:xfrm>
            <a:custGeom>
              <a:avLst/>
              <a:gdLst/>
              <a:ahLst/>
              <a:cxnLst/>
              <a:rect l="l" t="t" r="r" b="b"/>
              <a:pathLst>
                <a:path w="9665" h="7378" extrusionOk="0">
                  <a:moveTo>
                    <a:pt x="4834" y="0"/>
                  </a:moveTo>
                  <a:cubicBezTo>
                    <a:pt x="3517" y="0"/>
                    <a:pt x="2363" y="693"/>
                    <a:pt x="1712" y="1734"/>
                  </a:cubicBezTo>
                  <a:lnTo>
                    <a:pt x="0" y="1734"/>
                  </a:lnTo>
                  <a:lnTo>
                    <a:pt x="0" y="5645"/>
                  </a:lnTo>
                  <a:lnTo>
                    <a:pt x="1712" y="5645"/>
                  </a:lnTo>
                  <a:cubicBezTo>
                    <a:pt x="2363" y="6685"/>
                    <a:pt x="3517" y="7378"/>
                    <a:pt x="4834" y="7378"/>
                  </a:cubicBezTo>
                  <a:cubicBezTo>
                    <a:pt x="6148" y="7378"/>
                    <a:pt x="7302" y="6685"/>
                    <a:pt x="7952" y="5645"/>
                  </a:cubicBezTo>
                  <a:lnTo>
                    <a:pt x="9664" y="5645"/>
                  </a:lnTo>
                  <a:lnTo>
                    <a:pt x="9664" y="1734"/>
                  </a:lnTo>
                  <a:lnTo>
                    <a:pt x="7952" y="1734"/>
                  </a:lnTo>
                  <a:cubicBezTo>
                    <a:pt x="7302" y="693"/>
                    <a:pt x="6148" y="0"/>
                    <a:pt x="4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3" name="Google Shape;4743;p47"/>
            <p:cNvSpPr/>
            <p:nvPr/>
          </p:nvSpPr>
          <p:spPr>
            <a:xfrm>
              <a:off x="5218614" y="3984050"/>
              <a:ext cx="100366" cy="96317"/>
            </a:xfrm>
            <a:custGeom>
              <a:avLst/>
              <a:gdLst/>
              <a:ahLst/>
              <a:cxnLst/>
              <a:rect l="l" t="t" r="r" b="b"/>
              <a:pathLst>
                <a:path w="1588" h="1524" extrusionOk="0">
                  <a:moveTo>
                    <a:pt x="1" y="0"/>
                  </a:moveTo>
                  <a:lnTo>
                    <a:pt x="1" y="1523"/>
                  </a:lnTo>
                  <a:lnTo>
                    <a:pt x="1587" y="1523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20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4" name="Google Shape;4744;p47"/>
            <p:cNvSpPr/>
            <p:nvPr/>
          </p:nvSpPr>
          <p:spPr>
            <a:xfrm>
              <a:off x="5213873" y="3997828"/>
              <a:ext cx="109846" cy="82286"/>
            </a:xfrm>
            <a:custGeom>
              <a:avLst/>
              <a:gdLst/>
              <a:ahLst/>
              <a:cxnLst/>
              <a:rect l="l" t="t" r="r" b="b"/>
              <a:pathLst>
                <a:path w="1738" h="1302" extrusionOk="0">
                  <a:moveTo>
                    <a:pt x="0" y="0"/>
                  </a:moveTo>
                  <a:lnTo>
                    <a:pt x="0" y="1301"/>
                  </a:lnTo>
                  <a:lnTo>
                    <a:pt x="1738" y="1301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5" name="Google Shape;4745;p47"/>
            <p:cNvSpPr/>
            <p:nvPr/>
          </p:nvSpPr>
          <p:spPr>
            <a:xfrm>
              <a:off x="5192891" y="4065705"/>
              <a:ext cx="152065" cy="14410"/>
            </a:xfrm>
            <a:custGeom>
              <a:avLst/>
              <a:gdLst/>
              <a:ahLst/>
              <a:cxnLst/>
              <a:rect l="l" t="t" r="r" b="b"/>
              <a:pathLst>
                <a:path w="2406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405" y="227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6" name="Google Shape;4746;p47"/>
            <p:cNvSpPr/>
            <p:nvPr/>
          </p:nvSpPr>
          <p:spPr>
            <a:xfrm>
              <a:off x="5149155" y="4080052"/>
              <a:ext cx="239537" cy="34002"/>
            </a:xfrm>
            <a:custGeom>
              <a:avLst/>
              <a:gdLst/>
              <a:ahLst/>
              <a:cxnLst/>
              <a:rect l="l" t="t" r="r" b="b"/>
              <a:pathLst>
                <a:path w="3790" h="538" extrusionOk="0">
                  <a:moveTo>
                    <a:pt x="1" y="0"/>
                  </a:moveTo>
                  <a:lnTo>
                    <a:pt x="1" y="537"/>
                  </a:lnTo>
                  <a:lnTo>
                    <a:pt x="3790" y="537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7" name="Google Shape;4747;p47"/>
            <p:cNvSpPr/>
            <p:nvPr/>
          </p:nvSpPr>
          <p:spPr>
            <a:xfrm>
              <a:off x="5205088" y="3992266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1"/>
                  </a:lnTo>
                  <a:lnTo>
                    <a:pt x="18" y="365"/>
                  </a:lnTo>
                  <a:lnTo>
                    <a:pt x="2015" y="181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597D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8" name="Google Shape;4748;p47"/>
            <p:cNvSpPr/>
            <p:nvPr/>
          </p:nvSpPr>
          <p:spPr>
            <a:xfrm>
              <a:off x="5205088" y="4015334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5"/>
                  </a:lnTo>
                  <a:lnTo>
                    <a:pt x="18" y="365"/>
                  </a:lnTo>
                  <a:lnTo>
                    <a:pt x="2015" y="185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9" name="Google Shape;4749;p47"/>
            <p:cNvSpPr/>
            <p:nvPr/>
          </p:nvSpPr>
          <p:spPr>
            <a:xfrm>
              <a:off x="5205088" y="4038655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1"/>
                  </a:moveTo>
                  <a:lnTo>
                    <a:pt x="1" y="181"/>
                  </a:lnTo>
                  <a:lnTo>
                    <a:pt x="18" y="366"/>
                  </a:lnTo>
                  <a:lnTo>
                    <a:pt x="2015" y="181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0" name="Google Shape;4750;p47"/>
            <p:cNvSpPr/>
            <p:nvPr/>
          </p:nvSpPr>
          <p:spPr>
            <a:xfrm>
              <a:off x="4906208" y="4179466"/>
              <a:ext cx="56819" cy="268221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1" y="1"/>
                  </a:moveTo>
                  <a:lnTo>
                    <a:pt x="1" y="4243"/>
                  </a:lnTo>
                  <a:lnTo>
                    <a:pt x="899" y="424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3B5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1" name="Google Shape;4751;p47"/>
            <p:cNvSpPr/>
            <p:nvPr/>
          </p:nvSpPr>
          <p:spPr>
            <a:xfrm>
              <a:off x="4906208" y="4330642"/>
              <a:ext cx="56819" cy="117046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1" y="1"/>
                  </a:moveTo>
                  <a:lnTo>
                    <a:pt x="1" y="1851"/>
                  </a:lnTo>
                  <a:lnTo>
                    <a:pt x="899" y="1851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2" name="Google Shape;4752;p47"/>
            <p:cNvSpPr/>
            <p:nvPr/>
          </p:nvSpPr>
          <p:spPr>
            <a:xfrm>
              <a:off x="4894832" y="4202850"/>
              <a:ext cx="12008" cy="220947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0" y="0"/>
                  </a:moveTo>
                  <a:lnTo>
                    <a:pt x="0" y="3496"/>
                  </a:lnTo>
                  <a:lnTo>
                    <a:pt x="189" y="349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3" name="Google Shape;4753;p47"/>
            <p:cNvSpPr/>
            <p:nvPr/>
          </p:nvSpPr>
          <p:spPr>
            <a:xfrm>
              <a:off x="5574312" y="4179466"/>
              <a:ext cx="56819" cy="268221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0" y="1"/>
                  </a:moveTo>
                  <a:lnTo>
                    <a:pt x="0" y="4243"/>
                  </a:lnTo>
                  <a:lnTo>
                    <a:pt x="898" y="4243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4" name="Google Shape;4754;p47"/>
            <p:cNvSpPr/>
            <p:nvPr/>
          </p:nvSpPr>
          <p:spPr>
            <a:xfrm>
              <a:off x="5574312" y="4330642"/>
              <a:ext cx="56819" cy="117046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0" y="1"/>
                  </a:moveTo>
                  <a:lnTo>
                    <a:pt x="0" y="1851"/>
                  </a:lnTo>
                  <a:lnTo>
                    <a:pt x="898" y="1851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5" name="Google Shape;4755;p47"/>
            <p:cNvSpPr/>
            <p:nvPr/>
          </p:nvSpPr>
          <p:spPr>
            <a:xfrm>
              <a:off x="5630498" y="4202850"/>
              <a:ext cx="12008" cy="220947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1" y="0"/>
                  </a:moveTo>
                  <a:lnTo>
                    <a:pt x="1" y="3496"/>
                  </a:lnTo>
                  <a:lnTo>
                    <a:pt x="190" y="349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6" name="Google Shape;4756;p47"/>
            <p:cNvSpPr/>
            <p:nvPr/>
          </p:nvSpPr>
          <p:spPr>
            <a:xfrm>
              <a:off x="5118629" y="3770243"/>
              <a:ext cx="299769" cy="273782"/>
            </a:xfrm>
            <a:custGeom>
              <a:avLst/>
              <a:gdLst/>
              <a:ahLst/>
              <a:cxnLst/>
              <a:rect l="l" t="t" r="r" b="b"/>
              <a:pathLst>
                <a:path w="4743" h="4332" extrusionOk="0">
                  <a:moveTo>
                    <a:pt x="2367" y="1"/>
                  </a:moveTo>
                  <a:cubicBezTo>
                    <a:pt x="1370" y="1"/>
                    <a:pt x="474" y="690"/>
                    <a:pt x="253" y="1705"/>
                  </a:cubicBezTo>
                  <a:cubicBezTo>
                    <a:pt x="1" y="2875"/>
                    <a:pt x="740" y="4029"/>
                    <a:pt x="1910" y="4281"/>
                  </a:cubicBezTo>
                  <a:cubicBezTo>
                    <a:pt x="2066" y="4315"/>
                    <a:pt x="2222" y="4332"/>
                    <a:pt x="2376" y="4332"/>
                  </a:cubicBezTo>
                  <a:cubicBezTo>
                    <a:pt x="3370" y="4332"/>
                    <a:pt x="4265" y="3642"/>
                    <a:pt x="4487" y="2628"/>
                  </a:cubicBezTo>
                  <a:cubicBezTo>
                    <a:pt x="4743" y="1461"/>
                    <a:pt x="4000" y="307"/>
                    <a:pt x="2833" y="51"/>
                  </a:cubicBezTo>
                  <a:cubicBezTo>
                    <a:pt x="2677" y="17"/>
                    <a:pt x="2521" y="1"/>
                    <a:pt x="23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7" name="Google Shape;4757;p47"/>
            <p:cNvSpPr/>
            <p:nvPr/>
          </p:nvSpPr>
          <p:spPr>
            <a:xfrm>
              <a:off x="5152315" y="3791225"/>
              <a:ext cx="232712" cy="232639"/>
            </a:xfrm>
            <a:custGeom>
              <a:avLst/>
              <a:gdLst/>
              <a:ahLst/>
              <a:cxnLst/>
              <a:rect l="l" t="t" r="r" b="b"/>
              <a:pathLst>
                <a:path w="3682" h="3681" extrusionOk="0">
                  <a:moveTo>
                    <a:pt x="1847" y="0"/>
                  </a:moveTo>
                  <a:cubicBezTo>
                    <a:pt x="1844" y="0"/>
                    <a:pt x="1841" y="0"/>
                    <a:pt x="1839" y="0"/>
                  </a:cubicBezTo>
                  <a:cubicBezTo>
                    <a:pt x="1205" y="0"/>
                    <a:pt x="643" y="323"/>
                    <a:pt x="316" y="814"/>
                  </a:cubicBezTo>
                  <a:cubicBezTo>
                    <a:pt x="114" y="1108"/>
                    <a:pt x="1" y="1465"/>
                    <a:pt x="1" y="1843"/>
                  </a:cubicBezTo>
                  <a:cubicBezTo>
                    <a:pt x="1" y="2141"/>
                    <a:pt x="72" y="2426"/>
                    <a:pt x="198" y="2678"/>
                  </a:cubicBezTo>
                  <a:cubicBezTo>
                    <a:pt x="412" y="3093"/>
                    <a:pt x="777" y="3416"/>
                    <a:pt x="1222" y="3576"/>
                  </a:cubicBezTo>
                  <a:cubicBezTo>
                    <a:pt x="1415" y="3643"/>
                    <a:pt x="1625" y="3681"/>
                    <a:pt x="1839" y="3681"/>
                  </a:cubicBezTo>
                  <a:cubicBezTo>
                    <a:pt x="2502" y="3681"/>
                    <a:pt x="3085" y="3328"/>
                    <a:pt x="3408" y="2799"/>
                  </a:cubicBezTo>
                  <a:cubicBezTo>
                    <a:pt x="3580" y="2518"/>
                    <a:pt x="3681" y="2191"/>
                    <a:pt x="3681" y="1838"/>
                  </a:cubicBezTo>
                  <a:cubicBezTo>
                    <a:pt x="3681" y="821"/>
                    <a:pt x="2863" y="0"/>
                    <a:pt x="1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8" name="Google Shape;4758;p47"/>
            <p:cNvSpPr/>
            <p:nvPr/>
          </p:nvSpPr>
          <p:spPr>
            <a:xfrm>
              <a:off x="5158951" y="3798367"/>
              <a:ext cx="219439" cy="218862"/>
            </a:xfrm>
            <a:custGeom>
              <a:avLst/>
              <a:gdLst/>
              <a:ahLst/>
              <a:cxnLst/>
              <a:rect l="l" t="t" r="r" b="b"/>
              <a:pathLst>
                <a:path w="3472" h="3463" extrusionOk="0">
                  <a:moveTo>
                    <a:pt x="1749" y="1"/>
                  </a:moveTo>
                  <a:cubicBezTo>
                    <a:pt x="1744" y="1"/>
                    <a:pt x="1739" y="1"/>
                    <a:pt x="1734" y="1"/>
                  </a:cubicBezTo>
                  <a:cubicBezTo>
                    <a:pt x="1134" y="1"/>
                    <a:pt x="601" y="303"/>
                    <a:pt x="295" y="764"/>
                  </a:cubicBezTo>
                  <a:cubicBezTo>
                    <a:pt x="110" y="1037"/>
                    <a:pt x="1" y="1373"/>
                    <a:pt x="1" y="1730"/>
                  </a:cubicBezTo>
                  <a:cubicBezTo>
                    <a:pt x="1" y="2015"/>
                    <a:pt x="68" y="2279"/>
                    <a:pt x="190" y="2518"/>
                  </a:cubicBezTo>
                  <a:cubicBezTo>
                    <a:pt x="387" y="2905"/>
                    <a:pt x="735" y="3215"/>
                    <a:pt x="1155" y="3362"/>
                  </a:cubicBezTo>
                  <a:cubicBezTo>
                    <a:pt x="1335" y="3425"/>
                    <a:pt x="1532" y="3463"/>
                    <a:pt x="1734" y="3463"/>
                  </a:cubicBezTo>
                  <a:cubicBezTo>
                    <a:pt x="2359" y="3463"/>
                    <a:pt x="2909" y="3131"/>
                    <a:pt x="3215" y="2632"/>
                  </a:cubicBezTo>
                  <a:cubicBezTo>
                    <a:pt x="3379" y="2363"/>
                    <a:pt x="3471" y="2057"/>
                    <a:pt x="3471" y="1725"/>
                  </a:cubicBezTo>
                  <a:cubicBezTo>
                    <a:pt x="3471" y="774"/>
                    <a:pt x="2703" y="1"/>
                    <a:pt x="17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9" name="Google Shape;4759;p47"/>
            <p:cNvSpPr/>
            <p:nvPr/>
          </p:nvSpPr>
          <p:spPr>
            <a:xfrm>
              <a:off x="5159204" y="3797861"/>
              <a:ext cx="209643" cy="173737"/>
            </a:xfrm>
            <a:custGeom>
              <a:avLst/>
              <a:gdLst/>
              <a:ahLst/>
              <a:cxnLst/>
              <a:rect l="l" t="t" r="r" b="b"/>
              <a:pathLst>
                <a:path w="3317" h="2749" extrusionOk="0">
                  <a:moveTo>
                    <a:pt x="1738" y="0"/>
                  </a:moveTo>
                  <a:cubicBezTo>
                    <a:pt x="1138" y="0"/>
                    <a:pt x="609" y="307"/>
                    <a:pt x="295" y="768"/>
                  </a:cubicBezTo>
                  <a:cubicBezTo>
                    <a:pt x="110" y="1045"/>
                    <a:pt x="1" y="1377"/>
                    <a:pt x="1" y="1733"/>
                  </a:cubicBezTo>
                  <a:cubicBezTo>
                    <a:pt x="1" y="2015"/>
                    <a:pt x="68" y="2283"/>
                    <a:pt x="190" y="2518"/>
                  </a:cubicBezTo>
                  <a:cubicBezTo>
                    <a:pt x="232" y="2598"/>
                    <a:pt x="278" y="2678"/>
                    <a:pt x="333" y="2749"/>
                  </a:cubicBezTo>
                  <a:cubicBezTo>
                    <a:pt x="232" y="2535"/>
                    <a:pt x="177" y="2296"/>
                    <a:pt x="177" y="2036"/>
                  </a:cubicBezTo>
                  <a:cubicBezTo>
                    <a:pt x="177" y="1679"/>
                    <a:pt x="291" y="1343"/>
                    <a:pt x="471" y="1070"/>
                  </a:cubicBezTo>
                  <a:cubicBezTo>
                    <a:pt x="782" y="609"/>
                    <a:pt x="1310" y="307"/>
                    <a:pt x="1915" y="307"/>
                  </a:cubicBezTo>
                  <a:cubicBezTo>
                    <a:pt x="2494" y="307"/>
                    <a:pt x="3001" y="584"/>
                    <a:pt x="3316" y="1020"/>
                  </a:cubicBezTo>
                  <a:cubicBezTo>
                    <a:pt x="3043" y="420"/>
                    <a:pt x="2439" y="0"/>
                    <a:pt x="1738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0" name="Google Shape;4760;p47"/>
            <p:cNvSpPr/>
            <p:nvPr/>
          </p:nvSpPr>
          <p:spPr>
            <a:xfrm>
              <a:off x="5167168" y="3805256"/>
              <a:ext cx="204018" cy="204262"/>
            </a:xfrm>
            <a:custGeom>
              <a:avLst/>
              <a:gdLst/>
              <a:ahLst/>
              <a:cxnLst/>
              <a:rect l="l" t="t" r="r" b="b"/>
              <a:pathLst>
                <a:path w="3228" h="3232" extrusionOk="0">
                  <a:moveTo>
                    <a:pt x="1478" y="0"/>
                  </a:moveTo>
                  <a:cubicBezTo>
                    <a:pt x="1475" y="0"/>
                    <a:pt x="1472" y="1"/>
                    <a:pt x="1470" y="1"/>
                  </a:cubicBezTo>
                  <a:cubicBezTo>
                    <a:pt x="1428" y="1"/>
                    <a:pt x="1394" y="39"/>
                    <a:pt x="1402" y="81"/>
                  </a:cubicBezTo>
                  <a:cubicBezTo>
                    <a:pt x="1407" y="122"/>
                    <a:pt x="1436" y="148"/>
                    <a:pt x="1474" y="148"/>
                  </a:cubicBezTo>
                  <a:lnTo>
                    <a:pt x="1478" y="148"/>
                  </a:lnTo>
                  <a:cubicBezTo>
                    <a:pt x="1520" y="148"/>
                    <a:pt x="1554" y="110"/>
                    <a:pt x="1549" y="68"/>
                  </a:cubicBezTo>
                  <a:cubicBezTo>
                    <a:pt x="1549" y="29"/>
                    <a:pt x="1516" y="0"/>
                    <a:pt x="1478" y="0"/>
                  </a:cubicBezTo>
                  <a:close/>
                  <a:moveTo>
                    <a:pt x="1976" y="39"/>
                  </a:moveTo>
                  <a:cubicBezTo>
                    <a:pt x="1946" y="39"/>
                    <a:pt x="1917" y="59"/>
                    <a:pt x="1910" y="93"/>
                  </a:cubicBezTo>
                  <a:cubicBezTo>
                    <a:pt x="1898" y="131"/>
                    <a:pt x="1927" y="173"/>
                    <a:pt x="1961" y="185"/>
                  </a:cubicBezTo>
                  <a:cubicBezTo>
                    <a:pt x="1973" y="190"/>
                    <a:pt x="1977" y="190"/>
                    <a:pt x="1977" y="190"/>
                  </a:cubicBezTo>
                  <a:cubicBezTo>
                    <a:pt x="2015" y="190"/>
                    <a:pt x="2040" y="164"/>
                    <a:pt x="2049" y="131"/>
                  </a:cubicBezTo>
                  <a:cubicBezTo>
                    <a:pt x="2061" y="93"/>
                    <a:pt x="2040" y="51"/>
                    <a:pt x="1998" y="43"/>
                  </a:cubicBezTo>
                  <a:cubicBezTo>
                    <a:pt x="1991" y="40"/>
                    <a:pt x="1983" y="39"/>
                    <a:pt x="1976" y="39"/>
                  </a:cubicBezTo>
                  <a:close/>
                  <a:moveTo>
                    <a:pt x="979" y="124"/>
                  </a:moveTo>
                  <a:cubicBezTo>
                    <a:pt x="969" y="124"/>
                    <a:pt x="959" y="126"/>
                    <a:pt x="949" y="131"/>
                  </a:cubicBezTo>
                  <a:cubicBezTo>
                    <a:pt x="911" y="152"/>
                    <a:pt x="895" y="194"/>
                    <a:pt x="911" y="232"/>
                  </a:cubicBezTo>
                  <a:cubicBezTo>
                    <a:pt x="924" y="257"/>
                    <a:pt x="953" y="274"/>
                    <a:pt x="983" y="274"/>
                  </a:cubicBezTo>
                  <a:cubicBezTo>
                    <a:pt x="991" y="274"/>
                    <a:pt x="1004" y="274"/>
                    <a:pt x="1012" y="269"/>
                  </a:cubicBezTo>
                  <a:cubicBezTo>
                    <a:pt x="1050" y="248"/>
                    <a:pt x="1067" y="206"/>
                    <a:pt x="1050" y="169"/>
                  </a:cubicBezTo>
                  <a:cubicBezTo>
                    <a:pt x="1035" y="141"/>
                    <a:pt x="1008" y="124"/>
                    <a:pt x="979" y="124"/>
                  </a:cubicBezTo>
                  <a:close/>
                  <a:moveTo>
                    <a:pt x="2453" y="246"/>
                  </a:moveTo>
                  <a:cubicBezTo>
                    <a:pt x="2427" y="246"/>
                    <a:pt x="2402" y="258"/>
                    <a:pt x="2389" y="278"/>
                  </a:cubicBezTo>
                  <a:cubicBezTo>
                    <a:pt x="2363" y="311"/>
                    <a:pt x="2376" y="357"/>
                    <a:pt x="2410" y="378"/>
                  </a:cubicBezTo>
                  <a:cubicBezTo>
                    <a:pt x="2422" y="387"/>
                    <a:pt x="2435" y="387"/>
                    <a:pt x="2452" y="391"/>
                  </a:cubicBezTo>
                  <a:cubicBezTo>
                    <a:pt x="2477" y="391"/>
                    <a:pt x="2498" y="383"/>
                    <a:pt x="2515" y="362"/>
                  </a:cubicBezTo>
                  <a:cubicBezTo>
                    <a:pt x="2535" y="324"/>
                    <a:pt x="2523" y="278"/>
                    <a:pt x="2494" y="257"/>
                  </a:cubicBezTo>
                  <a:cubicBezTo>
                    <a:pt x="2481" y="250"/>
                    <a:pt x="2467" y="246"/>
                    <a:pt x="2453" y="246"/>
                  </a:cubicBezTo>
                  <a:close/>
                  <a:moveTo>
                    <a:pt x="562" y="406"/>
                  </a:moveTo>
                  <a:cubicBezTo>
                    <a:pt x="544" y="406"/>
                    <a:pt x="525" y="413"/>
                    <a:pt x="509" y="425"/>
                  </a:cubicBezTo>
                  <a:cubicBezTo>
                    <a:pt x="479" y="450"/>
                    <a:pt x="479" y="500"/>
                    <a:pt x="504" y="530"/>
                  </a:cubicBezTo>
                  <a:cubicBezTo>
                    <a:pt x="513" y="546"/>
                    <a:pt x="534" y="555"/>
                    <a:pt x="555" y="555"/>
                  </a:cubicBezTo>
                  <a:cubicBezTo>
                    <a:pt x="576" y="555"/>
                    <a:pt x="593" y="551"/>
                    <a:pt x="609" y="534"/>
                  </a:cubicBezTo>
                  <a:cubicBezTo>
                    <a:pt x="639" y="509"/>
                    <a:pt x="639" y="462"/>
                    <a:pt x="614" y="429"/>
                  </a:cubicBezTo>
                  <a:cubicBezTo>
                    <a:pt x="600" y="414"/>
                    <a:pt x="582" y="406"/>
                    <a:pt x="562" y="406"/>
                  </a:cubicBezTo>
                  <a:close/>
                  <a:moveTo>
                    <a:pt x="2826" y="587"/>
                  </a:moveTo>
                  <a:cubicBezTo>
                    <a:pt x="2810" y="587"/>
                    <a:pt x="2793" y="592"/>
                    <a:pt x="2779" y="605"/>
                  </a:cubicBezTo>
                  <a:cubicBezTo>
                    <a:pt x="2750" y="630"/>
                    <a:pt x="2745" y="676"/>
                    <a:pt x="2770" y="710"/>
                  </a:cubicBezTo>
                  <a:cubicBezTo>
                    <a:pt x="2779" y="723"/>
                    <a:pt x="2808" y="735"/>
                    <a:pt x="2829" y="735"/>
                  </a:cubicBezTo>
                  <a:cubicBezTo>
                    <a:pt x="2842" y="735"/>
                    <a:pt x="2859" y="731"/>
                    <a:pt x="2875" y="718"/>
                  </a:cubicBezTo>
                  <a:cubicBezTo>
                    <a:pt x="2905" y="693"/>
                    <a:pt x="2913" y="647"/>
                    <a:pt x="2884" y="613"/>
                  </a:cubicBezTo>
                  <a:cubicBezTo>
                    <a:pt x="2869" y="597"/>
                    <a:pt x="2848" y="587"/>
                    <a:pt x="2826" y="587"/>
                  </a:cubicBezTo>
                  <a:close/>
                  <a:moveTo>
                    <a:pt x="244" y="812"/>
                  </a:moveTo>
                  <a:cubicBezTo>
                    <a:pt x="217" y="812"/>
                    <a:pt x="192" y="825"/>
                    <a:pt x="177" y="848"/>
                  </a:cubicBezTo>
                  <a:cubicBezTo>
                    <a:pt x="165" y="886"/>
                    <a:pt x="173" y="928"/>
                    <a:pt x="211" y="949"/>
                  </a:cubicBezTo>
                  <a:cubicBezTo>
                    <a:pt x="219" y="953"/>
                    <a:pt x="232" y="953"/>
                    <a:pt x="248" y="953"/>
                  </a:cubicBezTo>
                  <a:cubicBezTo>
                    <a:pt x="274" y="953"/>
                    <a:pt x="295" y="945"/>
                    <a:pt x="311" y="920"/>
                  </a:cubicBezTo>
                  <a:cubicBezTo>
                    <a:pt x="324" y="882"/>
                    <a:pt x="316" y="840"/>
                    <a:pt x="278" y="819"/>
                  </a:cubicBezTo>
                  <a:cubicBezTo>
                    <a:pt x="267" y="814"/>
                    <a:pt x="255" y="812"/>
                    <a:pt x="244" y="812"/>
                  </a:cubicBezTo>
                  <a:close/>
                  <a:moveTo>
                    <a:pt x="3070" y="1034"/>
                  </a:moveTo>
                  <a:cubicBezTo>
                    <a:pt x="3062" y="1034"/>
                    <a:pt x="3055" y="1035"/>
                    <a:pt x="3047" y="1037"/>
                  </a:cubicBezTo>
                  <a:cubicBezTo>
                    <a:pt x="3005" y="1054"/>
                    <a:pt x="2984" y="1096"/>
                    <a:pt x="3001" y="1134"/>
                  </a:cubicBezTo>
                  <a:cubicBezTo>
                    <a:pt x="3010" y="1163"/>
                    <a:pt x="3039" y="1180"/>
                    <a:pt x="3068" y="1184"/>
                  </a:cubicBezTo>
                  <a:cubicBezTo>
                    <a:pt x="3081" y="1184"/>
                    <a:pt x="3085" y="1184"/>
                    <a:pt x="3094" y="1180"/>
                  </a:cubicBezTo>
                  <a:cubicBezTo>
                    <a:pt x="3136" y="1163"/>
                    <a:pt x="3157" y="1121"/>
                    <a:pt x="3144" y="1088"/>
                  </a:cubicBezTo>
                  <a:cubicBezTo>
                    <a:pt x="3130" y="1054"/>
                    <a:pt x="3101" y="1034"/>
                    <a:pt x="3070" y="1034"/>
                  </a:cubicBezTo>
                  <a:close/>
                  <a:moveTo>
                    <a:pt x="80" y="1289"/>
                  </a:moveTo>
                  <a:cubicBezTo>
                    <a:pt x="42" y="1289"/>
                    <a:pt x="9" y="1313"/>
                    <a:pt x="5" y="1352"/>
                  </a:cubicBezTo>
                  <a:cubicBezTo>
                    <a:pt x="1" y="1390"/>
                    <a:pt x="26" y="1432"/>
                    <a:pt x="68" y="1436"/>
                  </a:cubicBezTo>
                  <a:lnTo>
                    <a:pt x="81" y="1436"/>
                  </a:lnTo>
                  <a:cubicBezTo>
                    <a:pt x="114" y="1436"/>
                    <a:pt x="148" y="1411"/>
                    <a:pt x="152" y="1373"/>
                  </a:cubicBezTo>
                  <a:cubicBezTo>
                    <a:pt x="156" y="1339"/>
                    <a:pt x="131" y="1297"/>
                    <a:pt x="89" y="1289"/>
                  </a:cubicBezTo>
                  <a:cubicBezTo>
                    <a:pt x="86" y="1289"/>
                    <a:pt x="83" y="1289"/>
                    <a:pt x="80" y="1289"/>
                  </a:cubicBezTo>
                  <a:close/>
                  <a:moveTo>
                    <a:pt x="3152" y="1537"/>
                  </a:moveTo>
                  <a:cubicBezTo>
                    <a:pt x="3110" y="1537"/>
                    <a:pt x="3081" y="1570"/>
                    <a:pt x="3081" y="1612"/>
                  </a:cubicBezTo>
                  <a:lnTo>
                    <a:pt x="3081" y="1616"/>
                  </a:lnTo>
                  <a:cubicBezTo>
                    <a:pt x="3081" y="1658"/>
                    <a:pt x="3115" y="1688"/>
                    <a:pt x="3152" y="1696"/>
                  </a:cubicBezTo>
                  <a:cubicBezTo>
                    <a:pt x="3194" y="1696"/>
                    <a:pt x="3228" y="1663"/>
                    <a:pt x="3228" y="1621"/>
                  </a:cubicBezTo>
                  <a:lnTo>
                    <a:pt x="3228" y="1616"/>
                  </a:lnTo>
                  <a:lnTo>
                    <a:pt x="3228" y="1612"/>
                  </a:lnTo>
                  <a:cubicBezTo>
                    <a:pt x="3228" y="1570"/>
                    <a:pt x="3194" y="1537"/>
                    <a:pt x="3152" y="1537"/>
                  </a:cubicBezTo>
                  <a:close/>
                  <a:moveTo>
                    <a:pt x="77" y="1805"/>
                  </a:moveTo>
                  <a:cubicBezTo>
                    <a:pt x="74" y="1805"/>
                    <a:pt x="71" y="1805"/>
                    <a:pt x="68" y="1805"/>
                  </a:cubicBezTo>
                  <a:cubicBezTo>
                    <a:pt x="26" y="1809"/>
                    <a:pt x="1" y="1847"/>
                    <a:pt x="5" y="1889"/>
                  </a:cubicBezTo>
                  <a:cubicBezTo>
                    <a:pt x="18" y="1919"/>
                    <a:pt x="43" y="1948"/>
                    <a:pt x="81" y="1952"/>
                  </a:cubicBezTo>
                  <a:lnTo>
                    <a:pt x="89" y="1952"/>
                  </a:lnTo>
                  <a:cubicBezTo>
                    <a:pt x="131" y="1948"/>
                    <a:pt x="156" y="1910"/>
                    <a:pt x="152" y="1868"/>
                  </a:cubicBezTo>
                  <a:cubicBezTo>
                    <a:pt x="148" y="1829"/>
                    <a:pt x="115" y="1805"/>
                    <a:pt x="77" y="1805"/>
                  </a:cubicBezTo>
                  <a:close/>
                  <a:moveTo>
                    <a:pt x="3078" y="2043"/>
                  </a:moveTo>
                  <a:cubicBezTo>
                    <a:pt x="3048" y="2043"/>
                    <a:pt x="3016" y="2063"/>
                    <a:pt x="3001" y="2095"/>
                  </a:cubicBezTo>
                  <a:cubicBezTo>
                    <a:pt x="2989" y="2128"/>
                    <a:pt x="3010" y="2170"/>
                    <a:pt x="3047" y="2187"/>
                  </a:cubicBezTo>
                  <a:cubicBezTo>
                    <a:pt x="3060" y="2191"/>
                    <a:pt x="3064" y="2191"/>
                    <a:pt x="3073" y="2191"/>
                  </a:cubicBezTo>
                  <a:cubicBezTo>
                    <a:pt x="3102" y="2191"/>
                    <a:pt x="3131" y="2170"/>
                    <a:pt x="3144" y="2141"/>
                  </a:cubicBezTo>
                  <a:cubicBezTo>
                    <a:pt x="3152" y="2103"/>
                    <a:pt x="3131" y="2061"/>
                    <a:pt x="3094" y="2044"/>
                  </a:cubicBezTo>
                  <a:cubicBezTo>
                    <a:pt x="3089" y="2043"/>
                    <a:pt x="3084" y="2043"/>
                    <a:pt x="3078" y="2043"/>
                  </a:cubicBezTo>
                  <a:close/>
                  <a:moveTo>
                    <a:pt x="250" y="2283"/>
                  </a:moveTo>
                  <a:cubicBezTo>
                    <a:pt x="238" y="2283"/>
                    <a:pt x="226" y="2286"/>
                    <a:pt x="215" y="2292"/>
                  </a:cubicBezTo>
                  <a:cubicBezTo>
                    <a:pt x="177" y="2313"/>
                    <a:pt x="165" y="2355"/>
                    <a:pt x="186" y="2393"/>
                  </a:cubicBezTo>
                  <a:cubicBezTo>
                    <a:pt x="194" y="2418"/>
                    <a:pt x="219" y="2430"/>
                    <a:pt x="248" y="2435"/>
                  </a:cubicBezTo>
                  <a:cubicBezTo>
                    <a:pt x="257" y="2435"/>
                    <a:pt x="274" y="2426"/>
                    <a:pt x="282" y="2422"/>
                  </a:cubicBezTo>
                  <a:cubicBezTo>
                    <a:pt x="320" y="2401"/>
                    <a:pt x="337" y="2359"/>
                    <a:pt x="316" y="2321"/>
                  </a:cubicBezTo>
                  <a:cubicBezTo>
                    <a:pt x="301" y="2298"/>
                    <a:pt x="276" y="2283"/>
                    <a:pt x="250" y="2283"/>
                  </a:cubicBezTo>
                  <a:close/>
                  <a:moveTo>
                    <a:pt x="2828" y="2490"/>
                  </a:moveTo>
                  <a:cubicBezTo>
                    <a:pt x="2806" y="2490"/>
                    <a:pt x="2785" y="2499"/>
                    <a:pt x="2770" y="2519"/>
                  </a:cubicBezTo>
                  <a:cubicBezTo>
                    <a:pt x="2750" y="2548"/>
                    <a:pt x="2754" y="2598"/>
                    <a:pt x="2787" y="2624"/>
                  </a:cubicBezTo>
                  <a:cubicBezTo>
                    <a:pt x="2796" y="2640"/>
                    <a:pt x="2812" y="2640"/>
                    <a:pt x="2829" y="2640"/>
                  </a:cubicBezTo>
                  <a:cubicBezTo>
                    <a:pt x="2850" y="2640"/>
                    <a:pt x="2867" y="2632"/>
                    <a:pt x="2884" y="2611"/>
                  </a:cubicBezTo>
                  <a:cubicBezTo>
                    <a:pt x="2913" y="2582"/>
                    <a:pt x="2905" y="2535"/>
                    <a:pt x="2875" y="2506"/>
                  </a:cubicBezTo>
                  <a:cubicBezTo>
                    <a:pt x="2861" y="2495"/>
                    <a:pt x="2844" y="2490"/>
                    <a:pt x="2828" y="2490"/>
                  </a:cubicBezTo>
                  <a:close/>
                  <a:moveTo>
                    <a:pt x="556" y="2682"/>
                  </a:moveTo>
                  <a:cubicBezTo>
                    <a:pt x="536" y="2682"/>
                    <a:pt x="517" y="2690"/>
                    <a:pt x="504" y="2707"/>
                  </a:cubicBezTo>
                  <a:cubicBezTo>
                    <a:pt x="479" y="2737"/>
                    <a:pt x="479" y="2787"/>
                    <a:pt x="509" y="2812"/>
                  </a:cubicBezTo>
                  <a:cubicBezTo>
                    <a:pt x="525" y="2829"/>
                    <a:pt x="542" y="2833"/>
                    <a:pt x="563" y="2833"/>
                  </a:cubicBezTo>
                  <a:cubicBezTo>
                    <a:pt x="576" y="2833"/>
                    <a:pt x="597" y="2821"/>
                    <a:pt x="614" y="2808"/>
                  </a:cubicBezTo>
                  <a:cubicBezTo>
                    <a:pt x="639" y="2775"/>
                    <a:pt x="639" y="2728"/>
                    <a:pt x="609" y="2703"/>
                  </a:cubicBezTo>
                  <a:cubicBezTo>
                    <a:pt x="593" y="2689"/>
                    <a:pt x="574" y="2682"/>
                    <a:pt x="556" y="2682"/>
                  </a:cubicBezTo>
                  <a:close/>
                  <a:moveTo>
                    <a:pt x="2452" y="2839"/>
                  </a:moveTo>
                  <a:cubicBezTo>
                    <a:pt x="2438" y="2839"/>
                    <a:pt x="2425" y="2842"/>
                    <a:pt x="2414" y="2850"/>
                  </a:cubicBezTo>
                  <a:cubicBezTo>
                    <a:pt x="2380" y="2875"/>
                    <a:pt x="2372" y="2921"/>
                    <a:pt x="2393" y="2955"/>
                  </a:cubicBezTo>
                  <a:cubicBezTo>
                    <a:pt x="2410" y="2976"/>
                    <a:pt x="2431" y="2984"/>
                    <a:pt x="2456" y="2984"/>
                  </a:cubicBezTo>
                  <a:cubicBezTo>
                    <a:pt x="2473" y="2984"/>
                    <a:pt x="2485" y="2984"/>
                    <a:pt x="2498" y="2976"/>
                  </a:cubicBezTo>
                  <a:cubicBezTo>
                    <a:pt x="2527" y="2947"/>
                    <a:pt x="2540" y="2900"/>
                    <a:pt x="2519" y="2871"/>
                  </a:cubicBezTo>
                  <a:cubicBezTo>
                    <a:pt x="2503" y="2850"/>
                    <a:pt x="2477" y="2839"/>
                    <a:pt x="2452" y="2839"/>
                  </a:cubicBezTo>
                  <a:close/>
                  <a:moveTo>
                    <a:pt x="983" y="2969"/>
                  </a:moveTo>
                  <a:cubicBezTo>
                    <a:pt x="954" y="2969"/>
                    <a:pt x="929" y="2985"/>
                    <a:pt x="920" y="3010"/>
                  </a:cubicBezTo>
                  <a:cubicBezTo>
                    <a:pt x="903" y="3047"/>
                    <a:pt x="920" y="3089"/>
                    <a:pt x="953" y="3106"/>
                  </a:cubicBezTo>
                  <a:cubicBezTo>
                    <a:pt x="966" y="3106"/>
                    <a:pt x="974" y="3110"/>
                    <a:pt x="987" y="3114"/>
                  </a:cubicBezTo>
                  <a:cubicBezTo>
                    <a:pt x="1016" y="3114"/>
                    <a:pt x="1046" y="3102"/>
                    <a:pt x="1054" y="3073"/>
                  </a:cubicBezTo>
                  <a:cubicBezTo>
                    <a:pt x="1071" y="3031"/>
                    <a:pt x="1054" y="2989"/>
                    <a:pt x="1016" y="2976"/>
                  </a:cubicBezTo>
                  <a:cubicBezTo>
                    <a:pt x="1005" y="2972"/>
                    <a:pt x="994" y="2969"/>
                    <a:pt x="983" y="2969"/>
                  </a:cubicBezTo>
                  <a:close/>
                  <a:moveTo>
                    <a:pt x="1982" y="3046"/>
                  </a:moveTo>
                  <a:cubicBezTo>
                    <a:pt x="1978" y="3046"/>
                    <a:pt x="1973" y="3046"/>
                    <a:pt x="1969" y="3047"/>
                  </a:cubicBezTo>
                  <a:cubicBezTo>
                    <a:pt x="1931" y="3060"/>
                    <a:pt x="1906" y="3102"/>
                    <a:pt x="1914" y="3135"/>
                  </a:cubicBezTo>
                  <a:cubicBezTo>
                    <a:pt x="1927" y="3169"/>
                    <a:pt x="1956" y="3190"/>
                    <a:pt x="1982" y="3190"/>
                  </a:cubicBezTo>
                  <a:lnTo>
                    <a:pt x="2003" y="3190"/>
                  </a:lnTo>
                  <a:cubicBezTo>
                    <a:pt x="2040" y="3177"/>
                    <a:pt x="2065" y="3144"/>
                    <a:pt x="2057" y="3102"/>
                  </a:cubicBezTo>
                  <a:cubicBezTo>
                    <a:pt x="2046" y="3069"/>
                    <a:pt x="2013" y="3046"/>
                    <a:pt x="1982" y="3046"/>
                  </a:cubicBezTo>
                  <a:close/>
                  <a:moveTo>
                    <a:pt x="1478" y="3085"/>
                  </a:moveTo>
                  <a:cubicBezTo>
                    <a:pt x="1440" y="3085"/>
                    <a:pt x="1411" y="3113"/>
                    <a:pt x="1407" y="3152"/>
                  </a:cubicBezTo>
                  <a:cubicBezTo>
                    <a:pt x="1402" y="3194"/>
                    <a:pt x="1432" y="3228"/>
                    <a:pt x="1474" y="3232"/>
                  </a:cubicBezTo>
                  <a:lnTo>
                    <a:pt x="1478" y="3232"/>
                  </a:lnTo>
                  <a:cubicBezTo>
                    <a:pt x="1516" y="3232"/>
                    <a:pt x="1549" y="3198"/>
                    <a:pt x="1554" y="3165"/>
                  </a:cubicBezTo>
                  <a:cubicBezTo>
                    <a:pt x="1558" y="3123"/>
                    <a:pt x="1528" y="3089"/>
                    <a:pt x="1486" y="3085"/>
                  </a:cubicBezTo>
                  <a:cubicBezTo>
                    <a:pt x="1484" y="3085"/>
                    <a:pt x="1481" y="3085"/>
                    <a:pt x="1478" y="30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1" name="Google Shape;4761;p47"/>
            <p:cNvSpPr/>
            <p:nvPr/>
          </p:nvSpPr>
          <p:spPr>
            <a:xfrm>
              <a:off x="5297679" y="3855690"/>
              <a:ext cx="44368" cy="51761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66" y="0"/>
                  </a:moveTo>
                  <a:lnTo>
                    <a:pt x="0" y="361"/>
                  </a:lnTo>
                  <a:cubicBezTo>
                    <a:pt x="122" y="483"/>
                    <a:pt x="189" y="646"/>
                    <a:pt x="189" y="818"/>
                  </a:cubicBezTo>
                  <a:lnTo>
                    <a:pt x="701" y="818"/>
                  </a:lnTo>
                  <a:cubicBezTo>
                    <a:pt x="701" y="508"/>
                    <a:pt x="580" y="218"/>
                    <a:pt x="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2" name="Google Shape;4762;p47"/>
            <p:cNvSpPr/>
            <p:nvPr/>
          </p:nvSpPr>
          <p:spPr>
            <a:xfrm>
              <a:off x="5268480" y="3834455"/>
              <a:ext cx="51826" cy="44050"/>
            </a:xfrm>
            <a:custGeom>
              <a:avLst/>
              <a:gdLst/>
              <a:ahLst/>
              <a:cxnLst/>
              <a:rect l="l" t="t" r="r" b="b"/>
              <a:pathLst>
                <a:path w="820" h="697" extrusionOk="0">
                  <a:moveTo>
                    <a:pt x="1" y="0"/>
                  </a:moveTo>
                  <a:lnTo>
                    <a:pt x="1" y="508"/>
                  </a:lnTo>
                  <a:cubicBezTo>
                    <a:pt x="177" y="508"/>
                    <a:pt x="337" y="575"/>
                    <a:pt x="458" y="697"/>
                  </a:cubicBezTo>
                  <a:lnTo>
                    <a:pt x="819" y="340"/>
                  </a:lnTo>
                  <a:cubicBezTo>
                    <a:pt x="601" y="122"/>
                    <a:pt x="31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3" name="Google Shape;4763;p47"/>
            <p:cNvSpPr/>
            <p:nvPr/>
          </p:nvSpPr>
          <p:spPr>
            <a:xfrm>
              <a:off x="5216781" y="3834202"/>
              <a:ext cx="51763" cy="44303"/>
            </a:xfrm>
            <a:custGeom>
              <a:avLst/>
              <a:gdLst/>
              <a:ahLst/>
              <a:cxnLst/>
              <a:rect l="l" t="t" r="r" b="b"/>
              <a:pathLst>
                <a:path w="819" h="701" extrusionOk="0">
                  <a:moveTo>
                    <a:pt x="819" y="0"/>
                  </a:moveTo>
                  <a:cubicBezTo>
                    <a:pt x="508" y="0"/>
                    <a:pt x="223" y="118"/>
                    <a:pt x="1" y="340"/>
                  </a:cubicBezTo>
                  <a:lnTo>
                    <a:pt x="366" y="701"/>
                  </a:lnTo>
                  <a:cubicBezTo>
                    <a:pt x="492" y="579"/>
                    <a:pt x="647" y="512"/>
                    <a:pt x="819" y="508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4" name="Google Shape;4764;p47"/>
            <p:cNvSpPr/>
            <p:nvPr/>
          </p:nvSpPr>
          <p:spPr>
            <a:xfrm>
              <a:off x="5195545" y="3855690"/>
              <a:ext cx="44368" cy="51761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37" y="0"/>
                  </a:moveTo>
                  <a:cubicBezTo>
                    <a:pt x="123" y="218"/>
                    <a:pt x="1" y="508"/>
                    <a:pt x="1" y="818"/>
                  </a:cubicBezTo>
                  <a:lnTo>
                    <a:pt x="513" y="818"/>
                  </a:lnTo>
                  <a:cubicBezTo>
                    <a:pt x="513" y="646"/>
                    <a:pt x="580" y="483"/>
                    <a:pt x="702" y="361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5" name="Google Shape;4765;p47"/>
            <p:cNvSpPr/>
            <p:nvPr/>
          </p:nvSpPr>
          <p:spPr>
            <a:xfrm>
              <a:off x="5185749" y="3877747"/>
              <a:ext cx="80710" cy="31094"/>
            </a:xfrm>
            <a:custGeom>
              <a:avLst/>
              <a:gdLst/>
              <a:ahLst/>
              <a:cxnLst/>
              <a:rect l="l" t="t" r="r" b="b"/>
              <a:pathLst>
                <a:path w="1277" h="492" extrusionOk="0">
                  <a:moveTo>
                    <a:pt x="50" y="1"/>
                  </a:moveTo>
                  <a:cubicBezTo>
                    <a:pt x="36" y="1"/>
                    <a:pt x="25" y="11"/>
                    <a:pt x="22" y="25"/>
                  </a:cubicBezTo>
                  <a:lnTo>
                    <a:pt x="5" y="71"/>
                  </a:lnTo>
                  <a:cubicBezTo>
                    <a:pt x="1" y="88"/>
                    <a:pt x="9" y="108"/>
                    <a:pt x="26" y="113"/>
                  </a:cubicBezTo>
                  <a:lnTo>
                    <a:pt x="1209" y="490"/>
                  </a:lnTo>
                  <a:cubicBezTo>
                    <a:pt x="1212" y="491"/>
                    <a:pt x="1215" y="491"/>
                    <a:pt x="1218" y="491"/>
                  </a:cubicBezTo>
                  <a:cubicBezTo>
                    <a:pt x="1233" y="491"/>
                    <a:pt x="1248" y="483"/>
                    <a:pt x="1255" y="469"/>
                  </a:cubicBezTo>
                  <a:lnTo>
                    <a:pt x="1268" y="423"/>
                  </a:lnTo>
                  <a:cubicBezTo>
                    <a:pt x="1276" y="406"/>
                    <a:pt x="1264" y="385"/>
                    <a:pt x="1247" y="381"/>
                  </a:cubicBezTo>
                  <a:lnTo>
                    <a:pt x="64" y="4"/>
                  </a:lnTo>
                  <a:cubicBezTo>
                    <a:pt x="59" y="2"/>
                    <a:pt x="55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6" name="Google Shape;4766;p47"/>
            <p:cNvSpPr/>
            <p:nvPr/>
          </p:nvSpPr>
          <p:spPr>
            <a:xfrm>
              <a:off x="5259252" y="3898856"/>
              <a:ext cx="19150" cy="16811"/>
            </a:xfrm>
            <a:custGeom>
              <a:avLst/>
              <a:gdLst/>
              <a:ahLst/>
              <a:cxnLst/>
              <a:rect l="l" t="t" r="r" b="b"/>
              <a:pathLst>
                <a:path w="303" h="266" extrusionOk="0">
                  <a:moveTo>
                    <a:pt x="152" y="1"/>
                  </a:moveTo>
                  <a:cubicBezTo>
                    <a:pt x="99" y="1"/>
                    <a:pt x="49" y="30"/>
                    <a:pt x="29" y="81"/>
                  </a:cubicBezTo>
                  <a:cubicBezTo>
                    <a:pt x="0" y="152"/>
                    <a:pt x="34" y="228"/>
                    <a:pt x="101" y="257"/>
                  </a:cubicBezTo>
                  <a:cubicBezTo>
                    <a:pt x="116" y="263"/>
                    <a:pt x="132" y="265"/>
                    <a:pt x="147" y="265"/>
                  </a:cubicBezTo>
                  <a:cubicBezTo>
                    <a:pt x="201" y="265"/>
                    <a:pt x="253" y="234"/>
                    <a:pt x="273" y="182"/>
                  </a:cubicBezTo>
                  <a:cubicBezTo>
                    <a:pt x="302" y="114"/>
                    <a:pt x="264" y="35"/>
                    <a:pt x="201" y="9"/>
                  </a:cubicBezTo>
                  <a:cubicBezTo>
                    <a:pt x="185" y="3"/>
                    <a:pt x="169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7" name="Google Shape;4767;p47"/>
            <p:cNvSpPr/>
            <p:nvPr/>
          </p:nvSpPr>
          <p:spPr>
            <a:xfrm>
              <a:off x="5146248" y="4191158"/>
              <a:ext cx="244594" cy="244584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935" y="0"/>
                  </a:moveTo>
                  <a:cubicBezTo>
                    <a:pt x="869" y="0"/>
                    <a:pt x="0" y="865"/>
                    <a:pt x="0" y="1935"/>
                  </a:cubicBezTo>
                  <a:cubicBezTo>
                    <a:pt x="0" y="3005"/>
                    <a:pt x="869" y="3870"/>
                    <a:pt x="1935" y="3870"/>
                  </a:cubicBezTo>
                  <a:cubicBezTo>
                    <a:pt x="3005" y="3870"/>
                    <a:pt x="3869" y="3005"/>
                    <a:pt x="3869" y="1935"/>
                  </a:cubicBezTo>
                  <a:cubicBezTo>
                    <a:pt x="3869" y="865"/>
                    <a:pt x="3005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8" name="Google Shape;4768;p47"/>
            <p:cNvSpPr/>
            <p:nvPr/>
          </p:nvSpPr>
          <p:spPr>
            <a:xfrm>
              <a:off x="5156866" y="4216375"/>
              <a:ext cx="223863" cy="193898"/>
            </a:xfrm>
            <a:custGeom>
              <a:avLst/>
              <a:gdLst/>
              <a:ahLst/>
              <a:cxnLst/>
              <a:rect l="l" t="t" r="r" b="b"/>
              <a:pathLst>
                <a:path w="3542" h="3068" extrusionOk="0">
                  <a:moveTo>
                    <a:pt x="886" y="0"/>
                  </a:moveTo>
                  <a:lnTo>
                    <a:pt x="0" y="1536"/>
                  </a:lnTo>
                  <a:lnTo>
                    <a:pt x="886" y="3068"/>
                  </a:lnTo>
                  <a:lnTo>
                    <a:pt x="2657" y="3068"/>
                  </a:lnTo>
                  <a:lnTo>
                    <a:pt x="3542" y="1536"/>
                  </a:lnTo>
                  <a:lnTo>
                    <a:pt x="2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9" name="Google Shape;4769;p47"/>
            <p:cNvSpPr/>
            <p:nvPr/>
          </p:nvSpPr>
          <p:spPr>
            <a:xfrm>
              <a:off x="5173045" y="4218208"/>
              <a:ext cx="190492" cy="190485"/>
            </a:xfrm>
            <a:custGeom>
              <a:avLst/>
              <a:gdLst/>
              <a:ahLst/>
              <a:cxnLst/>
              <a:rect l="l" t="t" r="r" b="b"/>
              <a:pathLst>
                <a:path w="3014" h="3014" extrusionOk="0">
                  <a:moveTo>
                    <a:pt x="1507" y="1"/>
                  </a:moveTo>
                  <a:cubicBezTo>
                    <a:pt x="676" y="1"/>
                    <a:pt x="0" y="676"/>
                    <a:pt x="0" y="1507"/>
                  </a:cubicBezTo>
                  <a:cubicBezTo>
                    <a:pt x="0" y="2338"/>
                    <a:pt x="676" y="3014"/>
                    <a:pt x="1507" y="3014"/>
                  </a:cubicBezTo>
                  <a:cubicBezTo>
                    <a:pt x="2338" y="3014"/>
                    <a:pt x="3013" y="2338"/>
                    <a:pt x="3013" y="1507"/>
                  </a:cubicBezTo>
                  <a:cubicBezTo>
                    <a:pt x="3013" y="676"/>
                    <a:pt x="2338" y="1"/>
                    <a:pt x="15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0" name="Google Shape;4770;p47"/>
            <p:cNvSpPr/>
            <p:nvPr/>
          </p:nvSpPr>
          <p:spPr>
            <a:xfrm>
              <a:off x="5200854" y="4246079"/>
              <a:ext cx="134811" cy="134742"/>
            </a:xfrm>
            <a:custGeom>
              <a:avLst/>
              <a:gdLst/>
              <a:ahLst/>
              <a:cxnLst/>
              <a:rect l="l" t="t" r="r" b="b"/>
              <a:pathLst>
                <a:path w="2133" h="2132" extrusionOk="0">
                  <a:moveTo>
                    <a:pt x="1067" y="0"/>
                  </a:moveTo>
                  <a:cubicBezTo>
                    <a:pt x="479" y="0"/>
                    <a:pt x="1" y="479"/>
                    <a:pt x="1" y="1066"/>
                  </a:cubicBezTo>
                  <a:cubicBezTo>
                    <a:pt x="1" y="1654"/>
                    <a:pt x="479" y="2132"/>
                    <a:pt x="1067" y="2132"/>
                  </a:cubicBezTo>
                  <a:cubicBezTo>
                    <a:pt x="1654" y="2132"/>
                    <a:pt x="2133" y="1654"/>
                    <a:pt x="2133" y="1066"/>
                  </a:cubicBezTo>
                  <a:cubicBezTo>
                    <a:pt x="2133" y="479"/>
                    <a:pt x="1654" y="0"/>
                    <a:pt x="1067" y="0"/>
                  </a:cubicBezTo>
                  <a:close/>
                </a:path>
              </a:pathLst>
            </a:custGeom>
            <a:solidFill>
              <a:srgbClr val="C03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1" name="Google Shape;4771;p47"/>
            <p:cNvSpPr/>
            <p:nvPr/>
          </p:nvSpPr>
          <p:spPr>
            <a:xfrm>
              <a:off x="5066677" y="4111589"/>
              <a:ext cx="403990" cy="403722"/>
            </a:xfrm>
            <a:custGeom>
              <a:avLst/>
              <a:gdLst/>
              <a:ahLst/>
              <a:cxnLst/>
              <a:rect l="l" t="t" r="r" b="b"/>
              <a:pathLst>
                <a:path w="6392" h="6388" extrusionOk="0">
                  <a:moveTo>
                    <a:pt x="3194" y="781"/>
                  </a:moveTo>
                  <a:cubicBezTo>
                    <a:pt x="4528" y="781"/>
                    <a:pt x="5607" y="1864"/>
                    <a:pt x="5607" y="3194"/>
                  </a:cubicBezTo>
                  <a:cubicBezTo>
                    <a:pt x="5607" y="4528"/>
                    <a:pt x="4528" y="5607"/>
                    <a:pt x="3194" y="5607"/>
                  </a:cubicBezTo>
                  <a:cubicBezTo>
                    <a:pt x="1864" y="5607"/>
                    <a:pt x="781" y="4528"/>
                    <a:pt x="781" y="3194"/>
                  </a:cubicBezTo>
                  <a:cubicBezTo>
                    <a:pt x="781" y="1864"/>
                    <a:pt x="1864" y="781"/>
                    <a:pt x="3194" y="781"/>
                  </a:cubicBezTo>
                  <a:close/>
                  <a:moveTo>
                    <a:pt x="3194" y="1"/>
                  </a:moveTo>
                  <a:cubicBezTo>
                    <a:pt x="1431" y="1"/>
                    <a:pt x="0" y="1432"/>
                    <a:pt x="0" y="3194"/>
                  </a:cubicBezTo>
                  <a:cubicBezTo>
                    <a:pt x="0" y="4957"/>
                    <a:pt x="1431" y="6387"/>
                    <a:pt x="3194" y="6387"/>
                  </a:cubicBezTo>
                  <a:cubicBezTo>
                    <a:pt x="4956" y="6387"/>
                    <a:pt x="6392" y="4957"/>
                    <a:pt x="6392" y="3194"/>
                  </a:cubicBezTo>
                  <a:cubicBezTo>
                    <a:pt x="6392" y="1432"/>
                    <a:pt x="4965" y="1"/>
                    <a:pt x="3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2" name="Google Shape;4772;p47"/>
            <p:cNvSpPr/>
            <p:nvPr/>
          </p:nvSpPr>
          <p:spPr>
            <a:xfrm>
              <a:off x="5200096" y="4244752"/>
              <a:ext cx="137149" cy="137397"/>
            </a:xfrm>
            <a:custGeom>
              <a:avLst/>
              <a:gdLst/>
              <a:ahLst/>
              <a:cxnLst/>
              <a:rect l="l" t="t" r="r" b="b"/>
              <a:pathLst>
                <a:path w="2170" h="2174" extrusionOk="0">
                  <a:moveTo>
                    <a:pt x="1083" y="0"/>
                  </a:moveTo>
                  <a:cubicBezTo>
                    <a:pt x="483" y="0"/>
                    <a:pt x="0" y="491"/>
                    <a:pt x="0" y="1087"/>
                  </a:cubicBezTo>
                  <a:cubicBezTo>
                    <a:pt x="0" y="1691"/>
                    <a:pt x="487" y="2174"/>
                    <a:pt x="1083" y="2174"/>
                  </a:cubicBezTo>
                  <a:cubicBezTo>
                    <a:pt x="1687" y="2174"/>
                    <a:pt x="2170" y="1687"/>
                    <a:pt x="2170" y="1087"/>
                  </a:cubicBezTo>
                  <a:cubicBezTo>
                    <a:pt x="2170" y="491"/>
                    <a:pt x="1683" y="0"/>
                    <a:pt x="1083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3" name="Google Shape;4773;p47"/>
            <p:cNvSpPr/>
            <p:nvPr/>
          </p:nvSpPr>
          <p:spPr>
            <a:xfrm>
              <a:off x="5296099" y="4286907"/>
              <a:ext cx="163189" cy="53088"/>
            </a:xfrm>
            <a:custGeom>
              <a:avLst/>
              <a:gdLst/>
              <a:ahLst/>
              <a:cxnLst/>
              <a:rect l="l" t="t" r="r" b="b"/>
              <a:pathLst>
                <a:path w="2582" h="840" extrusionOk="0">
                  <a:moveTo>
                    <a:pt x="1293" y="0"/>
                  </a:moveTo>
                  <a:cubicBezTo>
                    <a:pt x="579" y="0"/>
                    <a:pt x="0" y="189"/>
                    <a:pt x="0" y="420"/>
                  </a:cubicBezTo>
                  <a:cubicBezTo>
                    <a:pt x="0" y="651"/>
                    <a:pt x="579" y="840"/>
                    <a:pt x="1293" y="840"/>
                  </a:cubicBezTo>
                  <a:cubicBezTo>
                    <a:pt x="2002" y="840"/>
                    <a:pt x="2581" y="651"/>
                    <a:pt x="2581" y="420"/>
                  </a:cubicBezTo>
                  <a:cubicBezTo>
                    <a:pt x="2581" y="189"/>
                    <a:pt x="2002" y="0"/>
                    <a:pt x="1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4" name="Google Shape;4774;p47"/>
            <p:cNvSpPr/>
            <p:nvPr/>
          </p:nvSpPr>
          <p:spPr>
            <a:xfrm>
              <a:off x="5240102" y="4135226"/>
              <a:ext cx="57135" cy="138724"/>
            </a:xfrm>
            <a:custGeom>
              <a:avLst/>
              <a:gdLst/>
              <a:ahLst/>
              <a:cxnLst/>
              <a:rect l="l" t="t" r="r" b="b"/>
              <a:pathLst>
                <a:path w="904" h="2195" extrusionOk="0">
                  <a:moveTo>
                    <a:pt x="232" y="0"/>
                  </a:moveTo>
                  <a:cubicBezTo>
                    <a:pt x="1" y="713"/>
                    <a:pt x="1" y="1481"/>
                    <a:pt x="232" y="2195"/>
                  </a:cubicBezTo>
                  <a:lnTo>
                    <a:pt x="672" y="2195"/>
                  </a:lnTo>
                  <a:cubicBezTo>
                    <a:pt x="903" y="1481"/>
                    <a:pt x="903" y="713"/>
                    <a:pt x="672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5" name="Google Shape;4775;p47"/>
            <p:cNvSpPr/>
            <p:nvPr/>
          </p:nvSpPr>
          <p:spPr>
            <a:xfrm>
              <a:off x="5090251" y="4288676"/>
              <a:ext cx="139046" cy="49802"/>
            </a:xfrm>
            <a:custGeom>
              <a:avLst/>
              <a:gdLst/>
              <a:ahLst/>
              <a:cxnLst/>
              <a:rect l="l" t="t" r="r" b="b"/>
              <a:pathLst>
                <a:path w="2200" h="788" extrusionOk="0">
                  <a:moveTo>
                    <a:pt x="1100" y="1"/>
                  </a:moveTo>
                  <a:cubicBezTo>
                    <a:pt x="729" y="1"/>
                    <a:pt x="358" y="58"/>
                    <a:pt x="1" y="174"/>
                  </a:cubicBezTo>
                  <a:lnTo>
                    <a:pt x="1" y="614"/>
                  </a:lnTo>
                  <a:cubicBezTo>
                    <a:pt x="358" y="730"/>
                    <a:pt x="729" y="788"/>
                    <a:pt x="1100" y="788"/>
                  </a:cubicBezTo>
                  <a:cubicBezTo>
                    <a:pt x="1472" y="788"/>
                    <a:pt x="1843" y="730"/>
                    <a:pt x="2200" y="614"/>
                  </a:cubicBezTo>
                  <a:lnTo>
                    <a:pt x="2200" y="174"/>
                  </a:lnTo>
                  <a:cubicBezTo>
                    <a:pt x="1843" y="58"/>
                    <a:pt x="1472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6" name="Google Shape;4776;p47"/>
            <p:cNvSpPr/>
            <p:nvPr/>
          </p:nvSpPr>
          <p:spPr>
            <a:xfrm>
              <a:off x="5240418" y="4352951"/>
              <a:ext cx="57072" cy="139040"/>
            </a:xfrm>
            <a:custGeom>
              <a:avLst/>
              <a:gdLst/>
              <a:ahLst/>
              <a:cxnLst/>
              <a:rect l="l" t="t" r="r" b="b"/>
              <a:pathLst>
                <a:path w="903" h="2200" extrusionOk="0">
                  <a:moveTo>
                    <a:pt x="231" y="0"/>
                  </a:moveTo>
                  <a:cubicBezTo>
                    <a:pt x="0" y="714"/>
                    <a:pt x="0" y="1486"/>
                    <a:pt x="231" y="2199"/>
                  </a:cubicBezTo>
                  <a:lnTo>
                    <a:pt x="671" y="2199"/>
                  </a:lnTo>
                  <a:cubicBezTo>
                    <a:pt x="902" y="1486"/>
                    <a:pt x="902" y="714"/>
                    <a:pt x="671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7" name="Google Shape;4777;p47"/>
            <p:cNvSpPr/>
            <p:nvPr/>
          </p:nvSpPr>
          <p:spPr>
            <a:xfrm>
              <a:off x="5066930" y="4311555"/>
              <a:ext cx="403990" cy="203504"/>
            </a:xfrm>
            <a:custGeom>
              <a:avLst/>
              <a:gdLst/>
              <a:ahLst/>
              <a:cxnLst/>
              <a:rect l="l" t="t" r="r" b="b"/>
              <a:pathLst>
                <a:path w="6392" h="3220" extrusionOk="0">
                  <a:moveTo>
                    <a:pt x="2158" y="349"/>
                  </a:moveTo>
                  <a:cubicBezTo>
                    <a:pt x="2262" y="693"/>
                    <a:pt x="2531" y="953"/>
                    <a:pt x="2871" y="1062"/>
                  </a:cubicBezTo>
                  <a:cubicBezTo>
                    <a:pt x="2783" y="1511"/>
                    <a:pt x="2783" y="1973"/>
                    <a:pt x="2867" y="2418"/>
                  </a:cubicBezTo>
                  <a:cubicBezTo>
                    <a:pt x="1797" y="2271"/>
                    <a:pt x="953" y="1427"/>
                    <a:pt x="802" y="357"/>
                  </a:cubicBezTo>
                  <a:lnTo>
                    <a:pt x="802" y="357"/>
                  </a:lnTo>
                  <a:cubicBezTo>
                    <a:pt x="1021" y="398"/>
                    <a:pt x="1243" y="419"/>
                    <a:pt x="1465" y="419"/>
                  </a:cubicBezTo>
                  <a:cubicBezTo>
                    <a:pt x="1698" y="419"/>
                    <a:pt x="1930" y="396"/>
                    <a:pt x="2158" y="349"/>
                  </a:cubicBezTo>
                  <a:close/>
                  <a:moveTo>
                    <a:pt x="4231" y="349"/>
                  </a:moveTo>
                  <a:cubicBezTo>
                    <a:pt x="4458" y="396"/>
                    <a:pt x="4690" y="419"/>
                    <a:pt x="4922" y="419"/>
                  </a:cubicBezTo>
                  <a:cubicBezTo>
                    <a:pt x="5144" y="419"/>
                    <a:pt x="5365" y="398"/>
                    <a:pt x="5582" y="357"/>
                  </a:cubicBezTo>
                  <a:lnTo>
                    <a:pt x="5582" y="357"/>
                  </a:lnTo>
                  <a:cubicBezTo>
                    <a:pt x="5435" y="1427"/>
                    <a:pt x="4591" y="2271"/>
                    <a:pt x="3521" y="2418"/>
                  </a:cubicBezTo>
                  <a:cubicBezTo>
                    <a:pt x="3605" y="1973"/>
                    <a:pt x="3605" y="1511"/>
                    <a:pt x="3517" y="1062"/>
                  </a:cubicBezTo>
                  <a:cubicBezTo>
                    <a:pt x="3857" y="957"/>
                    <a:pt x="4121" y="693"/>
                    <a:pt x="4231" y="349"/>
                  </a:cubicBezTo>
                  <a:close/>
                  <a:moveTo>
                    <a:pt x="1" y="1"/>
                  </a:moveTo>
                  <a:lnTo>
                    <a:pt x="1" y="26"/>
                  </a:lnTo>
                  <a:cubicBezTo>
                    <a:pt x="1" y="1788"/>
                    <a:pt x="1436" y="3219"/>
                    <a:pt x="3198" y="3219"/>
                  </a:cubicBezTo>
                  <a:cubicBezTo>
                    <a:pt x="4961" y="3219"/>
                    <a:pt x="6392" y="1788"/>
                    <a:pt x="6392" y="26"/>
                  </a:cubicBezTo>
                  <a:lnTo>
                    <a:pt x="63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8" name="Google Shape;4778;p47"/>
            <p:cNvSpPr/>
            <p:nvPr/>
          </p:nvSpPr>
          <p:spPr>
            <a:xfrm>
              <a:off x="5223922" y="4268895"/>
              <a:ext cx="88926" cy="88859"/>
            </a:xfrm>
            <a:custGeom>
              <a:avLst/>
              <a:gdLst/>
              <a:ahLst/>
              <a:cxnLst/>
              <a:rect l="l" t="t" r="r" b="b"/>
              <a:pathLst>
                <a:path w="1407" h="1406" extrusionOk="0">
                  <a:moveTo>
                    <a:pt x="702" y="0"/>
                  </a:moveTo>
                  <a:cubicBezTo>
                    <a:pt x="311" y="0"/>
                    <a:pt x="1" y="315"/>
                    <a:pt x="1" y="705"/>
                  </a:cubicBezTo>
                  <a:cubicBezTo>
                    <a:pt x="1" y="1095"/>
                    <a:pt x="311" y="1406"/>
                    <a:pt x="702" y="1406"/>
                  </a:cubicBezTo>
                  <a:cubicBezTo>
                    <a:pt x="1092" y="1406"/>
                    <a:pt x="1407" y="1095"/>
                    <a:pt x="1407" y="705"/>
                  </a:cubicBezTo>
                  <a:cubicBezTo>
                    <a:pt x="1407" y="315"/>
                    <a:pt x="1092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9" name="Google Shape;4779;p47"/>
            <p:cNvSpPr/>
            <p:nvPr/>
          </p:nvSpPr>
          <p:spPr>
            <a:xfrm>
              <a:off x="5236436" y="4281598"/>
              <a:ext cx="63708" cy="6370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0"/>
                  </a:moveTo>
                  <a:cubicBezTo>
                    <a:pt x="227" y="0"/>
                    <a:pt x="0" y="227"/>
                    <a:pt x="0" y="504"/>
                  </a:cubicBezTo>
                  <a:cubicBezTo>
                    <a:pt x="0" y="781"/>
                    <a:pt x="227" y="1008"/>
                    <a:pt x="504" y="1008"/>
                  </a:cubicBezTo>
                  <a:cubicBezTo>
                    <a:pt x="781" y="1008"/>
                    <a:pt x="1007" y="781"/>
                    <a:pt x="1007" y="504"/>
                  </a:cubicBezTo>
                  <a:cubicBezTo>
                    <a:pt x="1007" y="227"/>
                    <a:pt x="781" y="0"/>
                    <a:pt x="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73" name="Google Shape;4157;p33"/>
          <p:cNvSpPr txBox="1">
            <a:spLocks noGrp="1"/>
          </p:cNvSpPr>
          <p:nvPr>
            <p:ph type="subTitle" idx="4294967295"/>
          </p:nvPr>
        </p:nvSpPr>
        <p:spPr>
          <a:xfrm>
            <a:off x="819808" y="1784100"/>
            <a:ext cx="4791244" cy="287296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sr-Latn-RS" dirty="0">
              <a:solidFill>
                <a:schemeClr val="accen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sz="1400" dirty="0" smtClean="0">
                <a:solidFill>
                  <a:schemeClr val="accent2"/>
                </a:solidFill>
              </a:rPr>
              <a:t>U ovom režimu rada se gase obe pumpe i pamti se stanje u kom se nalazio sistem.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sr-Latn-RS" sz="1400" dirty="0" smtClean="0">
              <a:solidFill>
                <a:schemeClr val="accen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sz="1400" dirty="0" smtClean="0">
                <a:solidFill>
                  <a:schemeClr val="accent2"/>
                </a:solidFill>
              </a:rPr>
              <a:t>Sistem ostaje u ovom stanju sve dok se ne otkloni greška koja ga je prouzrokovala.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sr-Latn-RS" sz="1400" dirty="0" smtClean="0">
              <a:solidFill>
                <a:schemeClr val="accent2"/>
              </a:solidFill>
            </a:endParaRPr>
          </a:p>
          <a:p>
            <a:pPr marL="285750" lvl="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sz="1400" dirty="0" smtClean="0">
                <a:solidFill>
                  <a:schemeClr val="accent2"/>
                </a:solidFill>
              </a:rPr>
              <a:t>Vrednost promenljive </a:t>
            </a:r>
            <a:r>
              <a:rPr lang="sr-Latn-RS" sz="1400" dirty="0" smtClean="0">
                <a:solidFill>
                  <a:schemeClr val="bg1"/>
                </a:solidFill>
              </a:rPr>
              <a:t>Time</a:t>
            </a:r>
            <a:r>
              <a:rPr lang="sr-Latn-RS" sz="1400" dirty="0" smtClean="0">
                <a:solidFill>
                  <a:schemeClr val="accent2"/>
                </a:solidFill>
              </a:rPr>
              <a:t> se postavlja na </a:t>
            </a:r>
            <a:r>
              <a:rPr lang="sr-Latn-RS" sz="1400" dirty="0" smtClean="0">
                <a:solidFill>
                  <a:schemeClr val="bg1"/>
                </a:solidFill>
              </a:rPr>
              <a:t>0</a:t>
            </a:r>
            <a:r>
              <a:rPr lang="sr-Latn-RS" sz="1400" dirty="0" smtClean="0">
                <a:solidFill>
                  <a:schemeClr val="accent2"/>
                </a:solidFill>
              </a:rPr>
              <a:t>, kako bi se tajmer u sporednoj </a:t>
            </a:r>
            <a:r>
              <a:rPr lang="pl-PL" sz="1400" dirty="0">
                <a:solidFill>
                  <a:schemeClr val="bg1"/>
                </a:solidFill>
              </a:rPr>
              <a:t>Timed </a:t>
            </a:r>
            <a:r>
              <a:rPr lang="pl-PL" sz="1400" dirty="0" smtClean="0">
                <a:solidFill>
                  <a:schemeClr val="bg1"/>
                </a:solidFill>
              </a:rPr>
              <a:t>Loop</a:t>
            </a:r>
            <a:r>
              <a:rPr lang="pl-PL" sz="1400" dirty="0">
                <a:solidFill>
                  <a:schemeClr val="accent2"/>
                </a:solidFill>
              </a:rPr>
              <a:t> strukturi</a:t>
            </a:r>
            <a:r>
              <a:rPr lang="pl-PL" sz="1400" dirty="0" smtClean="0">
                <a:solidFill>
                  <a:schemeClr val="bg1"/>
                </a:solidFill>
              </a:rPr>
              <a:t> </a:t>
            </a:r>
            <a:r>
              <a:rPr lang="pl-PL" sz="1400" dirty="0" smtClean="0">
                <a:solidFill>
                  <a:schemeClr val="accent2"/>
                </a:solidFill>
              </a:rPr>
              <a:t>u</a:t>
            </a:r>
            <a:r>
              <a:rPr lang="pl-PL" sz="1400" dirty="0" smtClean="0">
                <a:solidFill>
                  <a:schemeClr val="bg1"/>
                </a:solidFill>
              </a:rPr>
              <a:t> Auto_hand.vi  </a:t>
            </a:r>
            <a:r>
              <a:rPr lang="pl-PL" sz="1400" dirty="0" smtClean="0">
                <a:solidFill>
                  <a:schemeClr val="accent2"/>
                </a:solidFill>
              </a:rPr>
              <a:t>ugasio i ne bi radio bespotrebno.</a:t>
            </a:r>
            <a:endParaRPr lang="sr-Latn-RS" sz="1400" dirty="0" smtClean="0">
              <a:solidFill>
                <a:schemeClr val="accen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sr-Latn-RS" dirty="0" smtClean="0">
              <a:solidFill>
                <a:schemeClr val="accen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sz="1400" dirty="0" smtClean="0">
                <a:solidFill>
                  <a:schemeClr val="accent2"/>
                </a:solidFill>
              </a:rPr>
              <a:t>Greška se otklanja preko </a:t>
            </a:r>
            <a:r>
              <a:rPr lang="sr-Latn-RS" sz="1400" dirty="0" smtClean="0">
                <a:solidFill>
                  <a:schemeClr val="bg1"/>
                </a:solidFill>
              </a:rPr>
              <a:t>Emergency OFF </a:t>
            </a:r>
            <a:r>
              <a:rPr lang="sr-Latn-RS" sz="1400" dirty="0" smtClean="0">
                <a:solidFill>
                  <a:schemeClr val="accent2"/>
                </a:solidFill>
              </a:rPr>
              <a:t>i </a:t>
            </a:r>
            <a:r>
              <a:rPr lang="sr-Latn-RS" sz="1400" dirty="0" smtClean="0">
                <a:solidFill>
                  <a:schemeClr val="bg1"/>
                </a:solidFill>
              </a:rPr>
              <a:t>Ack fault </a:t>
            </a:r>
            <a:r>
              <a:rPr lang="sr-Latn-RS" sz="1400" dirty="0" smtClean="0">
                <a:solidFill>
                  <a:schemeClr val="accent2"/>
                </a:solidFill>
              </a:rPr>
              <a:t>dugmadi na Front panelu </a:t>
            </a:r>
            <a:r>
              <a:rPr lang="sr-Latn-RS" sz="1400" dirty="0" smtClean="0">
                <a:solidFill>
                  <a:schemeClr val="bg1"/>
                </a:solidFill>
              </a:rPr>
              <a:t>Scada.vi</a:t>
            </a:r>
            <a:r>
              <a:rPr lang="sr-Latn-RS" sz="1400" dirty="0" smtClean="0">
                <a:solidFill>
                  <a:schemeClr val="accent2"/>
                </a:solidFill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15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8" name="Google Shape;4378;p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80000"/>
          </a:blip>
          <a:srcRect t="7798" b="7806"/>
          <a:stretch/>
        </p:blipFill>
        <p:spPr>
          <a:xfrm>
            <a:off x="-50" y="0"/>
            <a:ext cx="9144000" cy="5143500"/>
          </a:xfrm>
          <a:prstGeom prst="rect">
            <a:avLst/>
          </a:prstGeom>
        </p:spPr>
      </p:pic>
      <p:grpSp>
        <p:nvGrpSpPr>
          <p:cNvPr id="4379" name="Google Shape;4379;p38"/>
          <p:cNvGrpSpPr/>
          <p:nvPr/>
        </p:nvGrpSpPr>
        <p:grpSpPr>
          <a:xfrm>
            <a:off x="7542075" y="-1395400"/>
            <a:ext cx="1324854" cy="7048094"/>
            <a:chOff x="7498137" y="-942825"/>
            <a:chExt cx="1324854" cy="7048094"/>
          </a:xfrm>
        </p:grpSpPr>
        <p:grpSp>
          <p:nvGrpSpPr>
            <p:cNvPr id="4380" name="Google Shape;4380;p38"/>
            <p:cNvGrpSpPr/>
            <p:nvPr/>
          </p:nvGrpSpPr>
          <p:grpSpPr>
            <a:xfrm>
              <a:off x="7498137" y="440400"/>
              <a:ext cx="1324854" cy="4428942"/>
              <a:chOff x="7220691" y="-16375"/>
              <a:chExt cx="1561776" cy="5220962"/>
            </a:xfrm>
          </p:grpSpPr>
          <p:sp>
            <p:nvSpPr>
              <p:cNvPr id="4381" name="Google Shape;4381;p38"/>
              <p:cNvSpPr/>
              <p:nvPr/>
            </p:nvSpPr>
            <p:spPr>
              <a:xfrm>
                <a:off x="7768968" y="3598359"/>
                <a:ext cx="332248" cy="722512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11171" extrusionOk="0">
                    <a:moveTo>
                      <a:pt x="1553" y="0"/>
                    </a:moveTo>
                    <a:lnTo>
                      <a:pt x="1553" y="3663"/>
                    </a:lnTo>
                    <a:cubicBezTo>
                      <a:pt x="1553" y="4339"/>
                      <a:pt x="1079" y="4910"/>
                      <a:pt x="445" y="5057"/>
                    </a:cubicBezTo>
                    <a:cubicBezTo>
                      <a:pt x="336" y="5086"/>
                      <a:pt x="231" y="5094"/>
                      <a:pt x="114" y="5094"/>
                    </a:cubicBezTo>
                    <a:lnTo>
                      <a:pt x="0" y="5094"/>
                    </a:lnTo>
                    <a:lnTo>
                      <a:pt x="0" y="7910"/>
                    </a:lnTo>
                    <a:lnTo>
                      <a:pt x="114" y="7910"/>
                    </a:lnTo>
                    <a:cubicBezTo>
                      <a:pt x="911" y="7910"/>
                      <a:pt x="1553" y="8556"/>
                      <a:pt x="1553" y="9350"/>
                    </a:cubicBezTo>
                    <a:lnTo>
                      <a:pt x="1553" y="11171"/>
                    </a:lnTo>
                    <a:lnTo>
                      <a:pt x="5137" y="11171"/>
                    </a:lnTo>
                    <a:lnTo>
                      <a:pt x="5137" y="8"/>
                    </a:lnTo>
                    <a:lnTo>
                      <a:pt x="51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2" name="Google Shape;4382;p38"/>
              <p:cNvSpPr/>
              <p:nvPr/>
            </p:nvSpPr>
            <p:spPr>
              <a:xfrm>
                <a:off x="7869349" y="-16375"/>
                <a:ext cx="913117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10370"/>
                      <a:pt x="2414" y="12783"/>
                      <a:pt x="5381" y="12783"/>
                    </a:cubicBezTo>
                    <a:lnTo>
                      <a:pt x="8734" y="12783"/>
                    </a:lnTo>
                    <a:cubicBezTo>
                      <a:pt x="9720" y="12783"/>
                      <a:pt x="10530" y="13589"/>
                      <a:pt x="10530" y="14575"/>
                    </a:cubicBezTo>
                    <a:lnTo>
                      <a:pt x="10530" y="47714"/>
                    </a:lnTo>
                    <a:cubicBezTo>
                      <a:pt x="10530" y="48700"/>
                      <a:pt x="9720" y="49505"/>
                      <a:pt x="8734" y="49505"/>
                    </a:cubicBezTo>
                    <a:lnTo>
                      <a:pt x="5381" y="49505"/>
                    </a:lnTo>
                    <a:cubicBezTo>
                      <a:pt x="2414" y="49505"/>
                      <a:pt x="1" y="51918"/>
                      <a:pt x="1" y="54889"/>
                    </a:cubicBezTo>
                    <a:lnTo>
                      <a:pt x="1" y="80722"/>
                    </a:lnTo>
                    <a:lnTo>
                      <a:pt x="3589" y="80722"/>
                    </a:lnTo>
                    <a:lnTo>
                      <a:pt x="3589" y="54885"/>
                    </a:lnTo>
                    <a:cubicBezTo>
                      <a:pt x="3589" y="53903"/>
                      <a:pt x="4395" y="53093"/>
                      <a:pt x="5381" y="53093"/>
                    </a:cubicBezTo>
                    <a:lnTo>
                      <a:pt x="8734" y="53093"/>
                    </a:lnTo>
                    <a:cubicBezTo>
                      <a:pt x="11705" y="53093"/>
                      <a:pt x="14118" y="50680"/>
                      <a:pt x="14118" y="47714"/>
                    </a:cubicBezTo>
                    <a:lnTo>
                      <a:pt x="14118" y="14575"/>
                    </a:lnTo>
                    <a:cubicBezTo>
                      <a:pt x="14118" y="11612"/>
                      <a:pt x="11705" y="9195"/>
                      <a:pt x="8734" y="9195"/>
                    </a:cubicBezTo>
                    <a:lnTo>
                      <a:pt x="5381" y="9195"/>
                    </a:lnTo>
                    <a:cubicBezTo>
                      <a:pt x="4395" y="9195"/>
                      <a:pt x="3589" y="8385"/>
                      <a:pt x="3589" y="7399"/>
                    </a:cubicBezTo>
                    <a:lnTo>
                      <a:pt x="358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3" name="Google Shape;4383;p38"/>
              <p:cNvSpPr/>
              <p:nvPr/>
            </p:nvSpPr>
            <p:spPr>
              <a:xfrm>
                <a:off x="7985252" y="-16375"/>
                <a:ext cx="797215" cy="5220962"/>
              </a:xfrm>
              <a:custGeom>
                <a:avLst/>
                <a:gdLst/>
                <a:ahLst/>
                <a:cxnLst/>
                <a:rect l="l" t="t" r="r" b="b"/>
                <a:pathLst>
                  <a:path w="12326" h="80723" extrusionOk="0">
                    <a:moveTo>
                      <a:pt x="1" y="1"/>
                    </a:moveTo>
                    <a:lnTo>
                      <a:pt x="1" y="7399"/>
                    </a:lnTo>
                    <a:cubicBezTo>
                      <a:pt x="1" y="9380"/>
                      <a:pt x="1612" y="10987"/>
                      <a:pt x="3589" y="10987"/>
                    </a:cubicBezTo>
                    <a:lnTo>
                      <a:pt x="6942" y="10987"/>
                    </a:lnTo>
                    <a:cubicBezTo>
                      <a:pt x="8918" y="10987"/>
                      <a:pt x="10530" y="12598"/>
                      <a:pt x="10530" y="14575"/>
                    </a:cubicBezTo>
                    <a:lnTo>
                      <a:pt x="10530" y="47714"/>
                    </a:lnTo>
                    <a:cubicBezTo>
                      <a:pt x="10530" y="49690"/>
                      <a:pt x="8918" y="51301"/>
                      <a:pt x="6942" y="51301"/>
                    </a:cubicBezTo>
                    <a:lnTo>
                      <a:pt x="3589" y="51301"/>
                    </a:lnTo>
                    <a:cubicBezTo>
                      <a:pt x="1612" y="51301"/>
                      <a:pt x="1" y="52909"/>
                      <a:pt x="1" y="54889"/>
                    </a:cubicBezTo>
                    <a:lnTo>
                      <a:pt x="1" y="80722"/>
                    </a:lnTo>
                    <a:lnTo>
                      <a:pt x="1797" y="80722"/>
                    </a:lnTo>
                    <a:lnTo>
                      <a:pt x="1797" y="54885"/>
                    </a:lnTo>
                    <a:cubicBezTo>
                      <a:pt x="1797" y="53903"/>
                      <a:pt x="2603" y="53093"/>
                      <a:pt x="3589" y="53093"/>
                    </a:cubicBezTo>
                    <a:lnTo>
                      <a:pt x="6942" y="53093"/>
                    </a:lnTo>
                    <a:cubicBezTo>
                      <a:pt x="9913" y="53093"/>
                      <a:pt x="12326" y="50680"/>
                      <a:pt x="12326" y="47714"/>
                    </a:cubicBezTo>
                    <a:lnTo>
                      <a:pt x="12326" y="14575"/>
                    </a:lnTo>
                    <a:cubicBezTo>
                      <a:pt x="12326" y="11612"/>
                      <a:pt x="9913" y="9195"/>
                      <a:pt x="6942" y="9195"/>
                    </a:cubicBezTo>
                    <a:lnTo>
                      <a:pt x="3589" y="9195"/>
                    </a:lnTo>
                    <a:cubicBezTo>
                      <a:pt x="2603" y="9195"/>
                      <a:pt x="1797" y="8385"/>
                      <a:pt x="1797" y="7399"/>
                    </a:cubicBezTo>
                    <a:lnTo>
                      <a:pt x="179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4" name="Google Shape;4384;p38"/>
              <p:cNvSpPr/>
              <p:nvPr/>
            </p:nvSpPr>
            <p:spPr>
              <a:xfrm>
                <a:off x="7869349" y="377450"/>
                <a:ext cx="450932" cy="432951"/>
              </a:xfrm>
              <a:custGeom>
                <a:avLst/>
                <a:gdLst/>
                <a:ahLst/>
                <a:cxnLst/>
                <a:rect l="l" t="t" r="r" b="b"/>
                <a:pathLst>
                  <a:path w="6972" h="6694" extrusionOk="0">
                    <a:moveTo>
                      <a:pt x="1" y="1"/>
                    </a:moveTo>
                    <a:lnTo>
                      <a:pt x="1" y="1310"/>
                    </a:lnTo>
                    <a:cubicBezTo>
                      <a:pt x="1" y="4281"/>
                      <a:pt x="2418" y="6694"/>
                      <a:pt x="5381" y="6694"/>
                    </a:cubicBezTo>
                    <a:lnTo>
                      <a:pt x="6971" y="6694"/>
                    </a:lnTo>
                    <a:lnTo>
                      <a:pt x="6971" y="3106"/>
                    </a:lnTo>
                    <a:lnTo>
                      <a:pt x="5381" y="3106"/>
                    </a:lnTo>
                    <a:cubicBezTo>
                      <a:pt x="4395" y="3106"/>
                      <a:pt x="3589" y="2296"/>
                      <a:pt x="3589" y="1310"/>
                    </a:cubicBezTo>
                    <a:lnTo>
                      <a:pt x="3589" y="51"/>
                    </a:lnTo>
                    <a:lnTo>
                      <a:pt x="3207" y="437"/>
                    </a:lnTo>
                    <a:cubicBezTo>
                      <a:pt x="2775" y="868"/>
                      <a:pt x="2289" y="1049"/>
                      <a:pt x="1820" y="1049"/>
                    </a:cubicBezTo>
                    <a:cubicBezTo>
                      <a:pt x="1091" y="1049"/>
                      <a:pt x="399" y="613"/>
                      <a:pt x="1" y="1"/>
                    </a:cubicBezTo>
                    <a:close/>
                  </a:path>
                </a:pathLst>
              </a:custGeom>
              <a:solidFill>
                <a:srgbClr val="000000">
                  <a:alpha val="5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5" name="Google Shape;4385;p38"/>
              <p:cNvSpPr/>
              <p:nvPr/>
            </p:nvSpPr>
            <p:spPr>
              <a:xfrm>
                <a:off x="7869349" y="578341"/>
                <a:ext cx="913117" cy="4356741"/>
              </a:xfrm>
              <a:custGeom>
                <a:avLst/>
                <a:gdLst/>
                <a:ahLst/>
                <a:cxnLst/>
                <a:rect l="l" t="t" r="r" b="b"/>
                <a:pathLst>
                  <a:path w="14118" h="67361" extrusionOk="0">
                    <a:moveTo>
                      <a:pt x="7303" y="0"/>
                    </a:moveTo>
                    <a:lnTo>
                      <a:pt x="7303" y="3588"/>
                    </a:lnTo>
                    <a:lnTo>
                      <a:pt x="8734" y="3588"/>
                    </a:lnTo>
                    <a:cubicBezTo>
                      <a:pt x="9720" y="3588"/>
                      <a:pt x="10530" y="4394"/>
                      <a:pt x="10530" y="5380"/>
                    </a:cubicBezTo>
                    <a:lnTo>
                      <a:pt x="10530" y="38519"/>
                    </a:lnTo>
                    <a:cubicBezTo>
                      <a:pt x="10530" y="39505"/>
                      <a:pt x="9720" y="40310"/>
                      <a:pt x="8734" y="40310"/>
                    </a:cubicBezTo>
                    <a:lnTo>
                      <a:pt x="5381" y="40310"/>
                    </a:lnTo>
                    <a:cubicBezTo>
                      <a:pt x="2414" y="40310"/>
                      <a:pt x="1" y="42723"/>
                      <a:pt x="1" y="45690"/>
                    </a:cubicBezTo>
                    <a:lnTo>
                      <a:pt x="1" y="67163"/>
                    </a:lnTo>
                    <a:cubicBezTo>
                      <a:pt x="392" y="66605"/>
                      <a:pt x="1062" y="66326"/>
                      <a:pt x="1733" y="66326"/>
                    </a:cubicBezTo>
                    <a:cubicBezTo>
                      <a:pt x="2478" y="66326"/>
                      <a:pt x="3224" y="66671"/>
                      <a:pt x="3589" y="67360"/>
                    </a:cubicBezTo>
                    <a:lnTo>
                      <a:pt x="3589" y="45694"/>
                    </a:lnTo>
                    <a:cubicBezTo>
                      <a:pt x="3589" y="44708"/>
                      <a:pt x="4395" y="43898"/>
                      <a:pt x="5381" y="43898"/>
                    </a:cubicBezTo>
                    <a:lnTo>
                      <a:pt x="8734" y="43898"/>
                    </a:lnTo>
                    <a:cubicBezTo>
                      <a:pt x="11705" y="43898"/>
                      <a:pt x="14118" y="41485"/>
                      <a:pt x="14118" y="38519"/>
                    </a:cubicBezTo>
                    <a:lnTo>
                      <a:pt x="14118" y="5380"/>
                    </a:lnTo>
                    <a:cubicBezTo>
                      <a:pt x="14118" y="2417"/>
                      <a:pt x="11705" y="0"/>
                      <a:pt x="8734" y="0"/>
                    </a:cubicBezTo>
                    <a:close/>
                  </a:path>
                </a:pathLst>
              </a:custGeom>
              <a:solidFill>
                <a:srgbClr val="000000">
                  <a:alpha val="5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6" name="Google Shape;4386;p38"/>
              <p:cNvSpPr/>
              <p:nvPr/>
            </p:nvSpPr>
            <p:spPr>
              <a:xfrm>
                <a:off x="7797750" y="3659933"/>
                <a:ext cx="162599" cy="266083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4114" extrusionOk="0">
                    <a:moveTo>
                      <a:pt x="1108" y="1"/>
                    </a:moveTo>
                    <a:lnTo>
                      <a:pt x="1108" y="2716"/>
                    </a:lnTo>
                    <a:cubicBezTo>
                      <a:pt x="1108" y="3391"/>
                      <a:pt x="634" y="3966"/>
                      <a:pt x="0" y="4113"/>
                    </a:cubicBezTo>
                    <a:lnTo>
                      <a:pt x="718" y="4113"/>
                    </a:lnTo>
                    <a:cubicBezTo>
                      <a:pt x="1708" y="4113"/>
                      <a:pt x="2514" y="3307"/>
                      <a:pt x="2514" y="2317"/>
                    </a:cubicBezTo>
                    <a:lnTo>
                      <a:pt x="25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7" name="Google Shape;4387;p38"/>
              <p:cNvSpPr/>
              <p:nvPr/>
            </p:nvSpPr>
            <p:spPr>
              <a:xfrm>
                <a:off x="7857706" y="4320814"/>
                <a:ext cx="258193" cy="118942"/>
              </a:xfrm>
              <a:custGeom>
                <a:avLst/>
                <a:gdLst/>
                <a:ahLst/>
                <a:cxnLst/>
                <a:rect l="l" t="t" r="r" b="b"/>
                <a:pathLst>
                  <a:path w="3992" h="1839" extrusionOk="0">
                    <a:moveTo>
                      <a:pt x="1" y="1"/>
                    </a:moveTo>
                    <a:lnTo>
                      <a:pt x="1" y="1839"/>
                    </a:lnTo>
                    <a:lnTo>
                      <a:pt x="3991" y="1839"/>
                    </a:lnTo>
                    <a:lnTo>
                      <a:pt x="39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8" name="Google Shape;4388;p38"/>
              <p:cNvSpPr/>
              <p:nvPr/>
            </p:nvSpPr>
            <p:spPr>
              <a:xfrm>
                <a:off x="7846841" y="3598618"/>
                <a:ext cx="226436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3501" h="2007" extrusionOk="0">
                    <a:moveTo>
                      <a:pt x="1" y="0"/>
                    </a:moveTo>
                    <a:lnTo>
                      <a:pt x="1" y="2006"/>
                    </a:lnTo>
                    <a:lnTo>
                      <a:pt x="3500" y="2006"/>
                    </a:lnTo>
                    <a:lnTo>
                      <a:pt x="35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9" name="Google Shape;4389;p38"/>
              <p:cNvSpPr/>
              <p:nvPr/>
            </p:nvSpPr>
            <p:spPr>
              <a:xfrm>
                <a:off x="8008083" y="3598618"/>
                <a:ext cx="118360" cy="129808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007" extrusionOk="0">
                    <a:moveTo>
                      <a:pt x="0" y="0"/>
                    </a:moveTo>
                    <a:lnTo>
                      <a:pt x="0" y="2006"/>
                    </a:lnTo>
                    <a:lnTo>
                      <a:pt x="1830" y="2006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0" name="Google Shape;4390;p38"/>
              <p:cNvSpPr/>
              <p:nvPr/>
            </p:nvSpPr>
            <p:spPr>
              <a:xfrm>
                <a:off x="7846841" y="3618150"/>
                <a:ext cx="279601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4323" h="299" extrusionOk="0">
                    <a:moveTo>
                      <a:pt x="1" y="0"/>
                    </a:moveTo>
                    <a:lnTo>
                      <a:pt x="1" y="298"/>
                    </a:lnTo>
                    <a:lnTo>
                      <a:pt x="4323" y="298"/>
                    </a:lnTo>
                    <a:lnTo>
                      <a:pt x="43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1" name="Google Shape;4391;p38"/>
              <p:cNvSpPr/>
              <p:nvPr/>
            </p:nvSpPr>
            <p:spPr>
              <a:xfrm>
                <a:off x="8008083" y="3618150"/>
                <a:ext cx="118360" cy="19339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299" extrusionOk="0">
                    <a:moveTo>
                      <a:pt x="0" y="0"/>
                    </a:moveTo>
                    <a:lnTo>
                      <a:pt x="0" y="298"/>
                    </a:lnTo>
                    <a:lnTo>
                      <a:pt x="1830" y="298"/>
                    </a:lnTo>
                    <a:lnTo>
                      <a:pt x="18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2" name="Google Shape;4392;p38"/>
              <p:cNvSpPr/>
              <p:nvPr/>
            </p:nvSpPr>
            <p:spPr>
              <a:xfrm>
                <a:off x="7585217" y="3964437"/>
                <a:ext cx="189764" cy="109499"/>
              </a:xfrm>
              <a:custGeom>
                <a:avLst/>
                <a:gdLst/>
                <a:ahLst/>
                <a:cxnLst/>
                <a:rect l="l" t="t" r="r" b="b"/>
                <a:pathLst>
                  <a:path w="2934" h="1693" extrusionOk="0">
                    <a:moveTo>
                      <a:pt x="0" y="1"/>
                    </a:moveTo>
                    <a:lnTo>
                      <a:pt x="0" y="1692"/>
                    </a:lnTo>
                    <a:lnTo>
                      <a:pt x="2934" y="1692"/>
                    </a:lnTo>
                    <a:lnTo>
                      <a:pt x="2934" y="1"/>
                    </a:lnTo>
                    <a:close/>
                  </a:path>
                </a:pathLst>
              </a:custGeom>
              <a:solidFill>
                <a:srgbClr val="202E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3" name="Google Shape;4393;p38"/>
              <p:cNvSpPr/>
              <p:nvPr/>
            </p:nvSpPr>
            <p:spPr>
              <a:xfrm>
                <a:off x="7663931" y="3938437"/>
                <a:ext cx="110793" cy="1615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497" extrusionOk="0">
                    <a:moveTo>
                      <a:pt x="0" y="0"/>
                    </a:moveTo>
                    <a:lnTo>
                      <a:pt x="0" y="2497"/>
                    </a:lnTo>
                    <a:lnTo>
                      <a:pt x="1712" y="2497"/>
                    </a:lnTo>
                    <a:lnTo>
                      <a:pt x="17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4" name="Google Shape;4394;p38"/>
              <p:cNvSpPr/>
              <p:nvPr/>
            </p:nvSpPr>
            <p:spPr>
              <a:xfrm>
                <a:off x="7764893" y="3925954"/>
                <a:ext cx="9831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152" h="2888" extrusionOk="0">
                    <a:moveTo>
                      <a:pt x="0" y="0"/>
                    </a:moveTo>
                    <a:lnTo>
                      <a:pt x="0" y="2887"/>
                    </a:lnTo>
                    <a:lnTo>
                      <a:pt x="151" y="2887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5" name="Google Shape;4395;p38"/>
              <p:cNvSpPr/>
              <p:nvPr/>
            </p:nvSpPr>
            <p:spPr>
              <a:xfrm>
                <a:off x="7655522" y="3925954"/>
                <a:ext cx="34538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4" h="2888" extrusionOk="0">
                    <a:moveTo>
                      <a:pt x="269" y="0"/>
                    </a:moveTo>
                    <a:lnTo>
                      <a:pt x="0" y="21"/>
                    </a:lnTo>
                    <a:lnTo>
                      <a:pt x="265" y="2887"/>
                    </a:lnTo>
                    <a:lnTo>
                      <a:pt x="533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rgbClr val="597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6" name="Google Shape;4396;p38"/>
              <p:cNvSpPr/>
              <p:nvPr/>
            </p:nvSpPr>
            <p:spPr>
              <a:xfrm>
                <a:off x="7689996" y="3925954"/>
                <a:ext cx="34214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29" h="2888" extrusionOk="0">
                    <a:moveTo>
                      <a:pt x="265" y="0"/>
                    </a:moveTo>
                    <a:lnTo>
                      <a:pt x="0" y="21"/>
                    </a:lnTo>
                    <a:lnTo>
                      <a:pt x="260" y="2887"/>
                    </a:lnTo>
                    <a:lnTo>
                      <a:pt x="529" y="2862"/>
                    </a:lnTo>
                    <a:lnTo>
                      <a:pt x="26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7" name="Google Shape;4397;p38"/>
              <p:cNvSpPr/>
              <p:nvPr/>
            </p:nvSpPr>
            <p:spPr>
              <a:xfrm>
                <a:off x="7724146" y="3925954"/>
                <a:ext cx="34279" cy="186789"/>
              </a:xfrm>
              <a:custGeom>
                <a:avLst/>
                <a:gdLst/>
                <a:ahLst/>
                <a:cxnLst/>
                <a:rect l="l" t="t" r="r" b="b"/>
                <a:pathLst>
                  <a:path w="530" h="2888" extrusionOk="0">
                    <a:moveTo>
                      <a:pt x="269" y="0"/>
                    </a:moveTo>
                    <a:lnTo>
                      <a:pt x="1" y="21"/>
                    </a:lnTo>
                    <a:lnTo>
                      <a:pt x="261" y="2887"/>
                    </a:lnTo>
                    <a:lnTo>
                      <a:pt x="530" y="2862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8" name="Google Shape;4398;p38"/>
              <p:cNvSpPr/>
              <p:nvPr/>
            </p:nvSpPr>
            <p:spPr>
              <a:xfrm>
                <a:off x="7220691" y="3778294"/>
                <a:ext cx="481847" cy="481783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7449" extrusionOk="0">
                    <a:moveTo>
                      <a:pt x="3723" y="0"/>
                    </a:moveTo>
                    <a:cubicBezTo>
                      <a:pt x="1667" y="0"/>
                      <a:pt x="1" y="1666"/>
                      <a:pt x="1" y="3722"/>
                    </a:cubicBezTo>
                    <a:cubicBezTo>
                      <a:pt x="1" y="5779"/>
                      <a:pt x="1667" y="7449"/>
                      <a:pt x="3723" y="7449"/>
                    </a:cubicBezTo>
                    <a:cubicBezTo>
                      <a:pt x="5779" y="7449"/>
                      <a:pt x="7449" y="5779"/>
                      <a:pt x="7449" y="3722"/>
                    </a:cubicBezTo>
                    <a:cubicBezTo>
                      <a:pt x="7449" y="1666"/>
                      <a:pt x="5779" y="0"/>
                      <a:pt x="37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9" name="Google Shape;4399;p38"/>
              <p:cNvSpPr/>
              <p:nvPr/>
            </p:nvSpPr>
            <p:spPr>
              <a:xfrm>
                <a:off x="7237507" y="3795110"/>
                <a:ext cx="447892" cy="447892"/>
              </a:xfrm>
              <a:custGeom>
                <a:avLst/>
                <a:gdLst/>
                <a:ahLst/>
                <a:cxnLst/>
                <a:rect l="l" t="t" r="r" b="b"/>
                <a:pathLst>
                  <a:path w="6925" h="6925" extrusionOk="0">
                    <a:moveTo>
                      <a:pt x="3463" y="0"/>
                    </a:moveTo>
                    <a:cubicBezTo>
                      <a:pt x="1553" y="0"/>
                      <a:pt x="1" y="1553"/>
                      <a:pt x="1" y="3462"/>
                    </a:cubicBezTo>
                    <a:cubicBezTo>
                      <a:pt x="1" y="5376"/>
                      <a:pt x="1553" y="6924"/>
                      <a:pt x="3463" y="6924"/>
                    </a:cubicBezTo>
                    <a:cubicBezTo>
                      <a:pt x="5376" y="6924"/>
                      <a:pt x="6925" y="5376"/>
                      <a:pt x="6925" y="3462"/>
                    </a:cubicBezTo>
                    <a:cubicBezTo>
                      <a:pt x="6925" y="1553"/>
                      <a:pt x="5376" y="0"/>
                      <a:pt x="34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0" name="Google Shape;4400;p38"/>
              <p:cNvSpPr/>
              <p:nvPr/>
            </p:nvSpPr>
            <p:spPr>
              <a:xfrm>
                <a:off x="7248632" y="3806493"/>
                <a:ext cx="425643" cy="425384"/>
              </a:xfrm>
              <a:custGeom>
                <a:avLst/>
                <a:gdLst/>
                <a:ahLst/>
                <a:cxnLst/>
                <a:rect l="l" t="t" r="r" b="b"/>
                <a:pathLst>
                  <a:path w="6581" h="6577" extrusionOk="0">
                    <a:moveTo>
                      <a:pt x="3291" y="1"/>
                    </a:moveTo>
                    <a:cubicBezTo>
                      <a:pt x="1474" y="1"/>
                      <a:pt x="1" y="1469"/>
                      <a:pt x="1" y="3286"/>
                    </a:cubicBezTo>
                    <a:cubicBezTo>
                      <a:pt x="1" y="5103"/>
                      <a:pt x="1474" y="6576"/>
                      <a:pt x="3291" y="6576"/>
                    </a:cubicBezTo>
                    <a:cubicBezTo>
                      <a:pt x="5108" y="6576"/>
                      <a:pt x="6581" y="5103"/>
                      <a:pt x="6581" y="3286"/>
                    </a:cubicBezTo>
                    <a:cubicBezTo>
                      <a:pt x="6581" y="1469"/>
                      <a:pt x="5108" y="1"/>
                      <a:pt x="32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1" name="Google Shape;4401;p38"/>
              <p:cNvSpPr/>
              <p:nvPr/>
            </p:nvSpPr>
            <p:spPr>
              <a:xfrm>
                <a:off x="7277673" y="3835275"/>
                <a:ext cx="367821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5687" h="5687" extrusionOk="0">
                    <a:moveTo>
                      <a:pt x="2842" y="0"/>
                    </a:moveTo>
                    <a:cubicBezTo>
                      <a:pt x="1272" y="0"/>
                      <a:pt x="1" y="1272"/>
                      <a:pt x="1" y="2841"/>
                    </a:cubicBezTo>
                    <a:cubicBezTo>
                      <a:pt x="1" y="4411"/>
                      <a:pt x="1272" y="5687"/>
                      <a:pt x="2842" y="5687"/>
                    </a:cubicBezTo>
                    <a:cubicBezTo>
                      <a:pt x="4411" y="5687"/>
                      <a:pt x="5687" y="4411"/>
                      <a:pt x="5687" y="2841"/>
                    </a:cubicBezTo>
                    <a:cubicBezTo>
                      <a:pt x="5687" y="1272"/>
                      <a:pt x="4411" y="0"/>
                      <a:pt x="28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2" name="Google Shape;4402;p38"/>
              <p:cNvSpPr/>
              <p:nvPr/>
            </p:nvSpPr>
            <p:spPr>
              <a:xfrm>
                <a:off x="7461423" y="3835534"/>
                <a:ext cx="184072" cy="367821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5687" extrusionOk="0">
                    <a:moveTo>
                      <a:pt x="1" y="1"/>
                    </a:moveTo>
                    <a:lnTo>
                      <a:pt x="1" y="5687"/>
                    </a:lnTo>
                    <a:cubicBezTo>
                      <a:pt x="1570" y="5687"/>
                      <a:pt x="2846" y="4411"/>
                      <a:pt x="2846" y="2846"/>
                    </a:cubicBezTo>
                    <a:cubicBezTo>
                      <a:pt x="2846" y="1276"/>
                      <a:pt x="1570" y="1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3" name="Google Shape;4403;p38"/>
              <p:cNvSpPr/>
              <p:nvPr/>
            </p:nvSpPr>
            <p:spPr>
              <a:xfrm>
                <a:off x="7435358" y="3992960"/>
                <a:ext cx="52453" cy="52453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404" y="1"/>
                    </a:moveTo>
                    <a:cubicBezTo>
                      <a:pt x="186" y="1"/>
                      <a:pt x="1" y="181"/>
                      <a:pt x="1" y="403"/>
                    </a:cubicBezTo>
                    <a:cubicBezTo>
                      <a:pt x="1" y="626"/>
                      <a:pt x="186" y="810"/>
                      <a:pt x="404" y="810"/>
                    </a:cubicBezTo>
                    <a:cubicBezTo>
                      <a:pt x="626" y="810"/>
                      <a:pt x="811" y="630"/>
                      <a:pt x="811" y="403"/>
                    </a:cubicBezTo>
                    <a:cubicBezTo>
                      <a:pt x="811" y="185"/>
                      <a:pt x="626" y="1"/>
                      <a:pt x="4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4" name="Google Shape;4404;p38"/>
              <p:cNvSpPr/>
              <p:nvPr/>
            </p:nvSpPr>
            <p:spPr>
              <a:xfrm>
                <a:off x="7282329" y="3839867"/>
                <a:ext cx="358831" cy="358895"/>
              </a:xfrm>
              <a:custGeom>
                <a:avLst/>
                <a:gdLst/>
                <a:ahLst/>
                <a:cxnLst/>
                <a:rect l="l" t="t" r="r" b="b"/>
                <a:pathLst>
                  <a:path w="5548" h="5549" extrusionOk="0">
                    <a:moveTo>
                      <a:pt x="3210" y="1"/>
                    </a:moveTo>
                    <a:lnTo>
                      <a:pt x="3072" y="853"/>
                    </a:lnTo>
                    <a:cubicBezTo>
                      <a:pt x="3181" y="869"/>
                      <a:pt x="3290" y="899"/>
                      <a:pt x="3395" y="937"/>
                    </a:cubicBezTo>
                    <a:lnTo>
                      <a:pt x="3685" y="123"/>
                    </a:lnTo>
                    <a:cubicBezTo>
                      <a:pt x="3534" y="72"/>
                      <a:pt x="3370" y="30"/>
                      <a:pt x="3210" y="1"/>
                    </a:cubicBezTo>
                    <a:close/>
                    <a:moveTo>
                      <a:pt x="1771" y="135"/>
                    </a:moveTo>
                    <a:cubicBezTo>
                      <a:pt x="1624" y="190"/>
                      <a:pt x="1473" y="261"/>
                      <a:pt x="1335" y="345"/>
                    </a:cubicBezTo>
                    <a:lnTo>
                      <a:pt x="1771" y="1088"/>
                    </a:lnTo>
                    <a:cubicBezTo>
                      <a:pt x="1868" y="1037"/>
                      <a:pt x="1968" y="983"/>
                      <a:pt x="2073" y="941"/>
                    </a:cubicBezTo>
                    <a:lnTo>
                      <a:pt x="1771" y="135"/>
                    </a:lnTo>
                    <a:close/>
                    <a:moveTo>
                      <a:pt x="4868" y="941"/>
                    </a:moveTo>
                    <a:lnTo>
                      <a:pt x="4213" y="1503"/>
                    </a:lnTo>
                    <a:cubicBezTo>
                      <a:pt x="4289" y="1587"/>
                      <a:pt x="4356" y="1679"/>
                      <a:pt x="4415" y="1776"/>
                    </a:cubicBezTo>
                    <a:lnTo>
                      <a:pt x="5153" y="1335"/>
                    </a:lnTo>
                    <a:cubicBezTo>
                      <a:pt x="5069" y="1193"/>
                      <a:pt x="4973" y="1063"/>
                      <a:pt x="4868" y="941"/>
                    </a:cubicBezTo>
                    <a:close/>
                    <a:moveTo>
                      <a:pt x="323" y="1373"/>
                    </a:moveTo>
                    <a:cubicBezTo>
                      <a:pt x="244" y="1512"/>
                      <a:pt x="176" y="1667"/>
                      <a:pt x="118" y="1818"/>
                    </a:cubicBezTo>
                    <a:lnTo>
                      <a:pt x="932" y="2107"/>
                    </a:lnTo>
                    <a:cubicBezTo>
                      <a:pt x="965" y="2002"/>
                      <a:pt x="1016" y="1898"/>
                      <a:pt x="1070" y="1801"/>
                    </a:cubicBezTo>
                    <a:lnTo>
                      <a:pt x="323" y="1373"/>
                    </a:lnTo>
                    <a:close/>
                    <a:moveTo>
                      <a:pt x="5367" y="2733"/>
                    </a:moveTo>
                    <a:lnTo>
                      <a:pt x="4679" y="2758"/>
                    </a:lnTo>
                    <a:cubicBezTo>
                      <a:pt x="4679" y="2867"/>
                      <a:pt x="4671" y="2980"/>
                      <a:pt x="4650" y="3094"/>
                    </a:cubicBezTo>
                    <a:lnTo>
                      <a:pt x="5497" y="3240"/>
                    </a:lnTo>
                    <a:cubicBezTo>
                      <a:pt x="5531" y="3081"/>
                      <a:pt x="5539" y="2917"/>
                      <a:pt x="5548" y="2741"/>
                    </a:cubicBezTo>
                    <a:lnTo>
                      <a:pt x="5367" y="2733"/>
                    </a:lnTo>
                    <a:close/>
                    <a:moveTo>
                      <a:pt x="852" y="3102"/>
                    </a:moveTo>
                    <a:lnTo>
                      <a:pt x="0" y="3253"/>
                    </a:lnTo>
                    <a:cubicBezTo>
                      <a:pt x="30" y="3417"/>
                      <a:pt x="72" y="3576"/>
                      <a:pt x="126" y="3727"/>
                    </a:cubicBezTo>
                    <a:lnTo>
                      <a:pt x="940" y="3421"/>
                    </a:lnTo>
                    <a:cubicBezTo>
                      <a:pt x="898" y="3324"/>
                      <a:pt x="873" y="3211"/>
                      <a:pt x="852" y="3102"/>
                    </a:cubicBezTo>
                    <a:close/>
                    <a:moveTo>
                      <a:pt x="4230" y="3996"/>
                    </a:moveTo>
                    <a:cubicBezTo>
                      <a:pt x="4155" y="4080"/>
                      <a:pt x="4079" y="4155"/>
                      <a:pt x="3995" y="4231"/>
                    </a:cubicBezTo>
                    <a:lnTo>
                      <a:pt x="4549" y="4890"/>
                    </a:lnTo>
                    <a:cubicBezTo>
                      <a:pt x="4671" y="4785"/>
                      <a:pt x="4784" y="4671"/>
                      <a:pt x="4889" y="4550"/>
                    </a:cubicBezTo>
                    <a:lnTo>
                      <a:pt x="4230" y="3996"/>
                    </a:lnTo>
                    <a:close/>
                    <a:moveTo>
                      <a:pt x="1511" y="4239"/>
                    </a:moveTo>
                    <a:lnTo>
                      <a:pt x="961" y="4902"/>
                    </a:lnTo>
                    <a:cubicBezTo>
                      <a:pt x="1087" y="5007"/>
                      <a:pt x="1217" y="5099"/>
                      <a:pt x="1360" y="5179"/>
                    </a:cubicBezTo>
                    <a:lnTo>
                      <a:pt x="1792" y="4436"/>
                    </a:lnTo>
                    <a:cubicBezTo>
                      <a:pt x="1691" y="4378"/>
                      <a:pt x="1595" y="4315"/>
                      <a:pt x="1511" y="4239"/>
                    </a:cubicBezTo>
                    <a:close/>
                    <a:moveTo>
                      <a:pt x="3093" y="4650"/>
                    </a:moveTo>
                    <a:cubicBezTo>
                      <a:pt x="2980" y="4671"/>
                      <a:pt x="2871" y="4680"/>
                      <a:pt x="2757" y="4680"/>
                    </a:cubicBezTo>
                    <a:lnTo>
                      <a:pt x="2757" y="5548"/>
                    </a:lnTo>
                    <a:cubicBezTo>
                      <a:pt x="2917" y="5548"/>
                      <a:pt x="3080" y="5532"/>
                      <a:pt x="3244" y="5498"/>
                    </a:cubicBezTo>
                    <a:lnTo>
                      <a:pt x="3093" y="465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5" name="Google Shape;4405;p38"/>
              <p:cNvSpPr/>
              <p:nvPr/>
            </p:nvSpPr>
            <p:spPr>
              <a:xfrm>
                <a:off x="7453015" y="3920586"/>
                <a:ext cx="84210" cy="102837"/>
              </a:xfrm>
              <a:custGeom>
                <a:avLst/>
                <a:gdLst/>
                <a:ahLst/>
                <a:cxnLst/>
                <a:rect l="l" t="t" r="r" b="b"/>
                <a:pathLst>
                  <a:path w="1302" h="1590" extrusionOk="0">
                    <a:moveTo>
                      <a:pt x="995" y="0"/>
                    </a:moveTo>
                    <a:cubicBezTo>
                      <a:pt x="975" y="0"/>
                      <a:pt x="954" y="10"/>
                      <a:pt x="941" y="29"/>
                    </a:cubicBezTo>
                    <a:lnTo>
                      <a:pt x="1" y="1350"/>
                    </a:lnTo>
                    <a:lnTo>
                      <a:pt x="341" y="1590"/>
                    </a:lnTo>
                    <a:lnTo>
                      <a:pt x="1281" y="272"/>
                    </a:lnTo>
                    <a:cubicBezTo>
                      <a:pt x="1302" y="243"/>
                      <a:pt x="1293" y="201"/>
                      <a:pt x="1260" y="175"/>
                    </a:cubicBezTo>
                    <a:lnTo>
                      <a:pt x="1029" y="12"/>
                    </a:lnTo>
                    <a:cubicBezTo>
                      <a:pt x="1019" y="4"/>
                      <a:pt x="1007" y="0"/>
                      <a:pt x="9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6" name="Google Shape;4406;p38"/>
              <p:cNvSpPr/>
              <p:nvPr/>
            </p:nvSpPr>
            <p:spPr>
              <a:xfrm>
                <a:off x="7460065" y="3935073"/>
                <a:ext cx="63319" cy="8349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291" extrusionOk="0">
                    <a:moveTo>
                      <a:pt x="872" y="0"/>
                    </a:moveTo>
                    <a:cubicBezTo>
                      <a:pt x="865" y="0"/>
                      <a:pt x="859" y="3"/>
                      <a:pt x="857" y="10"/>
                    </a:cubicBezTo>
                    <a:lnTo>
                      <a:pt x="1" y="1210"/>
                    </a:lnTo>
                    <a:lnTo>
                      <a:pt x="110" y="1290"/>
                    </a:lnTo>
                    <a:lnTo>
                      <a:pt x="966" y="90"/>
                    </a:lnTo>
                    <a:cubicBezTo>
                      <a:pt x="979" y="77"/>
                      <a:pt x="974" y="69"/>
                      <a:pt x="962" y="56"/>
                    </a:cubicBezTo>
                    <a:lnTo>
                      <a:pt x="890" y="6"/>
                    </a:lnTo>
                    <a:cubicBezTo>
                      <a:pt x="885" y="2"/>
                      <a:pt x="878" y="0"/>
                      <a:pt x="87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7" name="Google Shape;4407;p38"/>
              <p:cNvSpPr/>
              <p:nvPr/>
            </p:nvSpPr>
            <p:spPr>
              <a:xfrm>
                <a:off x="7452498" y="4010035"/>
                <a:ext cx="18239" cy="18304"/>
              </a:xfrm>
              <a:custGeom>
                <a:avLst/>
                <a:gdLst/>
                <a:ahLst/>
                <a:cxnLst/>
                <a:rect l="l" t="t" r="r" b="b"/>
                <a:pathLst>
                  <a:path w="282" h="283" extrusionOk="0">
                    <a:moveTo>
                      <a:pt x="139" y="1"/>
                    </a:moveTo>
                    <a:cubicBezTo>
                      <a:pt x="63" y="1"/>
                      <a:pt x="0" y="64"/>
                      <a:pt x="0" y="139"/>
                    </a:cubicBezTo>
                    <a:cubicBezTo>
                      <a:pt x="0" y="219"/>
                      <a:pt x="63" y="282"/>
                      <a:pt x="139" y="282"/>
                    </a:cubicBezTo>
                    <a:cubicBezTo>
                      <a:pt x="219" y="282"/>
                      <a:pt x="282" y="219"/>
                      <a:pt x="282" y="139"/>
                    </a:cubicBezTo>
                    <a:cubicBezTo>
                      <a:pt x="282" y="64"/>
                      <a:pt x="219" y="1"/>
                      <a:pt x="13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8" name="Google Shape;4408;p38"/>
              <p:cNvSpPr/>
              <p:nvPr/>
            </p:nvSpPr>
            <p:spPr>
              <a:xfrm>
                <a:off x="7774918" y="4028275"/>
                <a:ext cx="185430" cy="292601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4524" extrusionOk="0">
                    <a:moveTo>
                      <a:pt x="1" y="0"/>
                    </a:moveTo>
                    <a:lnTo>
                      <a:pt x="1" y="1263"/>
                    </a:lnTo>
                    <a:lnTo>
                      <a:pt x="22" y="1263"/>
                    </a:lnTo>
                    <a:cubicBezTo>
                      <a:pt x="819" y="1263"/>
                      <a:pt x="1461" y="1909"/>
                      <a:pt x="1461" y="2703"/>
                    </a:cubicBezTo>
                    <a:lnTo>
                      <a:pt x="1461" y="4524"/>
                    </a:lnTo>
                    <a:lnTo>
                      <a:pt x="2867" y="4524"/>
                    </a:lnTo>
                    <a:lnTo>
                      <a:pt x="2867" y="1796"/>
                    </a:lnTo>
                    <a:cubicBezTo>
                      <a:pt x="2867" y="802"/>
                      <a:pt x="2065" y="0"/>
                      <a:pt x="10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09" name="Google Shape;4409;p38"/>
            <p:cNvGrpSpPr/>
            <p:nvPr/>
          </p:nvGrpSpPr>
          <p:grpSpPr>
            <a:xfrm>
              <a:off x="8049200" y="4712425"/>
              <a:ext cx="196447" cy="1392844"/>
              <a:chOff x="8049200" y="-918250"/>
              <a:chExt cx="196447" cy="1392844"/>
            </a:xfrm>
          </p:grpSpPr>
          <p:sp>
            <p:nvSpPr>
              <p:cNvPr id="4410" name="Google Shape;4410;p38"/>
              <p:cNvSpPr/>
              <p:nvPr/>
            </p:nvSpPr>
            <p:spPr>
              <a:xfrm>
                <a:off x="8049200" y="-918250"/>
                <a:ext cx="98246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1" name="Google Shape;4411;p38"/>
              <p:cNvSpPr/>
              <p:nvPr/>
            </p:nvSpPr>
            <p:spPr>
              <a:xfrm>
                <a:off x="8147424" y="-918250"/>
                <a:ext cx="98223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12" name="Google Shape;4412;p38"/>
            <p:cNvGrpSpPr/>
            <p:nvPr/>
          </p:nvGrpSpPr>
          <p:grpSpPr>
            <a:xfrm>
              <a:off x="8049200" y="-942825"/>
              <a:ext cx="196447" cy="1392844"/>
              <a:chOff x="8049200" y="-918250"/>
              <a:chExt cx="196447" cy="1392844"/>
            </a:xfrm>
          </p:grpSpPr>
          <p:sp>
            <p:nvSpPr>
              <p:cNvPr id="4413" name="Google Shape;4413;p38"/>
              <p:cNvSpPr/>
              <p:nvPr/>
            </p:nvSpPr>
            <p:spPr>
              <a:xfrm>
                <a:off x="8049200" y="-918250"/>
                <a:ext cx="98246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8" h="61352" extrusionOk="0">
                    <a:moveTo>
                      <a:pt x="1" y="1"/>
                    </a:moveTo>
                    <a:lnTo>
                      <a:pt x="1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4" name="Google Shape;4414;p38"/>
              <p:cNvSpPr/>
              <p:nvPr/>
            </p:nvSpPr>
            <p:spPr>
              <a:xfrm>
                <a:off x="8147424" y="-918250"/>
                <a:ext cx="98223" cy="1392844"/>
              </a:xfrm>
              <a:custGeom>
                <a:avLst/>
                <a:gdLst/>
                <a:ahLst/>
                <a:cxnLst/>
                <a:rect l="l" t="t" r="r" b="b"/>
                <a:pathLst>
                  <a:path w="4327" h="61352" extrusionOk="0">
                    <a:moveTo>
                      <a:pt x="0" y="1"/>
                    </a:moveTo>
                    <a:lnTo>
                      <a:pt x="0" y="61352"/>
                    </a:lnTo>
                    <a:lnTo>
                      <a:pt x="4327" y="61352"/>
                    </a:lnTo>
                    <a:lnTo>
                      <a:pt x="4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15" name="Google Shape;4415;p38"/>
          <p:cNvSpPr txBox="1">
            <a:spLocks noGrp="1"/>
          </p:cNvSpPr>
          <p:nvPr>
            <p:ph type="title"/>
          </p:nvPr>
        </p:nvSpPr>
        <p:spPr>
          <a:xfrm>
            <a:off x="4517524" y="909199"/>
            <a:ext cx="351407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THE </a:t>
            </a:r>
            <a:r>
              <a:rPr lang="sr-Latn-RS" dirty="0" smtClean="0">
                <a:solidFill>
                  <a:schemeClr val="bg1"/>
                </a:solidFill>
              </a:rPr>
              <a:t>END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4416" name="Google Shape;4416;p38"/>
          <p:cNvGrpSpPr/>
          <p:nvPr/>
        </p:nvGrpSpPr>
        <p:grpSpPr>
          <a:xfrm>
            <a:off x="222782" y="-942790"/>
            <a:ext cx="196428" cy="6250526"/>
            <a:chOff x="8049200" y="-918250"/>
            <a:chExt cx="196447" cy="1392844"/>
          </a:xfrm>
        </p:grpSpPr>
        <p:sp>
          <p:nvSpPr>
            <p:cNvPr id="4417" name="Google Shape;4417;p38"/>
            <p:cNvSpPr/>
            <p:nvPr/>
          </p:nvSpPr>
          <p:spPr>
            <a:xfrm>
              <a:off x="8049200" y="-918250"/>
              <a:ext cx="98246" cy="1392844"/>
            </a:xfrm>
            <a:custGeom>
              <a:avLst/>
              <a:gdLst/>
              <a:ahLst/>
              <a:cxnLst/>
              <a:rect l="l" t="t" r="r" b="b"/>
              <a:pathLst>
                <a:path w="4328" h="61352" extrusionOk="0">
                  <a:moveTo>
                    <a:pt x="1" y="1"/>
                  </a:moveTo>
                  <a:lnTo>
                    <a:pt x="1" y="61352"/>
                  </a:lnTo>
                  <a:lnTo>
                    <a:pt x="4327" y="61352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38"/>
            <p:cNvSpPr/>
            <p:nvPr/>
          </p:nvSpPr>
          <p:spPr>
            <a:xfrm>
              <a:off x="8147424" y="-918250"/>
              <a:ext cx="98223" cy="1392844"/>
            </a:xfrm>
            <a:custGeom>
              <a:avLst/>
              <a:gdLst/>
              <a:ahLst/>
              <a:cxnLst/>
              <a:rect l="l" t="t" r="r" b="b"/>
              <a:pathLst>
                <a:path w="4327" h="61352" extrusionOk="0">
                  <a:moveTo>
                    <a:pt x="0" y="1"/>
                  </a:moveTo>
                  <a:lnTo>
                    <a:pt x="0" y="61352"/>
                  </a:lnTo>
                  <a:lnTo>
                    <a:pt x="4327" y="61352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9" name="Google Shape;4419;p38"/>
          <p:cNvGrpSpPr/>
          <p:nvPr/>
        </p:nvGrpSpPr>
        <p:grpSpPr>
          <a:xfrm>
            <a:off x="170536" y="539507"/>
            <a:ext cx="531791" cy="540657"/>
            <a:chOff x="4102650" y="3495711"/>
            <a:chExt cx="928731" cy="944048"/>
          </a:xfrm>
        </p:grpSpPr>
        <p:sp>
          <p:nvSpPr>
            <p:cNvPr id="4420" name="Google Shape;4420;p38"/>
            <p:cNvSpPr/>
            <p:nvPr/>
          </p:nvSpPr>
          <p:spPr>
            <a:xfrm>
              <a:off x="4180400" y="3576650"/>
              <a:ext cx="371100" cy="744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38"/>
            <p:cNvSpPr/>
            <p:nvPr/>
          </p:nvSpPr>
          <p:spPr>
            <a:xfrm>
              <a:off x="4180391" y="4309354"/>
              <a:ext cx="370995" cy="99938"/>
            </a:xfrm>
            <a:custGeom>
              <a:avLst/>
              <a:gdLst/>
              <a:ahLst/>
              <a:cxnLst/>
              <a:rect l="l" t="t" r="r" b="b"/>
              <a:pathLst>
                <a:path w="3727" h="1004" extrusionOk="0">
                  <a:moveTo>
                    <a:pt x="0" y="1"/>
                  </a:moveTo>
                  <a:lnTo>
                    <a:pt x="0" y="1004"/>
                  </a:lnTo>
                  <a:lnTo>
                    <a:pt x="3727" y="1004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38"/>
            <p:cNvSpPr/>
            <p:nvPr/>
          </p:nvSpPr>
          <p:spPr>
            <a:xfrm>
              <a:off x="4180391" y="4309354"/>
              <a:ext cx="147522" cy="99938"/>
            </a:xfrm>
            <a:custGeom>
              <a:avLst/>
              <a:gdLst/>
              <a:ahLst/>
              <a:cxnLst/>
              <a:rect l="l" t="t" r="r" b="b"/>
              <a:pathLst>
                <a:path w="1482" h="1004" extrusionOk="0">
                  <a:moveTo>
                    <a:pt x="0" y="1"/>
                  </a:moveTo>
                  <a:lnTo>
                    <a:pt x="0" y="1004"/>
                  </a:lnTo>
                  <a:lnTo>
                    <a:pt x="1482" y="1004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38"/>
            <p:cNvSpPr/>
            <p:nvPr/>
          </p:nvSpPr>
          <p:spPr>
            <a:xfrm>
              <a:off x="4204171" y="4408406"/>
              <a:ext cx="347602" cy="31354"/>
            </a:xfrm>
            <a:custGeom>
              <a:avLst/>
              <a:gdLst/>
              <a:ahLst/>
              <a:cxnLst/>
              <a:rect l="l" t="t" r="r" b="b"/>
              <a:pathLst>
                <a:path w="3249" h="315" extrusionOk="0">
                  <a:moveTo>
                    <a:pt x="0" y="0"/>
                  </a:moveTo>
                  <a:lnTo>
                    <a:pt x="0" y="315"/>
                  </a:lnTo>
                  <a:lnTo>
                    <a:pt x="3248" y="315"/>
                  </a:lnTo>
                  <a:lnTo>
                    <a:pt x="3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38"/>
            <p:cNvSpPr/>
            <p:nvPr/>
          </p:nvSpPr>
          <p:spPr>
            <a:xfrm>
              <a:off x="4180380" y="4408406"/>
              <a:ext cx="152500" cy="31354"/>
            </a:xfrm>
            <a:custGeom>
              <a:avLst/>
              <a:gdLst/>
              <a:ahLst/>
              <a:cxnLst/>
              <a:rect l="l" t="t" r="r" b="b"/>
              <a:pathLst>
                <a:path w="1293" h="315" extrusionOk="0">
                  <a:moveTo>
                    <a:pt x="0" y="0"/>
                  </a:moveTo>
                  <a:lnTo>
                    <a:pt x="0" y="315"/>
                  </a:lnTo>
                  <a:lnTo>
                    <a:pt x="1293" y="315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38"/>
            <p:cNvSpPr/>
            <p:nvPr/>
          </p:nvSpPr>
          <p:spPr>
            <a:xfrm>
              <a:off x="4180391" y="3515718"/>
              <a:ext cx="370995" cy="99540"/>
            </a:xfrm>
            <a:custGeom>
              <a:avLst/>
              <a:gdLst/>
              <a:ahLst/>
              <a:cxnLst/>
              <a:rect l="l" t="t" r="r" b="b"/>
              <a:pathLst>
                <a:path w="3727" h="1000" extrusionOk="0">
                  <a:moveTo>
                    <a:pt x="0" y="1"/>
                  </a:moveTo>
                  <a:lnTo>
                    <a:pt x="0" y="999"/>
                  </a:lnTo>
                  <a:lnTo>
                    <a:pt x="3727" y="999"/>
                  </a:lnTo>
                  <a:lnTo>
                    <a:pt x="37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38"/>
            <p:cNvSpPr/>
            <p:nvPr/>
          </p:nvSpPr>
          <p:spPr>
            <a:xfrm>
              <a:off x="4180391" y="3515718"/>
              <a:ext cx="161757" cy="99540"/>
            </a:xfrm>
            <a:custGeom>
              <a:avLst/>
              <a:gdLst/>
              <a:ahLst/>
              <a:cxnLst/>
              <a:rect l="l" t="t" r="r" b="b"/>
              <a:pathLst>
                <a:path w="1625" h="1000" extrusionOk="0">
                  <a:moveTo>
                    <a:pt x="0" y="1"/>
                  </a:moveTo>
                  <a:lnTo>
                    <a:pt x="0" y="999"/>
                  </a:lnTo>
                  <a:lnTo>
                    <a:pt x="1624" y="999"/>
                  </a:lnTo>
                  <a:lnTo>
                    <a:pt x="16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38"/>
            <p:cNvSpPr/>
            <p:nvPr/>
          </p:nvSpPr>
          <p:spPr>
            <a:xfrm>
              <a:off x="4181187" y="3495711"/>
              <a:ext cx="370597" cy="20903"/>
            </a:xfrm>
            <a:custGeom>
              <a:avLst/>
              <a:gdLst/>
              <a:ahLst/>
              <a:cxnLst/>
              <a:rect l="l" t="t" r="r" b="b"/>
              <a:pathLst>
                <a:path w="3723" h="210" extrusionOk="0">
                  <a:moveTo>
                    <a:pt x="1" y="0"/>
                  </a:moveTo>
                  <a:lnTo>
                    <a:pt x="1" y="210"/>
                  </a:lnTo>
                  <a:lnTo>
                    <a:pt x="3723" y="210"/>
                  </a:lnTo>
                  <a:lnTo>
                    <a:pt x="37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8"/>
            <p:cNvSpPr/>
            <p:nvPr/>
          </p:nvSpPr>
          <p:spPr>
            <a:xfrm>
              <a:off x="4102650" y="3735205"/>
              <a:ext cx="528571" cy="481674"/>
            </a:xfrm>
            <a:custGeom>
              <a:avLst/>
              <a:gdLst/>
              <a:ahLst/>
              <a:cxnLst/>
              <a:rect l="l" t="t" r="r" b="b"/>
              <a:pathLst>
                <a:path w="5310" h="4839" extrusionOk="0">
                  <a:moveTo>
                    <a:pt x="2649" y="0"/>
                  </a:moveTo>
                  <a:cubicBezTo>
                    <a:pt x="1545" y="0"/>
                    <a:pt x="551" y="763"/>
                    <a:pt x="294" y="1883"/>
                  </a:cubicBezTo>
                  <a:cubicBezTo>
                    <a:pt x="1" y="3184"/>
                    <a:pt x="815" y="4480"/>
                    <a:pt x="2120" y="4778"/>
                  </a:cubicBezTo>
                  <a:cubicBezTo>
                    <a:pt x="2299" y="4819"/>
                    <a:pt x="2478" y="4838"/>
                    <a:pt x="2655" y="4838"/>
                  </a:cubicBezTo>
                  <a:cubicBezTo>
                    <a:pt x="3759" y="4838"/>
                    <a:pt x="4758" y="4078"/>
                    <a:pt x="5011" y="2953"/>
                  </a:cubicBezTo>
                  <a:cubicBezTo>
                    <a:pt x="5309" y="1652"/>
                    <a:pt x="4491" y="355"/>
                    <a:pt x="3190" y="62"/>
                  </a:cubicBezTo>
                  <a:cubicBezTo>
                    <a:pt x="3009" y="20"/>
                    <a:pt x="2828" y="0"/>
                    <a:pt x="26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8"/>
            <p:cNvSpPr/>
            <p:nvPr/>
          </p:nvSpPr>
          <p:spPr>
            <a:xfrm>
              <a:off x="4181984" y="3791445"/>
              <a:ext cx="369800" cy="369692"/>
            </a:xfrm>
            <a:custGeom>
              <a:avLst/>
              <a:gdLst/>
              <a:ahLst/>
              <a:cxnLst/>
              <a:rect l="l" t="t" r="r" b="b"/>
              <a:pathLst>
                <a:path w="3715" h="3714" extrusionOk="0">
                  <a:moveTo>
                    <a:pt x="1856" y="0"/>
                  </a:moveTo>
                  <a:cubicBezTo>
                    <a:pt x="832" y="0"/>
                    <a:pt x="1" y="831"/>
                    <a:pt x="1" y="1855"/>
                  </a:cubicBezTo>
                  <a:cubicBezTo>
                    <a:pt x="1" y="2883"/>
                    <a:pt x="832" y="3714"/>
                    <a:pt x="1856" y="3714"/>
                  </a:cubicBezTo>
                  <a:cubicBezTo>
                    <a:pt x="2880" y="3714"/>
                    <a:pt x="3715" y="2883"/>
                    <a:pt x="3715" y="1855"/>
                  </a:cubicBezTo>
                  <a:cubicBezTo>
                    <a:pt x="3715" y="831"/>
                    <a:pt x="2880" y="0"/>
                    <a:pt x="18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8"/>
            <p:cNvSpPr/>
            <p:nvPr/>
          </p:nvSpPr>
          <p:spPr>
            <a:xfrm>
              <a:off x="4197512" y="3829470"/>
              <a:ext cx="338444" cy="293245"/>
            </a:xfrm>
            <a:custGeom>
              <a:avLst/>
              <a:gdLst/>
              <a:ahLst/>
              <a:cxnLst/>
              <a:rect l="l" t="t" r="r" b="b"/>
              <a:pathLst>
                <a:path w="3400" h="2946" extrusionOk="0">
                  <a:moveTo>
                    <a:pt x="852" y="0"/>
                  </a:moveTo>
                  <a:lnTo>
                    <a:pt x="0" y="1473"/>
                  </a:lnTo>
                  <a:lnTo>
                    <a:pt x="852" y="2946"/>
                  </a:lnTo>
                  <a:lnTo>
                    <a:pt x="2552" y="2946"/>
                  </a:lnTo>
                  <a:lnTo>
                    <a:pt x="3399" y="1473"/>
                  </a:lnTo>
                  <a:lnTo>
                    <a:pt x="25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8"/>
            <p:cNvSpPr/>
            <p:nvPr/>
          </p:nvSpPr>
          <p:spPr>
            <a:xfrm>
              <a:off x="4222099" y="3832755"/>
              <a:ext cx="287081" cy="287073"/>
            </a:xfrm>
            <a:custGeom>
              <a:avLst/>
              <a:gdLst/>
              <a:ahLst/>
              <a:cxnLst/>
              <a:rect l="l" t="t" r="r" b="b"/>
              <a:pathLst>
                <a:path w="2884" h="2884" extrusionOk="0">
                  <a:moveTo>
                    <a:pt x="1440" y="1"/>
                  </a:moveTo>
                  <a:cubicBezTo>
                    <a:pt x="647" y="1"/>
                    <a:pt x="1" y="643"/>
                    <a:pt x="1" y="1440"/>
                  </a:cubicBezTo>
                  <a:cubicBezTo>
                    <a:pt x="1" y="2237"/>
                    <a:pt x="647" y="2884"/>
                    <a:pt x="1440" y="2884"/>
                  </a:cubicBezTo>
                  <a:cubicBezTo>
                    <a:pt x="2238" y="2884"/>
                    <a:pt x="2884" y="2237"/>
                    <a:pt x="2884" y="1440"/>
                  </a:cubicBezTo>
                  <a:cubicBezTo>
                    <a:pt x="2884" y="643"/>
                    <a:pt x="2238" y="1"/>
                    <a:pt x="14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8"/>
            <p:cNvSpPr/>
            <p:nvPr/>
          </p:nvSpPr>
          <p:spPr>
            <a:xfrm>
              <a:off x="4159886" y="3900840"/>
              <a:ext cx="871495" cy="150106"/>
            </a:xfrm>
            <a:custGeom>
              <a:avLst/>
              <a:gdLst/>
              <a:ahLst/>
              <a:cxnLst/>
              <a:rect l="l" t="t" r="r" b="b"/>
              <a:pathLst>
                <a:path w="8755" h="1508" extrusionOk="0">
                  <a:moveTo>
                    <a:pt x="361" y="1"/>
                  </a:moveTo>
                  <a:cubicBezTo>
                    <a:pt x="164" y="1"/>
                    <a:pt x="1" y="164"/>
                    <a:pt x="1" y="366"/>
                  </a:cubicBezTo>
                  <a:lnTo>
                    <a:pt x="1" y="1146"/>
                  </a:lnTo>
                  <a:cubicBezTo>
                    <a:pt x="1" y="1344"/>
                    <a:pt x="164" y="1507"/>
                    <a:pt x="361" y="1507"/>
                  </a:cubicBezTo>
                  <a:lnTo>
                    <a:pt x="8393" y="1507"/>
                  </a:lnTo>
                  <a:cubicBezTo>
                    <a:pt x="8595" y="1507"/>
                    <a:pt x="8754" y="1344"/>
                    <a:pt x="8754" y="1146"/>
                  </a:cubicBezTo>
                  <a:lnTo>
                    <a:pt x="8754" y="366"/>
                  </a:lnTo>
                  <a:cubicBezTo>
                    <a:pt x="8754" y="164"/>
                    <a:pt x="8595" y="1"/>
                    <a:pt x="83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8"/>
            <p:cNvSpPr/>
            <p:nvPr/>
          </p:nvSpPr>
          <p:spPr>
            <a:xfrm>
              <a:off x="4557950" y="3901736"/>
              <a:ext cx="473424" cy="149210"/>
            </a:xfrm>
            <a:custGeom>
              <a:avLst/>
              <a:gdLst/>
              <a:ahLst/>
              <a:cxnLst/>
              <a:rect l="l" t="t" r="r" b="b"/>
              <a:pathLst>
                <a:path w="4756" h="1499" extrusionOk="0">
                  <a:moveTo>
                    <a:pt x="1" y="0"/>
                  </a:moveTo>
                  <a:lnTo>
                    <a:pt x="1" y="1498"/>
                  </a:lnTo>
                  <a:lnTo>
                    <a:pt x="4394" y="1498"/>
                  </a:lnTo>
                  <a:cubicBezTo>
                    <a:pt x="4596" y="1498"/>
                    <a:pt x="4755" y="1335"/>
                    <a:pt x="4755" y="1137"/>
                  </a:cubicBezTo>
                  <a:lnTo>
                    <a:pt x="4755" y="357"/>
                  </a:lnTo>
                  <a:cubicBezTo>
                    <a:pt x="4755" y="160"/>
                    <a:pt x="4596" y="0"/>
                    <a:pt x="43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8"/>
            <p:cNvSpPr/>
            <p:nvPr/>
          </p:nvSpPr>
          <p:spPr>
            <a:xfrm>
              <a:off x="4747177" y="3901736"/>
              <a:ext cx="284194" cy="149210"/>
            </a:xfrm>
            <a:custGeom>
              <a:avLst/>
              <a:gdLst/>
              <a:ahLst/>
              <a:cxnLst/>
              <a:rect l="l" t="t" r="r" b="b"/>
              <a:pathLst>
                <a:path w="2855" h="1499" extrusionOk="0">
                  <a:moveTo>
                    <a:pt x="1" y="0"/>
                  </a:moveTo>
                  <a:lnTo>
                    <a:pt x="1" y="1498"/>
                  </a:lnTo>
                  <a:lnTo>
                    <a:pt x="2493" y="1498"/>
                  </a:lnTo>
                  <a:cubicBezTo>
                    <a:pt x="2695" y="1498"/>
                    <a:pt x="2854" y="1335"/>
                    <a:pt x="2854" y="1137"/>
                  </a:cubicBezTo>
                  <a:lnTo>
                    <a:pt x="2854" y="357"/>
                  </a:lnTo>
                  <a:cubicBezTo>
                    <a:pt x="2854" y="160"/>
                    <a:pt x="2695" y="0"/>
                    <a:pt x="24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8"/>
            <p:cNvSpPr/>
            <p:nvPr/>
          </p:nvSpPr>
          <p:spPr>
            <a:xfrm>
              <a:off x="4263906" y="3874562"/>
              <a:ext cx="203564" cy="203460"/>
            </a:xfrm>
            <a:custGeom>
              <a:avLst/>
              <a:gdLst/>
              <a:ahLst/>
              <a:cxnLst/>
              <a:rect l="l" t="t" r="r" b="b"/>
              <a:pathLst>
                <a:path w="2045" h="2044" extrusionOk="0">
                  <a:moveTo>
                    <a:pt x="1024" y="0"/>
                  </a:moveTo>
                  <a:cubicBezTo>
                    <a:pt x="458" y="0"/>
                    <a:pt x="0" y="453"/>
                    <a:pt x="0" y="1020"/>
                  </a:cubicBezTo>
                  <a:cubicBezTo>
                    <a:pt x="0" y="1587"/>
                    <a:pt x="458" y="2044"/>
                    <a:pt x="1024" y="2044"/>
                  </a:cubicBezTo>
                  <a:cubicBezTo>
                    <a:pt x="1591" y="2044"/>
                    <a:pt x="2044" y="1587"/>
                    <a:pt x="2044" y="1020"/>
                  </a:cubicBezTo>
                  <a:cubicBezTo>
                    <a:pt x="2044" y="453"/>
                    <a:pt x="1591" y="0"/>
                    <a:pt x="10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8"/>
            <p:cNvSpPr/>
            <p:nvPr/>
          </p:nvSpPr>
          <p:spPr>
            <a:xfrm>
              <a:off x="4298148" y="3908804"/>
              <a:ext cx="134980" cy="134578"/>
            </a:xfrm>
            <a:custGeom>
              <a:avLst/>
              <a:gdLst/>
              <a:ahLst/>
              <a:cxnLst/>
              <a:rect l="l" t="t" r="r" b="b"/>
              <a:pathLst>
                <a:path w="1356" h="1352" extrusionOk="0">
                  <a:moveTo>
                    <a:pt x="676" y="0"/>
                  </a:moveTo>
                  <a:cubicBezTo>
                    <a:pt x="303" y="0"/>
                    <a:pt x="1" y="303"/>
                    <a:pt x="1" y="676"/>
                  </a:cubicBezTo>
                  <a:cubicBezTo>
                    <a:pt x="1" y="1049"/>
                    <a:pt x="303" y="1352"/>
                    <a:pt x="676" y="1352"/>
                  </a:cubicBezTo>
                  <a:cubicBezTo>
                    <a:pt x="1054" y="1352"/>
                    <a:pt x="1356" y="1049"/>
                    <a:pt x="1356" y="676"/>
                  </a:cubicBezTo>
                  <a:cubicBezTo>
                    <a:pt x="1356" y="303"/>
                    <a:pt x="1054" y="0"/>
                    <a:pt x="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8"/>
            <p:cNvSpPr/>
            <p:nvPr/>
          </p:nvSpPr>
          <p:spPr>
            <a:xfrm>
              <a:off x="4317359" y="3928015"/>
              <a:ext cx="96158" cy="96156"/>
            </a:xfrm>
            <a:custGeom>
              <a:avLst/>
              <a:gdLst/>
              <a:ahLst/>
              <a:cxnLst/>
              <a:rect l="l" t="t" r="r" b="b"/>
              <a:pathLst>
                <a:path w="966" h="966" extrusionOk="0">
                  <a:moveTo>
                    <a:pt x="483" y="0"/>
                  </a:moveTo>
                  <a:cubicBezTo>
                    <a:pt x="219" y="0"/>
                    <a:pt x="1" y="219"/>
                    <a:pt x="1" y="483"/>
                  </a:cubicBezTo>
                  <a:cubicBezTo>
                    <a:pt x="1" y="752"/>
                    <a:pt x="219" y="966"/>
                    <a:pt x="483" y="966"/>
                  </a:cubicBezTo>
                  <a:cubicBezTo>
                    <a:pt x="752" y="966"/>
                    <a:pt x="966" y="752"/>
                    <a:pt x="966" y="483"/>
                  </a:cubicBezTo>
                  <a:cubicBezTo>
                    <a:pt x="966" y="219"/>
                    <a:pt x="752" y="0"/>
                    <a:pt x="4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4" name="Google Shape;4114;p31"/>
          <p:cNvSpPr txBox="1">
            <a:spLocks noGrp="1"/>
          </p:cNvSpPr>
          <p:nvPr>
            <p:ph type="title"/>
          </p:nvPr>
        </p:nvSpPr>
        <p:spPr>
          <a:xfrm>
            <a:off x="2145298" y="405932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Izgled sistema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687" y="1384299"/>
            <a:ext cx="4794023" cy="3139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Google Shape;4244;p35"/>
          <p:cNvSpPr txBox="1">
            <a:spLocks noGrp="1"/>
          </p:cNvSpPr>
          <p:nvPr>
            <p:ph type="subTitle" idx="6"/>
          </p:nvPr>
        </p:nvSpPr>
        <p:spPr>
          <a:xfrm>
            <a:off x="1526925" y="3007050"/>
            <a:ext cx="2716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Pumpe </a:t>
            </a:r>
            <a:r>
              <a:rPr lang="sr-Latn-RS" dirty="0" smtClean="0">
                <a:solidFill>
                  <a:schemeClr val="bg1"/>
                </a:solidFill>
              </a:rPr>
              <a:t>1</a:t>
            </a:r>
            <a:r>
              <a:rPr lang="sr-Latn-RS" dirty="0" smtClean="0"/>
              <a:t> i </a:t>
            </a:r>
            <a:r>
              <a:rPr lang="sr-Latn-RS" dirty="0" smtClean="0">
                <a:solidFill>
                  <a:schemeClr val="bg1"/>
                </a:solidFill>
              </a:rPr>
              <a:t>2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245" name="Google Shape;4245;p35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Elementi </a:t>
            </a:r>
            <a:r>
              <a:rPr lang="sr-Latn-RS" dirty="0" smtClean="0">
                <a:solidFill>
                  <a:schemeClr val="lt1"/>
                </a:solidFill>
              </a:rPr>
              <a:t>sistema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246" name="Google Shape;4246;p35"/>
          <p:cNvSpPr txBox="1">
            <a:spLocks noGrp="1"/>
          </p:cNvSpPr>
          <p:nvPr>
            <p:ph type="subTitle" idx="1"/>
          </p:nvPr>
        </p:nvSpPr>
        <p:spPr>
          <a:xfrm>
            <a:off x="1526925" y="1824405"/>
            <a:ext cx="27165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Preko njega se tečnost uliva u rezervoar i on se zatvara kada tečnost pređe kritičnu vrednost maksimuma.</a:t>
            </a:r>
            <a:endParaRPr dirty="0"/>
          </a:p>
        </p:txBody>
      </p:sp>
      <p:sp>
        <p:nvSpPr>
          <p:cNvPr id="4247" name="Google Shape;4247;p35"/>
          <p:cNvSpPr txBox="1">
            <a:spLocks noGrp="1"/>
          </p:cNvSpPr>
          <p:nvPr>
            <p:ph type="subTitle" idx="2"/>
          </p:nvPr>
        </p:nvSpPr>
        <p:spPr>
          <a:xfrm>
            <a:off x="5542833" y="1801939"/>
            <a:ext cx="2716500" cy="1088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Detektuju nivo tečnosti u rezervoaru i u zavisnosti od njihovih stanja se pokreću ili gase pumpe, otvara ili zatvara regulacioni ventil. Binarni senzori.</a:t>
            </a:r>
            <a:endParaRPr dirty="0"/>
          </a:p>
        </p:txBody>
      </p:sp>
      <p:sp>
        <p:nvSpPr>
          <p:cNvPr id="4248" name="Google Shape;4248;p35"/>
          <p:cNvSpPr txBox="1">
            <a:spLocks noGrp="1"/>
          </p:cNvSpPr>
          <p:nvPr>
            <p:ph type="subTitle" idx="3"/>
          </p:nvPr>
        </p:nvSpPr>
        <p:spPr>
          <a:xfrm>
            <a:off x="1526925" y="3451100"/>
            <a:ext cx="27165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sr-Latn-RS" dirty="0"/>
              <a:t>U</a:t>
            </a:r>
            <a:r>
              <a:rPr lang="sr-Latn-RS" dirty="0" smtClean="0"/>
              <a:t> zavisnosti od režima rada i detekcije </a:t>
            </a:r>
            <a:r>
              <a:rPr lang="sr-Latn-RS" dirty="0"/>
              <a:t>senzora </a:t>
            </a:r>
            <a:r>
              <a:rPr lang="sr-Latn-RS" dirty="0" smtClean="0"/>
              <a:t>pumpe se uljučuju i isključuju.</a:t>
            </a:r>
            <a:endParaRPr dirty="0"/>
          </a:p>
        </p:txBody>
      </p:sp>
      <p:sp>
        <p:nvSpPr>
          <p:cNvPr id="4249" name="Google Shape;4249;p35"/>
          <p:cNvSpPr txBox="1">
            <a:spLocks noGrp="1"/>
          </p:cNvSpPr>
          <p:nvPr>
            <p:ph type="subTitle" idx="4"/>
          </p:nvPr>
        </p:nvSpPr>
        <p:spPr>
          <a:xfrm>
            <a:off x="5542833" y="3485556"/>
            <a:ext cx="27165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U rezervoar se uliva tečnost, koja se tu skladišti i pumpama se prazni.</a:t>
            </a:r>
            <a:endParaRPr dirty="0"/>
          </a:p>
        </p:txBody>
      </p:sp>
      <p:sp>
        <p:nvSpPr>
          <p:cNvPr id="4250" name="Google Shape;4250;p35"/>
          <p:cNvSpPr txBox="1">
            <a:spLocks noGrp="1"/>
          </p:cNvSpPr>
          <p:nvPr>
            <p:ph type="subTitle" idx="5"/>
          </p:nvPr>
        </p:nvSpPr>
        <p:spPr>
          <a:xfrm>
            <a:off x="1526925" y="1346400"/>
            <a:ext cx="3022518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Regulacioni ventil – </a:t>
            </a:r>
            <a:r>
              <a:rPr lang="sr-Latn-RS" dirty="0" smtClean="0">
                <a:solidFill>
                  <a:schemeClr val="bg1"/>
                </a:solidFill>
              </a:rPr>
              <a:t>Y1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251" name="Google Shape;4251;p35"/>
          <p:cNvSpPr txBox="1">
            <a:spLocks noGrp="1"/>
          </p:cNvSpPr>
          <p:nvPr>
            <p:ph type="subTitle" idx="7"/>
          </p:nvPr>
        </p:nvSpPr>
        <p:spPr>
          <a:xfrm>
            <a:off x="5542833" y="1346400"/>
            <a:ext cx="2716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Senzori – </a:t>
            </a:r>
            <a:r>
              <a:rPr lang="sr-Latn-RS" dirty="0" smtClean="0">
                <a:solidFill>
                  <a:schemeClr val="bg1"/>
                </a:solidFill>
              </a:rPr>
              <a:t>B1</a:t>
            </a:r>
            <a:r>
              <a:rPr lang="sr-Latn-RS" dirty="0" smtClean="0"/>
              <a:t>,</a:t>
            </a:r>
            <a:r>
              <a:rPr lang="sr-Latn-RS" dirty="0" smtClean="0">
                <a:solidFill>
                  <a:schemeClr val="bg1"/>
                </a:solidFill>
              </a:rPr>
              <a:t>B2</a:t>
            </a:r>
            <a:r>
              <a:rPr lang="sr-Latn-RS" dirty="0" smtClean="0"/>
              <a:t>,</a:t>
            </a:r>
            <a:r>
              <a:rPr lang="sr-Latn-RS" dirty="0" smtClean="0">
                <a:solidFill>
                  <a:schemeClr val="bg1"/>
                </a:solidFill>
              </a:rPr>
              <a:t>B3</a:t>
            </a:r>
            <a:r>
              <a:rPr lang="sr-Latn-RS" dirty="0" smtClean="0"/>
              <a:t>,</a:t>
            </a:r>
            <a:r>
              <a:rPr lang="sr-Latn-RS" dirty="0" smtClean="0">
                <a:solidFill>
                  <a:schemeClr val="bg1"/>
                </a:solidFill>
              </a:rPr>
              <a:t>B4</a:t>
            </a:r>
            <a:r>
              <a:rPr lang="sr-Latn-RS" dirty="0" smtClean="0"/>
              <a:t> i </a:t>
            </a:r>
            <a:r>
              <a:rPr lang="sr-Latn-RS" dirty="0" smtClean="0">
                <a:solidFill>
                  <a:schemeClr val="bg1"/>
                </a:solidFill>
              </a:rPr>
              <a:t>B5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252" name="Google Shape;4252;p35"/>
          <p:cNvSpPr txBox="1">
            <a:spLocks noGrp="1"/>
          </p:cNvSpPr>
          <p:nvPr>
            <p:ph type="subTitle" idx="8"/>
          </p:nvPr>
        </p:nvSpPr>
        <p:spPr>
          <a:xfrm>
            <a:off x="5546730" y="3002543"/>
            <a:ext cx="2716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Rezervoar</a:t>
            </a:r>
            <a:endParaRPr dirty="0"/>
          </a:p>
        </p:txBody>
      </p:sp>
      <p:grpSp>
        <p:nvGrpSpPr>
          <p:cNvPr id="4267" name="Google Shape;4267;p35"/>
          <p:cNvGrpSpPr/>
          <p:nvPr/>
        </p:nvGrpSpPr>
        <p:grpSpPr>
          <a:xfrm>
            <a:off x="4863327" y="1615537"/>
            <a:ext cx="525038" cy="592844"/>
            <a:chOff x="7083653" y="1301977"/>
            <a:chExt cx="221204" cy="289764"/>
          </a:xfrm>
        </p:grpSpPr>
        <p:sp>
          <p:nvSpPr>
            <p:cNvPr id="4268" name="Google Shape;4268;p35"/>
            <p:cNvSpPr/>
            <p:nvPr/>
          </p:nvSpPr>
          <p:spPr>
            <a:xfrm>
              <a:off x="7160392" y="1566125"/>
              <a:ext cx="67724" cy="25616"/>
            </a:xfrm>
            <a:custGeom>
              <a:avLst/>
              <a:gdLst/>
              <a:ahLst/>
              <a:cxnLst/>
              <a:rect l="l" t="t" r="r" b="b"/>
              <a:pathLst>
                <a:path w="2509" h="949" extrusionOk="0">
                  <a:moveTo>
                    <a:pt x="629" y="1"/>
                  </a:moveTo>
                  <a:lnTo>
                    <a:pt x="1" y="320"/>
                  </a:lnTo>
                  <a:lnTo>
                    <a:pt x="1" y="948"/>
                  </a:lnTo>
                  <a:lnTo>
                    <a:pt x="2508" y="948"/>
                  </a:lnTo>
                  <a:lnTo>
                    <a:pt x="2508" y="320"/>
                  </a:lnTo>
                  <a:lnTo>
                    <a:pt x="1883" y="1"/>
                  </a:lnTo>
                  <a:lnTo>
                    <a:pt x="1258" y="313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35"/>
            <p:cNvSpPr/>
            <p:nvPr/>
          </p:nvSpPr>
          <p:spPr>
            <a:xfrm>
              <a:off x="7134992" y="1531656"/>
              <a:ext cx="118524" cy="42486"/>
            </a:xfrm>
            <a:custGeom>
              <a:avLst/>
              <a:gdLst/>
              <a:ahLst/>
              <a:cxnLst/>
              <a:rect l="l" t="t" r="r" b="b"/>
              <a:pathLst>
                <a:path w="4391" h="1574" extrusionOk="0">
                  <a:moveTo>
                    <a:pt x="1103" y="1"/>
                  </a:moveTo>
                  <a:lnTo>
                    <a:pt x="1" y="317"/>
                  </a:lnTo>
                  <a:lnTo>
                    <a:pt x="1" y="1574"/>
                  </a:lnTo>
                  <a:lnTo>
                    <a:pt x="4390" y="1574"/>
                  </a:lnTo>
                  <a:lnTo>
                    <a:pt x="4390" y="317"/>
                  </a:lnTo>
                  <a:lnTo>
                    <a:pt x="3295" y="1"/>
                  </a:lnTo>
                  <a:lnTo>
                    <a:pt x="2199" y="313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35"/>
            <p:cNvSpPr/>
            <p:nvPr/>
          </p:nvSpPr>
          <p:spPr>
            <a:xfrm>
              <a:off x="7083653" y="1301977"/>
              <a:ext cx="221204" cy="238317"/>
            </a:xfrm>
            <a:custGeom>
              <a:avLst/>
              <a:gdLst/>
              <a:ahLst/>
              <a:cxnLst/>
              <a:rect l="l" t="t" r="r" b="b"/>
              <a:pathLst>
                <a:path w="8195" h="8829" extrusionOk="0">
                  <a:moveTo>
                    <a:pt x="1235" y="0"/>
                  </a:moveTo>
                  <a:cubicBezTo>
                    <a:pt x="1202" y="82"/>
                    <a:pt x="1" y="1609"/>
                    <a:pt x="1" y="4416"/>
                  </a:cubicBezTo>
                  <a:cubicBezTo>
                    <a:pt x="1" y="7226"/>
                    <a:pt x="1202" y="8747"/>
                    <a:pt x="1235" y="8829"/>
                  </a:cubicBezTo>
                  <a:lnTo>
                    <a:pt x="6961" y="8829"/>
                  </a:lnTo>
                  <a:cubicBezTo>
                    <a:pt x="6993" y="8747"/>
                    <a:pt x="8195" y="7220"/>
                    <a:pt x="8195" y="4416"/>
                  </a:cubicBezTo>
                  <a:cubicBezTo>
                    <a:pt x="8195" y="1609"/>
                    <a:pt x="6997" y="89"/>
                    <a:pt x="6961" y="0"/>
                  </a:cubicBezTo>
                  <a:lnTo>
                    <a:pt x="6302" y="0"/>
                  </a:lnTo>
                  <a:cubicBezTo>
                    <a:pt x="6302" y="7"/>
                    <a:pt x="4114" y="5940"/>
                    <a:pt x="4098" y="5992"/>
                  </a:cubicBezTo>
                  <a:lnTo>
                    <a:pt x="18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35"/>
            <p:cNvSpPr/>
            <p:nvPr/>
          </p:nvSpPr>
          <p:spPr>
            <a:xfrm>
              <a:off x="7134992" y="1302598"/>
              <a:ext cx="118605" cy="161415"/>
            </a:xfrm>
            <a:custGeom>
              <a:avLst/>
              <a:gdLst/>
              <a:ahLst/>
              <a:cxnLst/>
              <a:rect l="l" t="t" r="r" b="b"/>
              <a:pathLst>
                <a:path w="4394" h="5980" extrusionOk="0">
                  <a:moveTo>
                    <a:pt x="1" y="0"/>
                  </a:moveTo>
                  <a:lnTo>
                    <a:pt x="1" y="5979"/>
                  </a:lnTo>
                  <a:lnTo>
                    <a:pt x="4394" y="5979"/>
                  </a:lnTo>
                  <a:lnTo>
                    <a:pt x="43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35"/>
            <p:cNvSpPr/>
            <p:nvPr/>
          </p:nvSpPr>
          <p:spPr>
            <a:xfrm>
              <a:off x="7168760" y="1378878"/>
              <a:ext cx="51097" cy="51097"/>
            </a:xfrm>
            <a:custGeom>
              <a:avLst/>
              <a:gdLst/>
              <a:ahLst/>
              <a:cxnLst/>
              <a:rect l="l" t="t" r="r" b="b"/>
              <a:pathLst>
                <a:path w="1893" h="1893" extrusionOk="0">
                  <a:moveTo>
                    <a:pt x="945" y="1"/>
                  </a:moveTo>
                  <a:cubicBezTo>
                    <a:pt x="421" y="1"/>
                    <a:pt x="0" y="422"/>
                    <a:pt x="0" y="945"/>
                  </a:cubicBezTo>
                  <a:cubicBezTo>
                    <a:pt x="0" y="1468"/>
                    <a:pt x="421" y="1893"/>
                    <a:pt x="945" y="1893"/>
                  </a:cubicBezTo>
                  <a:cubicBezTo>
                    <a:pt x="1468" y="1893"/>
                    <a:pt x="1892" y="1468"/>
                    <a:pt x="1892" y="945"/>
                  </a:cubicBezTo>
                  <a:cubicBezTo>
                    <a:pt x="1892" y="422"/>
                    <a:pt x="1468" y="1"/>
                    <a:pt x="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35"/>
            <p:cNvSpPr/>
            <p:nvPr/>
          </p:nvSpPr>
          <p:spPr>
            <a:xfrm>
              <a:off x="7168841" y="1336527"/>
              <a:ext cx="33876" cy="16897"/>
            </a:xfrm>
            <a:custGeom>
              <a:avLst/>
              <a:gdLst/>
              <a:ahLst/>
              <a:cxnLst/>
              <a:rect l="l" t="t" r="r" b="b"/>
              <a:pathLst>
                <a:path w="1255" h="626" extrusionOk="0">
                  <a:moveTo>
                    <a:pt x="0" y="0"/>
                  </a:moveTo>
                  <a:lnTo>
                    <a:pt x="0" y="625"/>
                  </a:lnTo>
                  <a:lnTo>
                    <a:pt x="942" y="625"/>
                  </a:lnTo>
                  <a:lnTo>
                    <a:pt x="1254" y="313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35"/>
            <p:cNvSpPr/>
            <p:nvPr/>
          </p:nvSpPr>
          <p:spPr>
            <a:xfrm>
              <a:off x="7194241" y="1336419"/>
              <a:ext cx="25427" cy="17005"/>
            </a:xfrm>
            <a:custGeom>
              <a:avLst/>
              <a:gdLst/>
              <a:ahLst/>
              <a:cxnLst/>
              <a:rect l="l" t="t" r="r" b="b"/>
              <a:pathLst>
                <a:path w="942" h="630" extrusionOk="0">
                  <a:moveTo>
                    <a:pt x="1" y="1"/>
                  </a:moveTo>
                  <a:lnTo>
                    <a:pt x="1" y="629"/>
                  </a:lnTo>
                  <a:lnTo>
                    <a:pt x="942" y="629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5"/>
            <p:cNvSpPr/>
            <p:nvPr/>
          </p:nvSpPr>
          <p:spPr>
            <a:xfrm>
              <a:off x="7236511" y="1480856"/>
              <a:ext cx="17086" cy="17086"/>
            </a:xfrm>
            <a:custGeom>
              <a:avLst/>
              <a:gdLst/>
              <a:ahLst/>
              <a:cxnLst/>
              <a:rect l="l" t="t" r="r" b="b"/>
              <a:pathLst>
                <a:path w="633" h="633" extrusionOk="0">
                  <a:moveTo>
                    <a:pt x="1" y="0"/>
                  </a:moveTo>
                  <a:lnTo>
                    <a:pt x="1" y="632"/>
                  </a:lnTo>
                  <a:lnTo>
                    <a:pt x="633" y="632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35"/>
            <p:cNvSpPr/>
            <p:nvPr/>
          </p:nvSpPr>
          <p:spPr>
            <a:xfrm>
              <a:off x="7202690" y="1480856"/>
              <a:ext cx="16978" cy="17086"/>
            </a:xfrm>
            <a:custGeom>
              <a:avLst/>
              <a:gdLst/>
              <a:ahLst/>
              <a:cxnLst/>
              <a:rect l="l" t="t" r="r" b="b"/>
              <a:pathLst>
                <a:path w="629" h="633" extrusionOk="0">
                  <a:moveTo>
                    <a:pt x="0" y="0"/>
                  </a:moveTo>
                  <a:lnTo>
                    <a:pt x="0" y="632"/>
                  </a:lnTo>
                  <a:lnTo>
                    <a:pt x="629" y="632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925;p48"/>
          <p:cNvGrpSpPr/>
          <p:nvPr/>
        </p:nvGrpSpPr>
        <p:grpSpPr>
          <a:xfrm>
            <a:off x="643253" y="1702887"/>
            <a:ext cx="562669" cy="502992"/>
            <a:chOff x="3291692" y="2012284"/>
            <a:chExt cx="289036" cy="204333"/>
          </a:xfrm>
        </p:grpSpPr>
        <p:sp>
          <p:nvSpPr>
            <p:cNvPr id="44" name="Google Shape;4926;p48"/>
            <p:cNvSpPr/>
            <p:nvPr/>
          </p:nvSpPr>
          <p:spPr>
            <a:xfrm>
              <a:off x="3419151" y="2071614"/>
              <a:ext cx="33957" cy="51205"/>
            </a:xfrm>
            <a:custGeom>
              <a:avLst/>
              <a:gdLst/>
              <a:ahLst/>
              <a:cxnLst/>
              <a:rect l="l" t="t" r="r" b="b"/>
              <a:pathLst>
                <a:path w="1258" h="1897" extrusionOk="0">
                  <a:moveTo>
                    <a:pt x="316" y="1"/>
                  </a:moveTo>
                  <a:lnTo>
                    <a:pt x="0" y="320"/>
                  </a:lnTo>
                  <a:lnTo>
                    <a:pt x="0" y="1577"/>
                  </a:lnTo>
                  <a:lnTo>
                    <a:pt x="316" y="1896"/>
                  </a:lnTo>
                  <a:lnTo>
                    <a:pt x="632" y="1577"/>
                  </a:lnTo>
                  <a:lnTo>
                    <a:pt x="945" y="1890"/>
                  </a:lnTo>
                  <a:lnTo>
                    <a:pt x="1257" y="1577"/>
                  </a:lnTo>
                  <a:lnTo>
                    <a:pt x="1257" y="323"/>
                  </a:lnTo>
                  <a:lnTo>
                    <a:pt x="945" y="11"/>
                  </a:lnTo>
                  <a:lnTo>
                    <a:pt x="632" y="320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927;p48"/>
            <p:cNvSpPr/>
            <p:nvPr/>
          </p:nvSpPr>
          <p:spPr>
            <a:xfrm>
              <a:off x="3419232" y="2012365"/>
              <a:ext cx="33876" cy="42486"/>
            </a:xfrm>
            <a:custGeom>
              <a:avLst/>
              <a:gdLst/>
              <a:ahLst/>
              <a:cxnLst/>
              <a:rect l="l" t="t" r="r" b="b"/>
              <a:pathLst>
                <a:path w="1255" h="1574" extrusionOk="0">
                  <a:moveTo>
                    <a:pt x="629" y="1"/>
                  </a:moveTo>
                  <a:cubicBezTo>
                    <a:pt x="280" y="1"/>
                    <a:pt x="0" y="283"/>
                    <a:pt x="0" y="626"/>
                  </a:cubicBezTo>
                  <a:lnTo>
                    <a:pt x="0" y="1255"/>
                  </a:lnTo>
                  <a:lnTo>
                    <a:pt x="316" y="1574"/>
                  </a:lnTo>
                  <a:lnTo>
                    <a:pt x="629" y="1261"/>
                  </a:lnTo>
                  <a:lnTo>
                    <a:pt x="942" y="1574"/>
                  </a:lnTo>
                  <a:lnTo>
                    <a:pt x="1254" y="1261"/>
                  </a:lnTo>
                  <a:lnTo>
                    <a:pt x="1254" y="629"/>
                  </a:lnTo>
                  <a:cubicBezTo>
                    <a:pt x="1254" y="281"/>
                    <a:pt x="974" y="1"/>
                    <a:pt x="636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928;p48"/>
            <p:cNvSpPr/>
            <p:nvPr/>
          </p:nvSpPr>
          <p:spPr>
            <a:xfrm>
              <a:off x="3504312" y="2131402"/>
              <a:ext cx="67724" cy="67805"/>
            </a:xfrm>
            <a:custGeom>
              <a:avLst/>
              <a:gdLst/>
              <a:ahLst/>
              <a:cxnLst/>
              <a:rect l="l" t="t" r="r" b="b"/>
              <a:pathLst>
                <a:path w="2509" h="2512" extrusionOk="0">
                  <a:moveTo>
                    <a:pt x="314" y="0"/>
                  </a:moveTo>
                  <a:lnTo>
                    <a:pt x="1" y="1254"/>
                  </a:lnTo>
                  <a:lnTo>
                    <a:pt x="314" y="2511"/>
                  </a:lnTo>
                  <a:lnTo>
                    <a:pt x="2196" y="2511"/>
                  </a:lnTo>
                  <a:lnTo>
                    <a:pt x="2508" y="1254"/>
                  </a:lnTo>
                  <a:lnTo>
                    <a:pt x="21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929;p48"/>
            <p:cNvSpPr/>
            <p:nvPr/>
          </p:nvSpPr>
          <p:spPr>
            <a:xfrm>
              <a:off x="3300303" y="2131402"/>
              <a:ext cx="67805" cy="67805"/>
            </a:xfrm>
            <a:custGeom>
              <a:avLst/>
              <a:gdLst/>
              <a:ahLst/>
              <a:cxnLst/>
              <a:rect l="l" t="t" r="r" b="b"/>
              <a:pathLst>
                <a:path w="2512" h="2512" extrusionOk="0">
                  <a:moveTo>
                    <a:pt x="313" y="0"/>
                  </a:moveTo>
                  <a:lnTo>
                    <a:pt x="0" y="1254"/>
                  </a:lnTo>
                  <a:lnTo>
                    <a:pt x="313" y="2511"/>
                  </a:lnTo>
                  <a:lnTo>
                    <a:pt x="2198" y="2511"/>
                  </a:lnTo>
                  <a:lnTo>
                    <a:pt x="2511" y="1254"/>
                  </a:lnTo>
                  <a:lnTo>
                    <a:pt x="2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930;p48"/>
            <p:cNvSpPr/>
            <p:nvPr/>
          </p:nvSpPr>
          <p:spPr>
            <a:xfrm>
              <a:off x="3563669" y="2114424"/>
              <a:ext cx="17059" cy="102194"/>
            </a:xfrm>
            <a:custGeom>
              <a:avLst/>
              <a:gdLst/>
              <a:ahLst/>
              <a:cxnLst/>
              <a:rect l="l" t="t" r="r" b="b"/>
              <a:pathLst>
                <a:path w="632" h="3786" extrusionOk="0">
                  <a:moveTo>
                    <a:pt x="0" y="1"/>
                  </a:moveTo>
                  <a:lnTo>
                    <a:pt x="0" y="3785"/>
                  </a:lnTo>
                  <a:lnTo>
                    <a:pt x="632" y="3785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31;p48"/>
            <p:cNvSpPr/>
            <p:nvPr/>
          </p:nvSpPr>
          <p:spPr>
            <a:xfrm>
              <a:off x="3291692" y="2114424"/>
              <a:ext cx="16978" cy="102194"/>
            </a:xfrm>
            <a:custGeom>
              <a:avLst/>
              <a:gdLst/>
              <a:ahLst/>
              <a:cxnLst/>
              <a:rect l="l" t="t" r="r" b="b"/>
              <a:pathLst>
                <a:path w="629" h="3786" extrusionOk="0">
                  <a:moveTo>
                    <a:pt x="0" y="1"/>
                  </a:moveTo>
                  <a:lnTo>
                    <a:pt x="0" y="3785"/>
                  </a:lnTo>
                  <a:lnTo>
                    <a:pt x="629" y="3785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932;p48"/>
            <p:cNvSpPr/>
            <p:nvPr/>
          </p:nvSpPr>
          <p:spPr>
            <a:xfrm>
              <a:off x="3359551" y="2114424"/>
              <a:ext cx="153425" cy="102194"/>
            </a:xfrm>
            <a:custGeom>
              <a:avLst/>
              <a:gdLst/>
              <a:ahLst/>
              <a:cxnLst/>
              <a:rect l="l" t="t" r="r" b="b"/>
              <a:pathLst>
                <a:path w="5684" h="3786" extrusionOk="0">
                  <a:moveTo>
                    <a:pt x="0" y="1"/>
                  </a:moveTo>
                  <a:lnTo>
                    <a:pt x="0" y="3785"/>
                  </a:lnTo>
                  <a:lnTo>
                    <a:pt x="2837" y="3785"/>
                  </a:lnTo>
                  <a:lnTo>
                    <a:pt x="2840" y="3752"/>
                  </a:lnTo>
                  <a:lnTo>
                    <a:pt x="2840" y="3785"/>
                  </a:lnTo>
                  <a:lnTo>
                    <a:pt x="5683" y="3785"/>
                  </a:lnTo>
                  <a:lnTo>
                    <a:pt x="5683" y="1"/>
                  </a:lnTo>
                  <a:lnTo>
                    <a:pt x="2840" y="1"/>
                  </a:lnTo>
                  <a:lnTo>
                    <a:pt x="2840" y="34"/>
                  </a:lnTo>
                  <a:lnTo>
                    <a:pt x="28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933;p48"/>
            <p:cNvSpPr/>
            <p:nvPr/>
          </p:nvSpPr>
          <p:spPr>
            <a:xfrm>
              <a:off x="3393832" y="2012284"/>
              <a:ext cx="186896" cy="67724"/>
            </a:xfrm>
            <a:custGeom>
              <a:avLst/>
              <a:gdLst/>
              <a:ahLst/>
              <a:cxnLst/>
              <a:rect l="l" t="t" r="r" b="b"/>
              <a:pathLst>
                <a:path w="6924" h="2509" extrusionOk="0">
                  <a:moveTo>
                    <a:pt x="4101" y="1"/>
                  </a:moveTo>
                  <a:cubicBezTo>
                    <a:pt x="3933" y="343"/>
                    <a:pt x="3574" y="1054"/>
                    <a:pt x="3472" y="1254"/>
                  </a:cubicBezTo>
                  <a:lnTo>
                    <a:pt x="0" y="1254"/>
                  </a:lnTo>
                  <a:lnTo>
                    <a:pt x="0" y="2508"/>
                  </a:lnTo>
                  <a:lnTo>
                    <a:pt x="4387" y="2508"/>
                  </a:lnTo>
                  <a:cubicBezTo>
                    <a:pt x="4558" y="2169"/>
                    <a:pt x="4913" y="1455"/>
                    <a:pt x="5019" y="1254"/>
                  </a:cubicBezTo>
                  <a:lnTo>
                    <a:pt x="6924" y="1254"/>
                  </a:lnTo>
                  <a:lnTo>
                    <a:pt x="69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4785;p48"/>
          <p:cNvGrpSpPr/>
          <p:nvPr/>
        </p:nvGrpSpPr>
        <p:grpSpPr>
          <a:xfrm>
            <a:off x="656273" y="3370530"/>
            <a:ext cx="558440" cy="481580"/>
            <a:chOff x="1050829" y="1302598"/>
            <a:chExt cx="289063" cy="288415"/>
          </a:xfrm>
        </p:grpSpPr>
        <p:sp>
          <p:nvSpPr>
            <p:cNvPr id="53" name="Google Shape;4786;p48"/>
            <p:cNvSpPr/>
            <p:nvPr/>
          </p:nvSpPr>
          <p:spPr>
            <a:xfrm>
              <a:off x="1084597" y="1443903"/>
              <a:ext cx="221096" cy="125272"/>
            </a:xfrm>
            <a:custGeom>
              <a:avLst/>
              <a:gdLst/>
              <a:ahLst/>
              <a:cxnLst/>
              <a:rect l="l" t="t" r="r" b="b"/>
              <a:pathLst>
                <a:path w="8191" h="4641" extrusionOk="0">
                  <a:moveTo>
                    <a:pt x="553" y="1"/>
                  </a:moveTo>
                  <a:lnTo>
                    <a:pt x="0" y="428"/>
                  </a:lnTo>
                  <a:cubicBezTo>
                    <a:pt x="0" y="1314"/>
                    <a:pt x="411" y="2136"/>
                    <a:pt x="1102" y="2669"/>
                  </a:cubicBezTo>
                  <a:lnTo>
                    <a:pt x="1106" y="2663"/>
                  </a:lnTo>
                  <a:lnTo>
                    <a:pt x="1106" y="2669"/>
                  </a:lnTo>
                  <a:cubicBezTo>
                    <a:pt x="1599" y="3054"/>
                    <a:pt x="2205" y="3262"/>
                    <a:pt x="2840" y="3262"/>
                  </a:cubicBezTo>
                  <a:lnTo>
                    <a:pt x="2843" y="3245"/>
                  </a:lnTo>
                  <a:lnTo>
                    <a:pt x="2843" y="4213"/>
                  </a:lnTo>
                  <a:lnTo>
                    <a:pt x="3551" y="4640"/>
                  </a:lnTo>
                  <a:lnTo>
                    <a:pt x="4258" y="4213"/>
                  </a:lnTo>
                  <a:lnTo>
                    <a:pt x="4262" y="4190"/>
                  </a:lnTo>
                  <a:lnTo>
                    <a:pt x="4262" y="4199"/>
                  </a:lnTo>
                  <a:lnTo>
                    <a:pt x="4962" y="4627"/>
                  </a:lnTo>
                  <a:lnTo>
                    <a:pt x="5660" y="4199"/>
                  </a:lnTo>
                  <a:lnTo>
                    <a:pt x="5660" y="3571"/>
                  </a:lnTo>
                  <a:lnTo>
                    <a:pt x="5821" y="3571"/>
                  </a:lnTo>
                  <a:cubicBezTo>
                    <a:pt x="7128" y="3571"/>
                    <a:pt x="8191" y="2505"/>
                    <a:pt x="8191" y="1198"/>
                  </a:cubicBezTo>
                  <a:lnTo>
                    <a:pt x="8191" y="422"/>
                  </a:lnTo>
                  <a:lnTo>
                    <a:pt x="6236" y="109"/>
                  </a:lnTo>
                  <a:lnTo>
                    <a:pt x="4271" y="425"/>
                  </a:lnTo>
                  <a:lnTo>
                    <a:pt x="4271" y="461"/>
                  </a:lnTo>
                  <a:lnTo>
                    <a:pt x="4265" y="435"/>
                  </a:lnTo>
                  <a:lnTo>
                    <a:pt x="2847" y="435"/>
                  </a:lnTo>
                  <a:lnTo>
                    <a:pt x="2847" y="445"/>
                  </a:lnTo>
                  <a:lnTo>
                    <a:pt x="2843" y="428"/>
                  </a:lnTo>
                  <a:lnTo>
                    <a:pt x="1974" y="1"/>
                  </a:lnTo>
                  <a:lnTo>
                    <a:pt x="1106" y="428"/>
                  </a:lnTo>
                  <a:lnTo>
                    <a:pt x="1106" y="435"/>
                  </a:lnTo>
                  <a:lnTo>
                    <a:pt x="1102" y="428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87;p48"/>
            <p:cNvSpPr/>
            <p:nvPr/>
          </p:nvSpPr>
          <p:spPr>
            <a:xfrm>
              <a:off x="1067699" y="1334557"/>
              <a:ext cx="255052" cy="121007"/>
            </a:xfrm>
            <a:custGeom>
              <a:avLst/>
              <a:gdLst/>
              <a:ahLst/>
              <a:cxnLst/>
              <a:rect l="l" t="t" r="r" b="b"/>
              <a:pathLst>
                <a:path w="9449" h="4483" extrusionOk="0">
                  <a:moveTo>
                    <a:pt x="870" y="1"/>
                  </a:moveTo>
                  <a:lnTo>
                    <a:pt x="1" y="392"/>
                  </a:lnTo>
                  <a:lnTo>
                    <a:pt x="1" y="4483"/>
                  </a:lnTo>
                  <a:lnTo>
                    <a:pt x="1732" y="4483"/>
                  </a:lnTo>
                  <a:lnTo>
                    <a:pt x="1738" y="4460"/>
                  </a:lnTo>
                  <a:lnTo>
                    <a:pt x="1738" y="4483"/>
                  </a:lnTo>
                  <a:lnTo>
                    <a:pt x="4881" y="4483"/>
                  </a:lnTo>
                  <a:lnTo>
                    <a:pt x="4894" y="4456"/>
                  </a:lnTo>
                  <a:lnTo>
                    <a:pt x="4894" y="4483"/>
                  </a:lnTo>
                  <a:lnTo>
                    <a:pt x="9448" y="4483"/>
                  </a:lnTo>
                  <a:lnTo>
                    <a:pt x="9448" y="2916"/>
                  </a:lnTo>
                  <a:lnTo>
                    <a:pt x="4897" y="2916"/>
                  </a:lnTo>
                  <a:lnTo>
                    <a:pt x="4897" y="2946"/>
                  </a:lnTo>
                  <a:lnTo>
                    <a:pt x="4884" y="2916"/>
                  </a:lnTo>
                  <a:lnTo>
                    <a:pt x="3479" y="2916"/>
                  </a:lnTo>
                  <a:lnTo>
                    <a:pt x="3479" y="392"/>
                  </a:lnTo>
                  <a:lnTo>
                    <a:pt x="2610" y="1"/>
                  </a:lnTo>
                  <a:lnTo>
                    <a:pt x="1742" y="392"/>
                  </a:lnTo>
                  <a:lnTo>
                    <a:pt x="1742" y="415"/>
                  </a:lnTo>
                  <a:lnTo>
                    <a:pt x="1738" y="392"/>
                  </a:lnTo>
                  <a:lnTo>
                    <a:pt x="8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88;p48"/>
            <p:cNvSpPr/>
            <p:nvPr/>
          </p:nvSpPr>
          <p:spPr>
            <a:xfrm>
              <a:off x="1050829" y="1302598"/>
              <a:ext cx="127675" cy="42297"/>
            </a:xfrm>
            <a:custGeom>
              <a:avLst/>
              <a:gdLst/>
              <a:ahLst/>
              <a:cxnLst/>
              <a:rect l="l" t="t" r="r" b="b"/>
              <a:pathLst>
                <a:path w="4730" h="1567" extrusionOk="0">
                  <a:moveTo>
                    <a:pt x="1" y="0"/>
                  </a:moveTo>
                  <a:lnTo>
                    <a:pt x="1" y="1566"/>
                  </a:lnTo>
                  <a:lnTo>
                    <a:pt x="2353" y="1566"/>
                  </a:lnTo>
                  <a:lnTo>
                    <a:pt x="2367" y="1547"/>
                  </a:lnTo>
                  <a:lnTo>
                    <a:pt x="2367" y="1566"/>
                  </a:lnTo>
                  <a:lnTo>
                    <a:pt x="4729" y="1566"/>
                  </a:lnTo>
                  <a:lnTo>
                    <a:pt x="4729" y="0"/>
                  </a:lnTo>
                  <a:lnTo>
                    <a:pt x="2367" y="0"/>
                  </a:lnTo>
                  <a:lnTo>
                    <a:pt x="2367" y="20"/>
                  </a:lnTo>
                  <a:lnTo>
                    <a:pt x="23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89;p48"/>
            <p:cNvSpPr/>
            <p:nvPr/>
          </p:nvSpPr>
          <p:spPr>
            <a:xfrm>
              <a:off x="1097742" y="1370268"/>
              <a:ext cx="25427" cy="17086"/>
            </a:xfrm>
            <a:custGeom>
              <a:avLst/>
              <a:gdLst/>
              <a:ahLst/>
              <a:cxnLst/>
              <a:rect l="l" t="t" r="r" b="b"/>
              <a:pathLst>
                <a:path w="942" h="633" extrusionOk="0">
                  <a:moveTo>
                    <a:pt x="0" y="1"/>
                  </a:moveTo>
                  <a:lnTo>
                    <a:pt x="0" y="632"/>
                  </a:lnTo>
                  <a:lnTo>
                    <a:pt x="629" y="632"/>
                  </a:lnTo>
                  <a:lnTo>
                    <a:pt x="941" y="320"/>
                  </a:lnTo>
                  <a:lnTo>
                    <a:pt x="629" y="4"/>
                  </a:lnTo>
                  <a:cubicBezTo>
                    <a:pt x="408" y="1"/>
                    <a:pt x="217" y="1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90;p48"/>
            <p:cNvSpPr/>
            <p:nvPr/>
          </p:nvSpPr>
          <p:spPr>
            <a:xfrm>
              <a:off x="1114612" y="1370268"/>
              <a:ext cx="16978" cy="17086"/>
            </a:xfrm>
            <a:custGeom>
              <a:avLst/>
              <a:gdLst/>
              <a:ahLst/>
              <a:cxnLst/>
              <a:rect l="l" t="t" r="r" b="b"/>
              <a:pathLst>
                <a:path w="629" h="633" extrusionOk="0">
                  <a:moveTo>
                    <a:pt x="0" y="1"/>
                  </a:moveTo>
                  <a:lnTo>
                    <a:pt x="0" y="632"/>
                  </a:lnTo>
                  <a:lnTo>
                    <a:pt x="629" y="632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791;p48"/>
            <p:cNvSpPr/>
            <p:nvPr/>
          </p:nvSpPr>
          <p:spPr>
            <a:xfrm>
              <a:off x="1161417" y="1557164"/>
              <a:ext cx="76335" cy="33849"/>
            </a:xfrm>
            <a:custGeom>
              <a:avLst/>
              <a:gdLst/>
              <a:ahLst/>
              <a:cxnLst/>
              <a:rect l="l" t="t" r="r" b="b"/>
              <a:pathLst>
                <a:path w="2828" h="1254" extrusionOk="0">
                  <a:moveTo>
                    <a:pt x="1" y="0"/>
                  </a:moveTo>
                  <a:lnTo>
                    <a:pt x="1" y="1254"/>
                  </a:lnTo>
                  <a:lnTo>
                    <a:pt x="2827" y="1254"/>
                  </a:lnTo>
                  <a:lnTo>
                    <a:pt x="28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792;p48"/>
            <p:cNvSpPr/>
            <p:nvPr/>
          </p:nvSpPr>
          <p:spPr>
            <a:xfrm>
              <a:off x="1246255" y="1327809"/>
              <a:ext cx="76848" cy="59545"/>
            </a:xfrm>
            <a:custGeom>
              <a:avLst/>
              <a:gdLst/>
              <a:ahLst/>
              <a:cxnLst/>
              <a:rect l="l" t="t" r="r" b="b"/>
              <a:pathLst>
                <a:path w="2847" h="2206" extrusionOk="0">
                  <a:moveTo>
                    <a:pt x="708" y="1"/>
                  </a:moveTo>
                  <a:lnTo>
                    <a:pt x="0" y="317"/>
                  </a:lnTo>
                  <a:lnTo>
                    <a:pt x="0" y="2205"/>
                  </a:lnTo>
                  <a:lnTo>
                    <a:pt x="1418" y="2205"/>
                  </a:lnTo>
                  <a:lnTo>
                    <a:pt x="1425" y="2192"/>
                  </a:lnTo>
                  <a:lnTo>
                    <a:pt x="1425" y="2205"/>
                  </a:lnTo>
                  <a:lnTo>
                    <a:pt x="2847" y="2205"/>
                  </a:lnTo>
                  <a:lnTo>
                    <a:pt x="2847" y="317"/>
                  </a:lnTo>
                  <a:lnTo>
                    <a:pt x="2132" y="70"/>
                  </a:lnTo>
                  <a:lnTo>
                    <a:pt x="1422" y="317"/>
                  </a:lnTo>
                  <a:lnTo>
                    <a:pt x="1422" y="330"/>
                  </a:lnTo>
                  <a:lnTo>
                    <a:pt x="1415" y="317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793;p48"/>
            <p:cNvSpPr/>
            <p:nvPr/>
          </p:nvSpPr>
          <p:spPr>
            <a:xfrm>
              <a:off x="1229195" y="1319549"/>
              <a:ext cx="63270" cy="17005"/>
            </a:xfrm>
            <a:custGeom>
              <a:avLst/>
              <a:gdLst/>
              <a:ahLst/>
              <a:cxnLst/>
              <a:rect l="l" t="t" r="r" b="b"/>
              <a:pathLst>
                <a:path w="2344" h="630" extrusionOk="0">
                  <a:moveTo>
                    <a:pt x="0" y="1"/>
                  </a:moveTo>
                  <a:lnTo>
                    <a:pt x="0" y="629"/>
                  </a:lnTo>
                  <a:lnTo>
                    <a:pt x="2041" y="629"/>
                  </a:lnTo>
                  <a:lnTo>
                    <a:pt x="2343" y="317"/>
                  </a:lnTo>
                  <a:lnTo>
                    <a:pt x="20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794;p48"/>
            <p:cNvSpPr/>
            <p:nvPr/>
          </p:nvSpPr>
          <p:spPr>
            <a:xfrm>
              <a:off x="1284530" y="1302598"/>
              <a:ext cx="55362" cy="33957"/>
            </a:xfrm>
            <a:custGeom>
              <a:avLst/>
              <a:gdLst/>
              <a:ahLst/>
              <a:cxnLst/>
              <a:rect l="l" t="t" r="r" b="b"/>
              <a:pathLst>
                <a:path w="2051" h="1258" extrusionOk="0">
                  <a:moveTo>
                    <a:pt x="1425" y="0"/>
                  </a:moveTo>
                  <a:lnTo>
                    <a:pt x="1425" y="629"/>
                  </a:lnTo>
                  <a:lnTo>
                    <a:pt x="0" y="629"/>
                  </a:lnTo>
                  <a:lnTo>
                    <a:pt x="0" y="1257"/>
                  </a:lnTo>
                  <a:lnTo>
                    <a:pt x="2050" y="1257"/>
                  </a:lnTo>
                  <a:lnTo>
                    <a:pt x="2050" y="3"/>
                  </a:lnTo>
                  <a:cubicBezTo>
                    <a:pt x="1833" y="0"/>
                    <a:pt x="1642" y="0"/>
                    <a:pt x="1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5274;p48"/>
          <p:cNvGrpSpPr/>
          <p:nvPr/>
        </p:nvGrpSpPr>
        <p:grpSpPr>
          <a:xfrm>
            <a:off x="4904967" y="3240157"/>
            <a:ext cx="483398" cy="719161"/>
            <a:chOff x="4856852" y="4076185"/>
            <a:chExt cx="170026" cy="289171"/>
          </a:xfrm>
        </p:grpSpPr>
        <p:sp>
          <p:nvSpPr>
            <p:cNvPr id="63" name="Google Shape;5275;p48"/>
            <p:cNvSpPr/>
            <p:nvPr/>
          </p:nvSpPr>
          <p:spPr>
            <a:xfrm>
              <a:off x="4933133" y="4076185"/>
              <a:ext cx="16924" cy="25616"/>
            </a:xfrm>
            <a:custGeom>
              <a:avLst/>
              <a:gdLst/>
              <a:ahLst/>
              <a:cxnLst/>
              <a:rect l="l" t="t" r="r" b="b"/>
              <a:pathLst>
                <a:path w="627" h="949" extrusionOk="0">
                  <a:moveTo>
                    <a:pt x="314" y="1"/>
                  </a:moveTo>
                  <a:cubicBezTo>
                    <a:pt x="146" y="44"/>
                    <a:pt x="169" y="34"/>
                    <a:pt x="1" y="77"/>
                  </a:cubicBezTo>
                  <a:lnTo>
                    <a:pt x="1" y="629"/>
                  </a:lnTo>
                  <a:lnTo>
                    <a:pt x="156" y="949"/>
                  </a:lnTo>
                  <a:cubicBezTo>
                    <a:pt x="212" y="837"/>
                    <a:pt x="264" y="738"/>
                    <a:pt x="314" y="636"/>
                  </a:cubicBezTo>
                  <a:lnTo>
                    <a:pt x="468" y="949"/>
                  </a:lnTo>
                  <a:lnTo>
                    <a:pt x="626" y="629"/>
                  </a:lnTo>
                  <a:lnTo>
                    <a:pt x="6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276;p48"/>
            <p:cNvSpPr/>
            <p:nvPr/>
          </p:nvSpPr>
          <p:spPr>
            <a:xfrm>
              <a:off x="4916182" y="4093163"/>
              <a:ext cx="50746" cy="42567"/>
            </a:xfrm>
            <a:custGeom>
              <a:avLst/>
              <a:gdLst/>
              <a:ahLst/>
              <a:cxnLst/>
              <a:rect l="l" t="t" r="r" b="b"/>
              <a:pathLst>
                <a:path w="1880" h="1577" extrusionOk="0">
                  <a:moveTo>
                    <a:pt x="0" y="0"/>
                  </a:moveTo>
                  <a:lnTo>
                    <a:pt x="0" y="1261"/>
                  </a:lnTo>
                  <a:lnTo>
                    <a:pt x="471" y="1577"/>
                  </a:lnTo>
                  <a:lnTo>
                    <a:pt x="942" y="1264"/>
                  </a:lnTo>
                  <a:lnTo>
                    <a:pt x="1409" y="1577"/>
                  </a:lnTo>
                  <a:lnTo>
                    <a:pt x="1879" y="1261"/>
                  </a:lnTo>
                  <a:lnTo>
                    <a:pt x="18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277;p48"/>
            <p:cNvSpPr/>
            <p:nvPr/>
          </p:nvSpPr>
          <p:spPr>
            <a:xfrm>
              <a:off x="4856852" y="4127093"/>
              <a:ext cx="170026" cy="238263"/>
            </a:xfrm>
            <a:custGeom>
              <a:avLst/>
              <a:gdLst/>
              <a:ahLst/>
              <a:cxnLst/>
              <a:rect l="l" t="t" r="r" b="b"/>
              <a:pathLst>
                <a:path w="6299" h="8827" extrusionOk="0">
                  <a:moveTo>
                    <a:pt x="0" y="0"/>
                  </a:moveTo>
                  <a:lnTo>
                    <a:pt x="0" y="4779"/>
                  </a:lnTo>
                  <a:cubicBezTo>
                    <a:pt x="0" y="6059"/>
                    <a:pt x="968" y="7102"/>
                    <a:pt x="2198" y="7233"/>
                  </a:cubicBezTo>
                  <a:lnTo>
                    <a:pt x="2198" y="8826"/>
                  </a:lnTo>
                  <a:lnTo>
                    <a:pt x="4100" y="8826"/>
                  </a:lnTo>
                  <a:lnTo>
                    <a:pt x="4100" y="7240"/>
                  </a:lnTo>
                  <a:cubicBezTo>
                    <a:pt x="5331" y="7108"/>
                    <a:pt x="6299" y="6062"/>
                    <a:pt x="6299" y="4788"/>
                  </a:cubicBezTo>
                  <a:lnTo>
                    <a:pt x="6299" y="4"/>
                  </a:lnTo>
                  <a:cubicBezTo>
                    <a:pt x="6085" y="0"/>
                    <a:pt x="3353" y="0"/>
                    <a:pt x="3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278;p48"/>
            <p:cNvSpPr/>
            <p:nvPr/>
          </p:nvSpPr>
          <p:spPr>
            <a:xfrm>
              <a:off x="4882252" y="4161454"/>
              <a:ext cx="118605" cy="136204"/>
            </a:xfrm>
            <a:custGeom>
              <a:avLst/>
              <a:gdLst/>
              <a:ahLst/>
              <a:cxnLst/>
              <a:rect l="l" t="t" r="r" b="b"/>
              <a:pathLst>
                <a:path w="4394" h="5046" extrusionOk="0">
                  <a:moveTo>
                    <a:pt x="0" y="1"/>
                  </a:moveTo>
                  <a:lnTo>
                    <a:pt x="0" y="3206"/>
                  </a:lnTo>
                  <a:cubicBezTo>
                    <a:pt x="0" y="4223"/>
                    <a:pt x="823" y="5046"/>
                    <a:pt x="1840" y="5046"/>
                  </a:cubicBezTo>
                  <a:lnTo>
                    <a:pt x="2554" y="5046"/>
                  </a:lnTo>
                  <a:cubicBezTo>
                    <a:pt x="3571" y="5046"/>
                    <a:pt x="4393" y="4223"/>
                    <a:pt x="4393" y="3206"/>
                  </a:cubicBezTo>
                  <a:lnTo>
                    <a:pt x="43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279;p48"/>
            <p:cNvSpPr/>
            <p:nvPr/>
          </p:nvSpPr>
          <p:spPr>
            <a:xfrm>
              <a:off x="4902227" y="4237681"/>
              <a:ext cx="78818" cy="42378"/>
            </a:xfrm>
            <a:custGeom>
              <a:avLst/>
              <a:gdLst/>
              <a:ahLst/>
              <a:cxnLst/>
              <a:rect l="l" t="t" r="r" b="b"/>
              <a:pathLst>
                <a:path w="2920" h="1570" extrusionOk="0">
                  <a:moveTo>
                    <a:pt x="1294" y="0"/>
                  </a:moveTo>
                  <a:cubicBezTo>
                    <a:pt x="725" y="0"/>
                    <a:pt x="215" y="336"/>
                    <a:pt x="1" y="862"/>
                  </a:cubicBezTo>
                  <a:cubicBezTo>
                    <a:pt x="192" y="1277"/>
                    <a:pt x="610" y="1570"/>
                    <a:pt x="1097" y="1570"/>
                  </a:cubicBezTo>
                  <a:lnTo>
                    <a:pt x="1824" y="1570"/>
                  </a:lnTo>
                  <a:cubicBezTo>
                    <a:pt x="2311" y="1570"/>
                    <a:pt x="2729" y="1277"/>
                    <a:pt x="2920" y="862"/>
                  </a:cubicBezTo>
                  <a:cubicBezTo>
                    <a:pt x="2699" y="339"/>
                    <a:pt x="2189" y="0"/>
                    <a:pt x="16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p30"/>
          <p:cNvSpPr txBox="1">
            <a:spLocks noGrp="1"/>
          </p:cNvSpPr>
          <p:nvPr>
            <p:ph type="title" idx="2"/>
          </p:nvPr>
        </p:nvSpPr>
        <p:spPr>
          <a:xfrm>
            <a:off x="1141084" y="2328425"/>
            <a:ext cx="9048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103" name="Google Shape;4103;p30"/>
          <p:cNvSpPr txBox="1">
            <a:spLocks noGrp="1"/>
          </p:cNvSpPr>
          <p:nvPr>
            <p:ph type="title" idx="6"/>
          </p:nvPr>
        </p:nvSpPr>
        <p:spPr>
          <a:xfrm>
            <a:off x="4594918" y="2328425"/>
            <a:ext cx="904800" cy="58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05" name="Google Shape;4105;p30"/>
          <p:cNvSpPr txBox="1">
            <a:spLocks noGrp="1"/>
          </p:cNvSpPr>
          <p:nvPr>
            <p:ph type="subTitle" idx="1"/>
          </p:nvPr>
        </p:nvSpPr>
        <p:spPr>
          <a:xfrm>
            <a:off x="2066918" y="2328425"/>
            <a:ext cx="2129700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Automatski</a:t>
            </a:r>
            <a:endParaRPr dirty="0"/>
          </a:p>
        </p:txBody>
      </p:sp>
      <p:sp>
        <p:nvSpPr>
          <p:cNvPr id="4106" name="Google Shape;4106;p30"/>
          <p:cNvSpPr txBox="1">
            <a:spLocks noGrp="1"/>
          </p:cNvSpPr>
          <p:nvPr>
            <p:ph type="subTitle" idx="5"/>
          </p:nvPr>
        </p:nvSpPr>
        <p:spPr>
          <a:xfrm>
            <a:off x="5499718" y="2328425"/>
            <a:ext cx="2129700" cy="58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Ručni</a:t>
            </a:r>
            <a:endParaRPr dirty="0"/>
          </a:p>
        </p:txBody>
      </p:sp>
      <p:sp>
        <p:nvSpPr>
          <p:cNvPr id="4108" name="Google Shape;4108;p30"/>
          <p:cNvSpPr txBox="1">
            <a:spLocks noGrp="1"/>
          </p:cNvSpPr>
          <p:nvPr>
            <p:ph type="title"/>
          </p:nvPr>
        </p:nvSpPr>
        <p:spPr>
          <a:xfrm>
            <a:off x="1068512" y="909366"/>
            <a:ext cx="608149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Režimi rada 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7" name="Слика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443" y="2999305"/>
            <a:ext cx="2847975" cy="1600200"/>
          </a:xfrm>
          <a:prstGeom prst="rect">
            <a:avLst/>
          </a:prstGeom>
        </p:spPr>
      </p:pic>
      <p:pic>
        <p:nvPicPr>
          <p:cNvPr id="8" name="Слика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71" y="2999306"/>
            <a:ext cx="2775548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3" name="Google Shape;4613;p47"/>
          <p:cNvGrpSpPr/>
          <p:nvPr/>
        </p:nvGrpSpPr>
        <p:grpSpPr>
          <a:xfrm>
            <a:off x="5698115" y="1220799"/>
            <a:ext cx="5705770" cy="5858907"/>
            <a:chOff x="5698115" y="1220799"/>
            <a:chExt cx="5705770" cy="5858907"/>
          </a:xfrm>
        </p:grpSpPr>
        <p:grpSp>
          <p:nvGrpSpPr>
            <p:cNvPr id="4614" name="Google Shape;4614;p47"/>
            <p:cNvGrpSpPr/>
            <p:nvPr/>
          </p:nvGrpSpPr>
          <p:grpSpPr>
            <a:xfrm rot="-5400000" flipH="1">
              <a:off x="6186505" y="1862326"/>
              <a:ext cx="4728991" cy="5705770"/>
              <a:chOff x="-1637875" y="-712572"/>
              <a:chExt cx="2351094" cy="2836716"/>
            </a:xfrm>
          </p:grpSpPr>
          <p:sp>
            <p:nvSpPr>
              <p:cNvPr id="4615" name="Google Shape;4615;p47"/>
              <p:cNvSpPr/>
              <p:nvPr/>
            </p:nvSpPr>
            <p:spPr>
              <a:xfrm>
                <a:off x="-1637875" y="-226950"/>
                <a:ext cx="2351094" cy="2351094"/>
              </a:xfrm>
              <a:custGeom>
                <a:avLst/>
                <a:gdLst/>
                <a:ahLst/>
                <a:cxnLst/>
                <a:rect l="l" t="t" r="r" b="b"/>
                <a:pathLst>
                  <a:path w="55565" h="55565" extrusionOk="0">
                    <a:moveTo>
                      <a:pt x="0" y="1"/>
                    </a:moveTo>
                    <a:lnTo>
                      <a:pt x="0" y="3202"/>
                    </a:lnTo>
                    <a:lnTo>
                      <a:pt x="23680" y="3202"/>
                    </a:lnTo>
                    <a:cubicBezTo>
                      <a:pt x="24557" y="3202"/>
                      <a:pt x="25279" y="3920"/>
                      <a:pt x="25279" y="4801"/>
                    </a:cubicBezTo>
                    <a:lnTo>
                      <a:pt x="25279" y="26144"/>
                    </a:lnTo>
                    <a:cubicBezTo>
                      <a:pt x="25279" y="28788"/>
                      <a:pt x="27427" y="30940"/>
                      <a:pt x="30071" y="30940"/>
                    </a:cubicBezTo>
                    <a:lnTo>
                      <a:pt x="50768" y="30940"/>
                    </a:lnTo>
                    <a:cubicBezTo>
                      <a:pt x="51645" y="30940"/>
                      <a:pt x="52366" y="31658"/>
                      <a:pt x="52366" y="32539"/>
                    </a:cubicBezTo>
                    <a:lnTo>
                      <a:pt x="52366" y="55565"/>
                    </a:lnTo>
                    <a:lnTo>
                      <a:pt x="55564" y="55565"/>
                    </a:lnTo>
                    <a:lnTo>
                      <a:pt x="55564" y="32539"/>
                    </a:lnTo>
                    <a:cubicBezTo>
                      <a:pt x="55564" y="29895"/>
                      <a:pt x="53411" y="27743"/>
                      <a:pt x="50768" y="27739"/>
                    </a:cubicBezTo>
                    <a:lnTo>
                      <a:pt x="30071" y="27739"/>
                    </a:lnTo>
                    <a:cubicBezTo>
                      <a:pt x="29190" y="27739"/>
                      <a:pt x="28472" y="27021"/>
                      <a:pt x="28472" y="26140"/>
                    </a:cubicBezTo>
                    <a:lnTo>
                      <a:pt x="28472" y="4797"/>
                    </a:lnTo>
                    <a:cubicBezTo>
                      <a:pt x="28472" y="2153"/>
                      <a:pt x="26320" y="1"/>
                      <a:pt x="23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47"/>
              <p:cNvSpPr/>
              <p:nvPr/>
            </p:nvSpPr>
            <p:spPr>
              <a:xfrm>
                <a:off x="-1637875" y="-226950"/>
                <a:ext cx="2351094" cy="2351094"/>
              </a:xfrm>
              <a:custGeom>
                <a:avLst/>
                <a:gdLst/>
                <a:ahLst/>
                <a:cxnLst/>
                <a:rect l="l" t="t" r="r" b="b"/>
                <a:pathLst>
                  <a:path w="55565" h="55565" extrusionOk="0">
                    <a:moveTo>
                      <a:pt x="0" y="1"/>
                    </a:moveTo>
                    <a:lnTo>
                      <a:pt x="0" y="1599"/>
                    </a:lnTo>
                    <a:lnTo>
                      <a:pt x="23672" y="1599"/>
                    </a:lnTo>
                    <a:cubicBezTo>
                      <a:pt x="25443" y="1599"/>
                      <a:pt x="26874" y="3039"/>
                      <a:pt x="26874" y="4801"/>
                    </a:cubicBezTo>
                    <a:lnTo>
                      <a:pt x="26874" y="26140"/>
                    </a:lnTo>
                    <a:cubicBezTo>
                      <a:pt x="26874" y="27906"/>
                      <a:pt x="28309" y="29337"/>
                      <a:pt x="30071" y="29337"/>
                    </a:cubicBezTo>
                    <a:lnTo>
                      <a:pt x="50768" y="29337"/>
                    </a:lnTo>
                    <a:cubicBezTo>
                      <a:pt x="52534" y="29337"/>
                      <a:pt x="53965" y="30777"/>
                      <a:pt x="53965" y="32539"/>
                    </a:cubicBezTo>
                    <a:lnTo>
                      <a:pt x="53965" y="55565"/>
                    </a:lnTo>
                    <a:lnTo>
                      <a:pt x="55564" y="55565"/>
                    </a:lnTo>
                    <a:lnTo>
                      <a:pt x="55564" y="32539"/>
                    </a:lnTo>
                    <a:cubicBezTo>
                      <a:pt x="55564" y="29895"/>
                      <a:pt x="53411" y="27743"/>
                      <a:pt x="50768" y="27739"/>
                    </a:cubicBezTo>
                    <a:lnTo>
                      <a:pt x="30071" y="27739"/>
                    </a:lnTo>
                    <a:cubicBezTo>
                      <a:pt x="29190" y="27739"/>
                      <a:pt x="28472" y="27021"/>
                      <a:pt x="28472" y="26140"/>
                    </a:cubicBezTo>
                    <a:lnTo>
                      <a:pt x="28472" y="4797"/>
                    </a:lnTo>
                    <a:cubicBezTo>
                      <a:pt x="28472" y="2153"/>
                      <a:pt x="26320" y="1"/>
                      <a:pt x="23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47"/>
              <p:cNvSpPr/>
              <p:nvPr/>
            </p:nvSpPr>
            <p:spPr>
              <a:xfrm>
                <a:off x="-1276906" y="-331716"/>
                <a:ext cx="503942" cy="330503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7811" extrusionOk="0">
                    <a:moveTo>
                      <a:pt x="6328" y="1"/>
                    </a:moveTo>
                    <a:cubicBezTo>
                      <a:pt x="4956" y="1"/>
                      <a:pt x="3748" y="710"/>
                      <a:pt x="3051" y="1780"/>
                    </a:cubicBezTo>
                    <a:cubicBezTo>
                      <a:pt x="2803" y="2162"/>
                      <a:pt x="2380" y="2388"/>
                      <a:pt x="1922" y="2388"/>
                    </a:cubicBezTo>
                    <a:lnTo>
                      <a:pt x="0" y="2388"/>
                    </a:lnTo>
                    <a:lnTo>
                      <a:pt x="0" y="5422"/>
                    </a:lnTo>
                    <a:lnTo>
                      <a:pt x="1922" y="5422"/>
                    </a:lnTo>
                    <a:cubicBezTo>
                      <a:pt x="2380" y="5422"/>
                      <a:pt x="2799" y="5653"/>
                      <a:pt x="3051" y="6031"/>
                    </a:cubicBezTo>
                    <a:cubicBezTo>
                      <a:pt x="3748" y="7101"/>
                      <a:pt x="4956" y="7810"/>
                      <a:pt x="6328" y="7810"/>
                    </a:cubicBezTo>
                    <a:cubicBezTo>
                      <a:pt x="7705" y="7810"/>
                      <a:pt x="8909" y="7101"/>
                      <a:pt x="9610" y="6031"/>
                    </a:cubicBezTo>
                    <a:cubicBezTo>
                      <a:pt x="9853" y="5649"/>
                      <a:pt x="10281" y="5422"/>
                      <a:pt x="10735" y="5422"/>
                    </a:cubicBezTo>
                    <a:lnTo>
                      <a:pt x="11910" y="5422"/>
                    </a:lnTo>
                    <a:lnTo>
                      <a:pt x="11910" y="2388"/>
                    </a:lnTo>
                    <a:lnTo>
                      <a:pt x="10735" y="2388"/>
                    </a:lnTo>
                    <a:cubicBezTo>
                      <a:pt x="10281" y="2388"/>
                      <a:pt x="9862" y="2158"/>
                      <a:pt x="9610" y="1780"/>
                    </a:cubicBezTo>
                    <a:cubicBezTo>
                      <a:pt x="8909" y="710"/>
                      <a:pt x="7705" y="1"/>
                      <a:pt x="6328" y="1"/>
                    </a:cubicBezTo>
                    <a:close/>
                  </a:path>
                </a:pathLst>
              </a:custGeom>
              <a:solidFill>
                <a:srgbClr val="E3E7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47"/>
              <p:cNvSpPr/>
              <p:nvPr/>
            </p:nvSpPr>
            <p:spPr>
              <a:xfrm>
                <a:off x="-1072536" y="-393323"/>
                <a:ext cx="127699" cy="123087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2909" extrusionOk="0">
                    <a:moveTo>
                      <a:pt x="0" y="1"/>
                    </a:moveTo>
                    <a:lnTo>
                      <a:pt x="0" y="2909"/>
                    </a:lnTo>
                    <a:lnTo>
                      <a:pt x="3017" y="2909"/>
                    </a:lnTo>
                    <a:lnTo>
                      <a:pt x="30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47"/>
              <p:cNvSpPr/>
              <p:nvPr/>
            </p:nvSpPr>
            <p:spPr>
              <a:xfrm>
                <a:off x="-1276568" y="-331716"/>
                <a:ext cx="503603" cy="330503"/>
              </a:xfrm>
              <a:custGeom>
                <a:avLst/>
                <a:gdLst/>
                <a:ahLst/>
                <a:cxnLst/>
                <a:rect l="l" t="t" r="r" b="b"/>
                <a:pathLst>
                  <a:path w="11902" h="7811" extrusionOk="0">
                    <a:moveTo>
                      <a:pt x="6329" y="1"/>
                    </a:moveTo>
                    <a:cubicBezTo>
                      <a:pt x="4952" y="1"/>
                      <a:pt x="3748" y="710"/>
                      <a:pt x="3056" y="1780"/>
                    </a:cubicBezTo>
                    <a:cubicBezTo>
                      <a:pt x="2808" y="2158"/>
                      <a:pt x="2384" y="2388"/>
                      <a:pt x="1927" y="2388"/>
                    </a:cubicBezTo>
                    <a:lnTo>
                      <a:pt x="1" y="2388"/>
                    </a:lnTo>
                    <a:lnTo>
                      <a:pt x="1" y="5422"/>
                    </a:lnTo>
                    <a:lnTo>
                      <a:pt x="1927" y="5422"/>
                    </a:lnTo>
                    <a:cubicBezTo>
                      <a:pt x="2376" y="5422"/>
                      <a:pt x="2804" y="5653"/>
                      <a:pt x="3056" y="6031"/>
                    </a:cubicBezTo>
                    <a:cubicBezTo>
                      <a:pt x="3752" y="7101"/>
                      <a:pt x="4957" y="7810"/>
                      <a:pt x="6329" y="7810"/>
                    </a:cubicBezTo>
                    <a:cubicBezTo>
                      <a:pt x="7697" y="7810"/>
                      <a:pt x="8910" y="7101"/>
                      <a:pt x="9602" y="6031"/>
                    </a:cubicBezTo>
                    <a:cubicBezTo>
                      <a:pt x="9845" y="5653"/>
                      <a:pt x="10273" y="5422"/>
                      <a:pt x="10727" y="5422"/>
                    </a:cubicBezTo>
                    <a:lnTo>
                      <a:pt x="11902" y="5422"/>
                    </a:lnTo>
                    <a:lnTo>
                      <a:pt x="11902" y="2388"/>
                    </a:lnTo>
                    <a:lnTo>
                      <a:pt x="10727" y="2388"/>
                    </a:lnTo>
                    <a:cubicBezTo>
                      <a:pt x="10273" y="2388"/>
                      <a:pt x="9854" y="2158"/>
                      <a:pt x="9602" y="1780"/>
                    </a:cubicBezTo>
                    <a:cubicBezTo>
                      <a:pt x="8901" y="710"/>
                      <a:pt x="7697" y="1"/>
                      <a:pt x="6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47"/>
              <p:cNvSpPr/>
              <p:nvPr/>
            </p:nvSpPr>
            <p:spPr>
              <a:xfrm>
                <a:off x="-1276398" y="-163735"/>
                <a:ext cx="503603" cy="162522"/>
              </a:xfrm>
              <a:custGeom>
                <a:avLst/>
                <a:gdLst/>
                <a:ahLst/>
                <a:cxnLst/>
                <a:rect l="l" t="t" r="r" b="b"/>
                <a:pathLst>
                  <a:path w="11902" h="3841" extrusionOk="0">
                    <a:moveTo>
                      <a:pt x="1" y="0"/>
                    </a:moveTo>
                    <a:lnTo>
                      <a:pt x="1" y="1457"/>
                    </a:lnTo>
                    <a:lnTo>
                      <a:pt x="1927" y="1457"/>
                    </a:lnTo>
                    <a:cubicBezTo>
                      <a:pt x="2380" y="1457"/>
                      <a:pt x="2804" y="1687"/>
                      <a:pt x="3056" y="2065"/>
                    </a:cubicBezTo>
                    <a:cubicBezTo>
                      <a:pt x="3752" y="3135"/>
                      <a:pt x="4961" y="3840"/>
                      <a:pt x="6329" y="3840"/>
                    </a:cubicBezTo>
                    <a:cubicBezTo>
                      <a:pt x="7697" y="3840"/>
                      <a:pt x="8910" y="3135"/>
                      <a:pt x="9602" y="2065"/>
                    </a:cubicBezTo>
                    <a:cubicBezTo>
                      <a:pt x="9845" y="1687"/>
                      <a:pt x="10274" y="1457"/>
                      <a:pt x="10727" y="1457"/>
                    </a:cubicBezTo>
                    <a:lnTo>
                      <a:pt x="11902" y="1457"/>
                    </a:lnTo>
                    <a:lnTo>
                      <a:pt x="11902" y="0"/>
                    </a:lnTo>
                    <a:lnTo>
                      <a:pt x="10723" y="0"/>
                    </a:lnTo>
                    <a:cubicBezTo>
                      <a:pt x="9766" y="0"/>
                      <a:pt x="8897" y="517"/>
                      <a:pt x="8360" y="1314"/>
                    </a:cubicBezTo>
                    <a:cubicBezTo>
                      <a:pt x="7898" y="1989"/>
                      <a:pt x="7143" y="2392"/>
                      <a:pt x="6329" y="2392"/>
                    </a:cubicBezTo>
                    <a:cubicBezTo>
                      <a:pt x="5494" y="2392"/>
                      <a:pt x="4722" y="1973"/>
                      <a:pt x="4269" y="1272"/>
                    </a:cubicBezTo>
                    <a:cubicBezTo>
                      <a:pt x="3748" y="479"/>
                      <a:pt x="2875" y="0"/>
                      <a:pt x="1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47"/>
              <p:cNvSpPr/>
              <p:nvPr/>
            </p:nvSpPr>
            <p:spPr>
              <a:xfrm>
                <a:off x="-807786" y="-253565"/>
                <a:ext cx="97488" cy="174370"/>
              </a:xfrm>
              <a:custGeom>
                <a:avLst/>
                <a:gdLst/>
                <a:ahLst/>
                <a:cxnLst/>
                <a:rect l="l" t="t" r="r" b="b"/>
                <a:pathLst>
                  <a:path w="2304" h="4121" extrusionOk="0">
                    <a:moveTo>
                      <a:pt x="0" y="0"/>
                    </a:moveTo>
                    <a:lnTo>
                      <a:pt x="0" y="4121"/>
                    </a:lnTo>
                    <a:lnTo>
                      <a:pt x="2304" y="412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47"/>
              <p:cNvSpPr/>
              <p:nvPr/>
            </p:nvSpPr>
            <p:spPr>
              <a:xfrm>
                <a:off x="-807786" y="-164793"/>
                <a:ext cx="97488" cy="85429"/>
              </a:xfrm>
              <a:custGeom>
                <a:avLst/>
                <a:gdLst/>
                <a:ahLst/>
                <a:cxnLst/>
                <a:rect l="l" t="t" r="r" b="b"/>
                <a:pathLst>
                  <a:path w="2304" h="2019" extrusionOk="0">
                    <a:moveTo>
                      <a:pt x="0" y="0"/>
                    </a:moveTo>
                    <a:lnTo>
                      <a:pt x="0" y="2019"/>
                    </a:lnTo>
                    <a:lnTo>
                      <a:pt x="2304" y="2019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000000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47"/>
              <p:cNvSpPr/>
              <p:nvPr/>
            </p:nvSpPr>
            <p:spPr>
              <a:xfrm>
                <a:off x="-1307456" y="-253565"/>
                <a:ext cx="97530" cy="174370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4121" extrusionOk="0">
                    <a:moveTo>
                      <a:pt x="0" y="0"/>
                    </a:moveTo>
                    <a:lnTo>
                      <a:pt x="0" y="4121"/>
                    </a:lnTo>
                    <a:lnTo>
                      <a:pt x="2304" y="412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47"/>
              <p:cNvSpPr/>
              <p:nvPr/>
            </p:nvSpPr>
            <p:spPr>
              <a:xfrm>
                <a:off x="-1307456" y="-164793"/>
                <a:ext cx="97530" cy="8542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019" extrusionOk="0">
                    <a:moveTo>
                      <a:pt x="0" y="0"/>
                    </a:moveTo>
                    <a:lnTo>
                      <a:pt x="0" y="2019"/>
                    </a:lnTo>
                    <a:lnTo>
                      <a:pt x="2304" y="2019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000000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47"/>
              <p:cNvSpPr/>
              <p:nvPr/>
            </p:nvSpPr>
            <p:spPr>
              <a:xfrm>
                <a:off x="-1239459" y="-253565"/>
                <a:ext cx="17644" cy="1743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21" extrusionOk="0">
                    <a:moveTo>
                      <a:pt x="1" y="0"/>
                    </a:moveTo>
                    <a:lnTo>
                      <a:pt x="1" y="4121"/>
                    </a:lnTo>
                    <a:lnTo>
                      <a:pt x="416" y="4121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47"/>
              <p:cNvSpPr/>
              <p:nvPr/>
            </p:nvSpPr>
            <p:spPr>
              <a:xfrm>
                <a:off x="-1239459" y="-164793"/>
                <a:ext cx="17644" cy="85429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019" extrusionOk="0">
                    <a:moveTo>
                      <a:pt x="1" y="0"/>
                    </a:moveTo>
                    <a:lnTo>
                      <a:pt x="1" y="2019"/>
                    </a:lnTo>
                    <a:lnTo>
                      <a:pt x="416" y="2019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47"/>
              <p:cNvSpPr/>
              <p:nvPr/>
            </p:nvSpPr>
            <p:spPr>
              <a:xfrm>
                <a:off x="-790777" y="-253565"/>
                <a:ext cx="17644" cy="1743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21" extrusionOk="0">
                    <a:moveTo>
                      <a:pt x="1" y="0"/>
                    </a:moveTo>
                    <a:lnTo>
                      <a:pt x="1" y="4121"/>
                    </a:lnTo>
                    <a:lnTo>
                      <a:pt x="416" y="4121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47"/>
              <p:cNvSpPr/>
              <p:nvPr/>
            </p:nvSpPr>
            <p:spPr>
              <a:xfrm>
                <a:off x="-790777" y="-164793"/>
                <a:ext cx="17644" cy="85429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019" extrusionOk="0">
                    <a:moveTo>
                      <a:pt x="1" y="0"/>
                    </a:moveTo>
                    <a:lnTo>
                      <a:pt x="1" y="2019"/>
                    </a:lnTo>
                    <a:lnTo>
                      <a:pt x="416" y="2019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47"/>
              <p:cNvSpPr/>
              <p:nvPr/>
            </p:nvSpPr>
            <p:spPr>
              <a:xfrm>
                <a:off x="-1136471" y="-294227"/>
                <a:ext cx="285017" cy="285017"/>
              </a:xfrm>
              <a:custGeom>
                <a:avLst/>
                <a:gdLst/>
                <a:ahLst/>
                <a:cxnLst/>
                <a:rect l="l" t="t" r="r" b="b"/>
                <a:pathLst>
                  <a:path w="6736" h="6736" extrusionOk="0">
                    <a:moveTo>
                      <a:pt x="3366" y="827"/>
                    </a:moveTo>
                    <a:cubicBezTo>
                      <a:pt x="4772" y="827"/>
                      <a:pt x="5913" y="1964"/>
                      <a:pt x="5913" y="3370"/>
                    </a:cubicBezTo>
                    <a:cubicBezTo>
                      <a:pt x="5913" y="4776"/>
                      <a:pt x="4768" y="5913"/>
                      <a:pt x="3366" y="5913"/>
                    </a:cubicBezTo>
                    <a:cubicBezTo>
                      <a:pt x="1960" y="5913"/>
                      <a:pt x="823" y="4776"/>
                      <a:pt x="823" y="3370"/>
                    </a:cubicBezTo>
                    <a:cubicBezTo>
                      <a:pt x="823" y="1964"/>
                      <a:pt x="1960" y="827"/>
                      <a:pt x="3366" y="827"/>
                    </a:cubicBezTo>
                    <a:close/>
                    <a:moveTo>
                      <a:pt x="3366" y="0"/>
                    </a:moveTo>
                    <a:cubicBezTo>
                      <a:pt x="1507" y="0"/>
                      <a:pt x="1" y="1507"/>
                      <a:pt x="1" y="3370"/>
                    </a:cubicBezTo>
                    <a:cubicBezTo>
                      <a:pt x="1" y="5233"/>
                      <a:pt x="1507" y="6735"/>
                      <a:pt x="3366" y="6735"/>
                    </a:cubicBezTo>
                    <a:cubicBezTo>
                      <a:pt x="5229" y="6735"/>
                      <a:pt x="6736" y="5233"/>
                      <a:pt x="6736" y="3370"/>
                    </a:cubicBezTo>
                    <a:cubicBezTo>
                      <a:pt x="6736" y="1507"/>
                      <a:pt x="5225" y="0"/>
                      <a:pt x="3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47"/>
              <p:cNvSpPr/>
              <p:nvPr/>
            </p:nvSpPr>
            <p:spPr>
              <a:xfrm>
                <a:off x="-1042367" y="-200124"/>
                <a:ext cx="96811" cy="96811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2288" extrusionOk="0">
                    <a:moveTo>
                      <a:pt x="1142" y="0"/>
                    </a:moveTo>
                    <a:cubicBezTo>
                      <a:pt x="513" y="0"/>
                      <a:pt x="1" y="512"/>
                      <a:pt x="1" y="1146"/>
                    </a:cubicBezTo>
                    <a:cubicBezTo>
                      <a:pt x="1" y="1775"/>
                      <a:pt x="513" y="2287"/>
                      <a:pt x="1142" y="2287"/>
                    </a:cubicBezTo>
                    <a:cubicBezTo>
                      <a:pt x="1776" y="2287"/>
                      <a:pt x="2288" y="1775"/>
                      <a:pt x="2288" y="1146"/>
                    </a:cubicBezTo>
                    <a:cubicBezTo>
                      <a:pt x="2288" y="512"/>
                      <a:pt x="1776" y="0"/>
                      <a:pt x="1142" y="0"/>
                    </a:cubicBez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47"/>
              <p:cNvSpPr/>
              <p:nvPr/>
            </p:nvSpPr>
            <p:spPr>
              <a:xfrm>
                <a:off x="-966205" y="-161450"/>
                <a:ext cx="97911" cy="19591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463" extrusionOk="0">
                    <a:moveTo>
                      <a:pt x="1" y="1"/>
                    </a:moveTo>
                    <a:lnTo>
                      <a:pt x="1" y="463"/>
                    </a:lnTo>
                    <a:lnTo>
                      <a:pt x="2313" y="463"/>
                    </a:lnTo>
                    <a:lnTo>
                      <a:pt x="2313" y="1"/>
                    </a:ln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47"/>
              <p:cNvSpPr/>
              <p:nvPr/>
            </p:nvSpPr>
            <p:spPr>
              <a:xfrm>
                <a:off x="-1003990" y="-277556"/>
                <a:ext cx="19548" cy="97869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313" extrusionOk="0">
                    <a:moveTo>
                      <a:pt x="0" y="1"/>
                    </a:moveTo>
                    <a:lnTo>
                      <a:pt x="0" y="2313"/>
                    </a:lnTo>
                    <a:lnTo>
                      <a:pt x="462" y="2313"/>
                    </a:lnTo>
                    <a:lnTo>
                      <a:pt x="4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47"/>
              <p:cNvSpPr/>
              <p:nvPr/>
            </p:nvSpPr>
            <p:spPr>
              <a:xfrm>
                <a:off x="-1120138" y="-161450"/>
                <a:ext cx="97869" cy="19591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63" extrusionOk="0">
                    <a:moveTo>
                      <a:pt x="1" y="1"/>
                    </a:moveTo>
                    <a:lnTo>
                      <a:pt x="1" y="463"/>
                    </a:lnTo>
                    <a:lnTo>
                      <a:pt x="2313" y="463"/>
                    </a:lnTo>
                    <a:lnTo>
                      <a:pt x="2313" y="1"/>
                    </a:ln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47"/>
              <p:cNvSpPr/>
              <p:nvPr/>
            </p:nvSpPr>
            <p:spPr>
              <a:xfrm>
                <a:off x="-1003990" y="-123792"/>
                <a:ext cx="19548" cy="97869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313" extrusionOk="0">
                    <a:moveTo>
                      <a:pt x="0" y="1"/>
                    </a:moveTo>
                    <a:lnTo>
                      <a:pt x="0" y="2313"/>
                    </a:lnTo>
                    <a:lnTo>
                      <a:pt x="462" y="2313"/>
                    </a:lnTo>
                    <a:lnTo>
                      <a:pt x="462" y="1"/>
                    </a:ln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47"/>
              <p:cNvSpPr/>
              <p:nvPr/>
            </p:nvSpPr>
            <p:spPr>
              <a:xfrm>
                <a:off x="-1032255" y="-189842"/>
                <a:ext cx="76416" cy="76374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805" extrusionOk="0">
                    <a:moveTo>
                      <a:pt x="903" y="1"/>
                    </a:moveTo>
                    <a:cubicBezTo>
                      <a:pt x="408" y="1"/>
                      <a:pt x="1" y="403"/>
                      <a:pt x="1" y="903"/>
                    </a:cubicBezTo>
                    <a:cubicBezTo>
                      <a:pt x="1" y="1402"/>
                      <a:pt x="408" y="1805"/>
                      <a:pt x="903" y="1805"/>
                    </a:cubicBezTo>
                    <a:cubicBezTo>
                      <a:pt x="1402" y="1805"/>
                      <a:pt x="1805" y="1402"/>
                      <a:pt x="1805" y="903"/>
                    </a:cubicBezTo>
                    <a:cubicBezTo>
                      <a:pt x="1805" y="403"/>
                      <a:pt x="1402" y="1"/>
                      <a:pt x="903" y="1"/>
                    </a:cubicBez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7"/>
              <p:cNvSpPr/>
              <p:nvPr/>
            </p:nvSpPr>
            <p:spPr>
              <a:xfrm>
                <a:off x="-1027093" y="-180237"/>
                <a:ext cx="65923" cy="57207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352" extrusionOk="0">
                    <a:moveTo>
                      <a:pt x="391" y="0"/>
                    </a:moveTo>
                    <a:lnTo>
                      <a:pt x="1" y="676"/>
                    </a:lnTo>
                    <a:lnTo>
                      <a:pt x="391" y="1351"/>
                    </a:lnTo>
                    <a:lnTo>
                      <a:pt x="1171" y="1351"/>
                    </a:lnTo>
                    <a:lnTo>
                      <a:pt x="1557" y="676"/>
                    </a:lnTo>
                    <a:lnTo>
                      <a:pt x="1171" y="0"/>
                    </a:ln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47"/>
              <p:cNvSpPr/>
              <p:nvPr/>
            </p:nvSpPr>
            <p:spPr>
              <a:xfrm>
                <a:off x="-1008644" y="-166401"/>
                <a:ext cx="29365" cy="29323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3" extrusionOk="0">
                    <a:moveTo>
                      <a:pt x="345" y="0"/>
                    </a:moveTo>
                    <a:cubicBezTo>
                      <a:pt x="156" y="0"/>
                      <a:pt x="1" y="152"/>
                      <a:pt x="1" y="349"/>
                    </a:cubicBezTo>
                    <a:cubicBezTo>
                      <a:pt x="1" y="538"/>
                      <a:pt x="152" y="693"/>
                      <a:pt x="345" y="693"/>
                    </a:cubicBezTo>
                    <a:cubicBezTo>
                      <a:pt x="534" y="693"/>
                      <a:pt x="693" y="542"/>
                      <a:pt x="693" y="349"/>
                    </a:cubicBezTo>
                    <a:cubicBezTo>
                      <a:pt x="693" y="156"/>
                      <a:pt x="534" y="0"/>
                      <a:pt x="345" y="0"/>
                    </a:cubicBez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47"/>
              <p:cNvSpPr/>
              <p:nvPr/>
            </p:nvSpPr>
            <p:spPr>
              <a:xfrm>
                <a:off x="-1151365" y="-308825"/>
                <a:ext cx="285017" cy="285059"/>
              </a:xfrm>
              <a:custGeom>
                <a:avLst/>
                <a:gdLst/>
                <a:ahLst/>
                <a:cxnLst/>
                <a:rect l="l" t="t" r="r" b="b"/>
                <a:pathLst>
                  <a:path w="6736" h="6737" extrusionOk="0">
                    <a:moveTo>
                      <a:pt x="3370" y="823"/>
                    </a:moveTo>
                    <a:cubicBezTo>
                      <a:pt x="4776" y="823"/>
                      <a:pt x="5913" y="1961"/>
                      <a:pt x="5913" y="3366"/>
                    </a:cubicBezTo>
                    <a:cubicBezTo>
                      <a:pt x="5913" y="4772"/>
                      <a:pt x="4776" y="5909"/>
                      <a:pt x="3370" y="5909"/>
                    </a:cubicBezTo>
                    <a:cubicBezTo>
                      <a:pt x="1964" y="5909"/>
                      <a:pt x="823" y="4772"/>
                      <a:pt x="823" y="3366"/>
                    </a:cubicBezTo>
                    <a:cubicBezTo>
                      <a:pt x="823" y="1961"/>
                      <a:pt x="1964" y="823"/>
                      <a:pt x="3370" y="823"/>
                    </a:cubicBezTo>
                    <a:close/>
                    <a:moveTo>
                      <a:pt x="3370" y="1"/>
                    </a:moveTo>
                    <a:cubicBezTo>
                      <a:pt x="1507" y="1"/>
                      <a:pt x="0" y="1507"/>
                      <a:pt x="0" y="3366"/>
                    </a:cubicBezTo>
                    <a:cubicBezTo>
                      <a:pt x="0" y="5230"/>
                      <a:pt x="1507" y="6736"/>
                      <a:pt x="3370" y="6736"/>
                    </a:cubicBezTo>
                    <a:cubicBezTo>
                      <a:pt x="5229" y="6736"/>
                      <a:pt x="6735" y="5230"/>
                      <a:pt x="6735" y="3366"/>
                    </a:cubicBezTo>
                    <a:cubicBezTo>
                      <a:pt x="6735" y="1503"/>
                      <a:pt x="5229" y="1"/>
                      <a:pt x="33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47"/>
              <p:cNvSpPr/>
              <p:nvPr/>
            </p:nvSpPr>
            <p:spPr>
              <a:xfrm>
                <a:off x="-1057261" y="-214679"/>
                <a:ext cx="96811" cy="96811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2288" extrusionOk="0">
                    <a:moveTo>
                      <a:pt x="1142" y="0"/>
                    </a:moveTo>
                    <a:cubicBezTo>
                      <a:pt x="512" y="0"/>
                      <a:pt x="0" y="512"/>
                      <a:pt x="0" y="1141"/>
                    </a:cubicBezTo>
                    <a:cubicBezTo>
                      <a:pt x="0" y="1775"/>
                      <a:pt x="512" y="2287"/>
                      <a:pt x="1142" y="2287"/>
                    </a:cubicBezTo>
                    <a:cubicBezTo>
                      <a:pt x="1775" y="2287"/>
                      <a:pt x="2287" y="1775"/>
                      <a:pt x="2287" y="1141"/>
                    </a:cubicBezTo>
                    <a:cubicBezTo>
                      <a:pt x="2287" y="512"/>
                      <a:pt x="1775" y="0"/>
                      <a:pt x="1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47"/>
              <p:cNvSpPr/>
              <p:nvPr/>
            </p:nvSpPr>
            <p:spPr>
              <a:xfrm>
                <a:off x="-980929" y="-176344"/>
                <a:ext cx="97869" cy="19591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63" extrusionOk="0">
                    <a:moveTo>
                      <a:pt x="1" y="0"/>
                    </a:moveTo>
                    <a:lnTo>
                      <a:pt x="1" y="462"/>
                    </a:lnTo>
                    <a:lnTo>
                      <a:pt x="2313" y="462"/>
                    </a:lnTo>
                    <a:lnTo>
                      <a:pt x="23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47"/>
              <p:cNvSpPr/>
              <p:nvPr/>
            </p:nvSpPr>
            <p:spPr>
              <a:xfrm>
                <a:off x="-1018588" y="-292450"/>
                <a:ext cx="19591" cy="97869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313" extrusionOk="0">
                    <a:moveTo>
                      <a:pt x="1" y="0"/>
                    </a:moveTo>
                    <a:lnTo>
                      <a:pt x="1" y="2312"/>
                    </a:lnTo>
                    <a:lnTo>
                      <a:pt x="463" y="2312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47"/>
              <p:cNvSpPr/>
              <p:nvPr/>
            </p:nvSpPr>
            <p:spPr>
              <a:xfrm>
                <a:off x="-1134693" y="-176344"/>
                <a:ext cx="97869" cy="19591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63" extrusionOk="0">
                    <a:moveTo>
                      <a:pt x="1" y="0"/>
                    </a:moveTo>
                    <a:lnTo>
                      <a:pt x="1" y="462"/>
                    </a:lnTo>
                    <a:lnTo>
                      <a:pt x="2313" y="462"/>
                    </a:lnTo>
                    <a:lnTo>
                      <a:pt x="23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47"/>
              <p:cNvSpPr/>
              <p:nvPr/>
            </p:nvSpPr>
            <p:spPr>
              <a:xfrm>
                <a:off x="-1018588" y="-138686"/>
                <a:ext cx="19591" cy="98038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317" extrusionOk="0">
                    <a:moveTo>
                      <a:pt x="1" y="0"/>
                    </a:moveTo>
                    <a:lnTo>
                      <a:pt x="1" y="2317"/>
                    </a:lnTo>
                    <a:lnTo>
                      <a:pt x="463" y="2317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47"/>
              <p:cNvSpPr/>
              <p:nvPr/>
            </p:nvSpPr>
            <p:spPr>
              <a:xfrm>
                <a:off x="-1046810" y="-204567"/>
                <a:ext cx="76416" cy="76374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805" extrusionOk="0">
                    <a:moveTo>
                      <a:pt x="911" y="0"/>
                    </a:moveTo>
                    <a:cubicBezTo>
                      <a:pt x="908" y="0"/>
                      <a:pt x="905" y="0"/>
                      <a:pt x="903" y="0"/>
                    </a:cubicBezTo>
                    <a:cubicBezTo>
                      <a:pt x="404" y="0"/>
                      <a:pt x="1" y="403"/>
                      <a:pt x="1" y="902"/>
                    </a:cubicBezTo>
                    <a:cubicBezTo>
                      <a:pt x="1" y="1402"/>
                      <a:pt x="404" y="1805"/>
                      <a:pt x="903" y="1805"/>
                    </a:cubicBezTo>
                    <a:cubicBezTo>
                      <a:pt x="1402" y="1805"/>
                      <a:pt x="1805" y="1402"/>
                      <a:pt x="1805" y="902"/>
                    </a:cubicBezTo>
                    <a:cubicBezTo>
                      <a:pt x="1805" y="402"/>
                      <a:pt x="1398" y="0"/>
                      <a:pt x="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47"/>
              <p:cNvSpPr/>
              <p:nvPr/>
            </p:nvSpPr>
            <p:spPr>
              <a:xfrm>
                <a:off x="-1041987" y="-195004"/>
                <a:ext cx="66261" cy="57037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348" extrusionOk="0">
                    <a:moveTo>
                      <a:pt x="394" y="1"/>
                    </a:moveTo>
                    <a:lnTo>
                      <a:pt x="0" y="676"/>
                    </a:lnTo>
                    <a:lnTo>
                      <a:pt x="394" y="1348"/>
                    </a:lnTo>
                    <a:lnTo>
                      <a:pt x="1175" y="1348"/>
                    </a:lnTo>
                    <a:lnTo>
                      <a:pt x="1565" y="676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47"/>
              <p:cNvSpPr/>
              <p:nvPr/>
            </p:nvSpPr>
            <p:spPr>
              <a:xfrm>
                <a:off x="-1023369" y="-180956"/>
                <a:ext cx="29365" cy="29323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3" extrusionOk="0">
                    <a:moveTo>
                      <a:pt x="356" y="0"/>
                    </a:moveTo>
                    <a:cubicBezTo>
                      <a:pt x="354" y="0"/>
                      <a:pt x="351" y="0"/>
                      <a:pt x="349" y="0"/>
                    </a:cubicBezTo>
                    <a:cubicBezTo>
                      <a:pt x="160" y="0"/>
                      <a:pt x="1" y="151"/>
                      <a:pt x="1" y="344"/>
                    </a:cubicBezTo>
                    <a:cubicBezTo>
                      <a:pt x="1" y="533"/>
                      <a:pt x="156" y="693"/>
                      <a:pt x="349" y="693"/>
                    </a:cubicBezTo>
                    <a:cubicBezTo>
                      <a:pt x="538" y="693"/>
                      <a:pt x="693" y="542"/>
                      <a:pt x="693" y="344"/>
                    </a:cubicBezTo>
                    <a:cubicBezTo>
                      <a:pt x="693" y="154"/>
                      <a:pt x="542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47"/>
              <p:cNvSpPr/>
              <p:nvPr/>
            </p:nvSpPr>
            <p:spPr>
              <a:xfrm>
                <a:off x="-1072367" y="-440713"/>
                <a:ext cx="128757" cy="92707"/>
              </a:xfrm>
              <a:custGeom>
                <a:avLst/>
                <a:gdLst/>
                <a:ahLst/>
                <a:cxnLst/>
                <a:rect l="l" t="t" r="r" b="b"/>
                <a:pathLst>
                  <a:path w="3043" h="2191" extrusionOk="0">
                    <a:moveTo>
                      <a:pt x="0" y="0"/>
                    </a:moveTo>
                    <a:lnTo>
                      <a:pt x="0" y="2191"/>
                    </a:lnTo>
                    <a:lnTo>
                      <a:pt x="3043" y="2191"/>
                    </a:lnTo>
                    <a:lnTo>
                      <a:pt x="30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47"/>
              <p:cNvSpPr/>
              <p:nvPr/>
            </p:nvSpPr>
            <p:spPr>
              <a:xfrm>
                <a:off x="-1072367" y="-440713"/>
                <a:ext cx="43878" cy="92707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2191" extrusionOk="0">
                    <a:moveTo>
                      <a:pt x="0" y="0"/>
                    </a:moveTo>
                    <a:lnTo>
                      <a:pt x="0" y="2191"/>
                    </a:lnTo>
                    <a:lnTo>
                      <a:pt x="1037" y="2191"/>
                    </a:lnTo>
                    <a:lnTo>
                      <a:pt x="1037" y="0"/>
                    </a:ln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47"/>
              <p:cNvSpPr/>
              <p:nvPr/>
            </p:nvSpPr>
            <p:spPr>
              <a:xfrm>
                <a:off x="-1080533" y="-377160"/>
                <a:ext cx="145090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685" extrusionOk="0">
                    <a:moveTo>
                      <a:pt x="0" y="0"/>
                    </a:moveTo>
                    <a:lnTo>
                      <a:pt x="0" y="684"/>
                    </a:lnTo>
                    <a:lnTo>
                      <a:pt x="3429" y="684"/>
                    </a:lnTo>
                    <a:lnTo>
                      <a:pt x="34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47"/>
              <p:cNvSpPr/>
              <p:nvPr/>
            </p:nvSpPr>
            <p:spPr>
              <a:xfrm>
                <a:off x="-1080533" y="-377160"/>
                <a:ext cx="43878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685" extrusionOk="0">
                    <a:moveTo>
                      <a:pt x="0" y="0"/>
                    </a:moveTo>
                    <a:lnTo>
                      <a:pt x="0" y="684"/>
                    </a:lnTo>
                    <a:lnTo>
                      <a:pt x="1037" y="684"/>
                    </a:lnTo>
                    <a:lnTo>
                      <a:pt x="1037" y="0"/>
                    </a:lnTo>
                    <a:close/>
                  </a:path>
                </a:pathLst>
              </a:custGeom>
              <a:solidFill>
                <a:srgbClr val="000000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47"/>
              <p:cNvSpPr/>
              <p:nvPr/>
            </p:nvSpPr>
            <p:spPr>
              <a:xfrm>
                <a:off x="-951268" y="-561812"/>
                <a:ext cx="101762" cy="128757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3043" extrusionOk="0">
                    <a:moveTo>
                      <a:pt x="0" y="0"/>
                    </a:moveTo>
                    <a:lnTo>
                      <a:pt x="0" y="3043"/>
                    </a:lnTo>
                    <a:lnTo>
                      <a:pt x="2405" y="30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2" name="Google Shape;4652;p47"/>
              <p:cNvSpPr/>
              <p:nvPr/>
            </p:nvSpPr>
            <p:spPr>
              <a:xfrm>
                <a:off x="-951268" y="-466482"/>
                <a:ext cx="101762" cy="33427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790" extrusionOk="0">
                    <a:moveTo>
                      <a:pt x="0" y="1"/>
                    </a:moveTo>
                    <a:lnTo>
                      <a:pt x="0" y="790"/>
                    </a:lnTo>
                    <a:lnTo>
                      <a:pt x="2405" y="790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4653;p47"/>
              <p:cNvSpPr/>
              <p:nvPr/>
            </p:nvSpPr>
            <p:spPr>
              <a:xfrm>
                <a:off x="-941156" y="-608525"/>
                <a:ext cx="174920" cy="174920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4134" extrusionOk="0">
                    <a:moveTo>
                      <a:pt x="1985" y="1"/>
                    </a:moveTo>
                    <a:lnTo>
                      <a:pt x="1" y="1985"/>
                    </a:lnTo>
                    <a:lnTo>
                      <a:pt x="2149" y="4134"/>
                    </a:lnTo>
                    <a:lnTo>
                      <a:pt x="4134" y="2149"/>
                    </a:lnTo>
                    <a:lnTo>
                      <a:pt x="19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47"/>
              <p:cNvSpPr/>
              <p:nvPr/>
            </p:nvSpPr>
            <p:spPr>
              <a:xfrm>
                <a:off x="-883822" y="-551192"/>
                <a:ext cx="117798" cy="1177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2784" extrusionOk="0">
                    <a:moveTo>
                      <a:pt x="1986" y="1"/>
                    </a:moveTo>
                    <a:lnTo>
                      <a:pt x="1" y="1986"/>
                    </a:lnTo>
                    <a:lnTo>
                      <a:pt x="798" y="2783"/>
                    </a:lnTo>
                    <a:lnTo>
                      <a:pt x="2783" y="798"/>
                    </a:lnTo>
                    <a:lnTo>
                      <a:pt x="1986" y="1"/>
                    </a:ln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47"/>
              <p:cNvSpPr/>
              <p:nvPr/>
            </p:nvSpPr>
            <p:spPr>
              <a:xfrm>
                <a:off x="-890888" y="-615634"/>
                <a:ext cx="131973" cy="131803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3115" extrusionOk="0">
                    <a:moveTo>
                      <a:pt x="634" y="1"/>
                    </a:moveTo>
                    <a:lnTo>
                      <a:pt x="0" y="630"/>
                    </a:lnTo>
                    <a:lnTo>
                      <a:pt x="2484" y="3114"/>
                    </a:lnTo>
                    <a:lnTo>
                      <a:pt x="3118" y="248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4656;p47"/>
              <p:cNvSpPr/>
              <p:nvPr/>
            </p:nvSpPr>
            <p:spPr>
              <a:xfrm>
                <a:off x="-820607" y="-545479"/>
                <a:ext cx="61692" cy="6181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461" extrusionOk="0">
                    <a:moveTo>
                      <a:pt x="630" y="0"/>
                    </a:moveTo>
                    <a:lnTo>
                      <a:pt x="1" y="634"/>
                    </a:lnTo>
                    <a:lnTo>
                      <a:pt x="828" y="1461"/>
                    </a:lnTo>
                    <a:lnTo>
                      <a:pt x="1457" y="827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000000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4657;p47"/>
              <p:cNvSpPr/>
              <p:nvPr/>
            </p:nvSpPr>
            <p:spPr>
              <a:xfrm>
                <a:off x="-1097247" y="-586523"/>
                <a:ext cx="178347" cy="178136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4210" extrusionOk="0">
                    <a:moveTo>
                      <a:pt x="2103" y="1"/>
                    </a:moveTo>
                    <a:cubicBezTo>
                      <a:pt x="941" y="1"/>
                      <a:pt x="1" y="945"/>
                      <a:pt x="1" y="2103"/>
                    </a:cubicBezTo>
                    <a:cubicBezTo>
                      <a:pt x="1" y="3270"/>
                      <a:pt x="945" y="4210"/>
                      <a:pt x="2103" y="4210"/>
                    </a:cubicBezTo>
                    <a:cubicBezTo>
                      <a:pt x="3043" y="4210"/>
                      <a:pt x="3836" y="3593"/>
                      <a:pt x="4109" y="2749"/>
                    </a:cubicBezTo>
                    <a:cubicBezTo>
                      <a:pt x="4176" y="2544"/>
                      <a:pt x="4214" y="2330"/>
                      <a:pt x="4210" y="2103"/>
                    </a:cubicBezTo>
                    <a:cubicBezTo>
                      <a:pt x="4210" y="941"/>
                      <a:pt x="3266" y="1"/>
                      <a:pt x="21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47"/>
              <p:cNvSpPr/>
              <p:nvPr/>
            </p:nvSpPr>
            <p:spPr>
              <a:xfrm>
                <a:off x="-1068093" y="-566255"/>
                <a:ext cx="120252" cy="120252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842" extrusionOk="0">
                    <a:moveTo>
                      <a:pt x="1419" y="0"/>
                    </a:moveTo>
                    <a:cubicBezTo>
                      <a:pt x="634" y="0"/>
                      <a:pt x="0" y="634"/>
                      <a:pt x="0" y="1423"/>
                    </a:cubicBezTo>
                    <a:cubicBezTo>
                      <a:pt x="0" y="2208"/>
                      <a:pt x="634" y="2841"/>
                      <a:pt x="1419" y="2841"/>
                    </a:cubicBezTo>
                    <a:cubicBezTo>
                      <a:pt x="2207" y="2841"/>
                      <a:pt x="2841" y="2208"/>
                      <a:pt x="2841" y="1423"/>
                    </a:cubicBezTo>
                    <a:cubicBezTo>
                      <a:pt x="2841" y="634"/>
                      <a:pt x="2207" y="0"/>
                      <a:pt x="1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47"/>
              <p:cNvSpPr/>
              <p:nvPr/>
            </p:nvSpPr>
            <p:spPr>
              <a:xfrm>
                <a:off x="-1064751" y="-611191"/>
                <a:ext cx="113694" cy="49421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1168" extrusionOk="0">
                    <a:moveTo>
                      <a:pt x="1" y="1"/>
                    </a:moveTo>
                    <a:lnTo>
                      <a:pt x="1" y="1167"/>
                    </a:lnTo>
                    <a:lnTo>
                      <a:pt x="2687" y="1167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4660;p47"/>
              <p:cNvSpPr/>
              <p:nvPr/>
            </p:nvSpPr>
            <p:spPr>
              <a:xfrm>
                <a:off x="-1064751" y="-611191"/>
                <a:ext cx="36473" cy="49421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168" extrusionOk="0">
                    <a:moveTo>
                      <a:pt x="1" y="1"/>
                    </a:moveTo>
                    <a:lnTo>
                      <a:pt x="1" y="1167"/>
                    </a:lnTo>
                    <a:lnTo>
                      <a:pt x="861" y="1167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47"/>
              <p:cNvSpPr/>
              <p:nvPr/>
            </p:nvSpPr>
            <p:spPr>
              <a:xfrm>
                <a:off x="-987869" y="-611191"/>
                <a:ext cx="36473" cy="49421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168" extrusionOk="0">
                    <a:moveTo>
                      <a:pt x="1" y="1"/>
                    </a:moveTo>
                    <a:lnTo>
                      <a:pt x="1" y="1167"/>
                    </a:lnTo>
                    <a:lnTo>
                      <a:pt x="861" y="1167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47"/>
              <p:cNvSpPr/>
              <p:nvPr/>
            </p:nvSpPr>
            <p:spPr>
              <a:xfrm>
                <a:off x="-1032593" y="-695520"/>
                <a:ext cx="49040" cy="84371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1994" extrusionOk="0">
                    <a:moveTo>
                      <a:pt x="0" y="0"/>
                    </a:moveTo>
                    <a:lnTo>
                      <a:pt x="0" y="1994"/>
                    </a:lnTo>
                    <a:lnTo>
                      <a:pt x="1159" y="1994"/>
                    </a:lnTo>
                    <a:lnTo>
                      <a:pt x="11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47"/>
              <p:cNvSpPr/>
              <p:nvPr/>
            </p:nvSpPr>
            <p:spPr>
              <a:xfrm>
                <a:off x="-1097035" y="-702248"/>
                <a:ext cx="89152" cy="35839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847" extrusionOk="0">
                    <a:moveTo>
                      <a:pt x="423" y="0"/>
                    </a:moveTo>
                    <a:cubicBezTo>
                      <a:pt x="194" y="0"/>
                      <a:pt x="0" y="187"/>
                      <a:pt x="0" y="424"/>
                    </a:cubicBezTo>
                    <a:cubicBezTo>
                      <a:pt x="0" y="662"/>
                      <a:pt x="197" y="846"/>
                      <a:pt x="428" y="846"/>
                    </a:cubicBezTo>
                    <a:cubicBezTo>
                      <a:pt x="445" y="846"/>
                      <a:pt x="461" y="845"/>
                      <a:pt x="479" y="843"/>
                    </a:cubicBezTo>
                    <a:lnTo>
                      <a:pt x="2107" y="621"/>
                    </a:lnTo>
                    <a:lnTo>
                      <a:pt x="2107" y="222"/>
                    </a:lnTo>
                    <a:lnTo>
                      <a:pt x="479" y="4"/>
                    </a:lnTo>
                    <a:cubicBezTo>
                      <a:pt x="460" y="2"/>
                      <a:pt x="441" y="0"/>
                      <a:pt x="4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47"/>
              <p:cNvSpPr/>
              <p:nvPr/>
            </p:nvSpPr>
            <p:spPr>
              <a:xfrm>
                <a:off x="-1007925" y="-702248"/>
                <a:ext cx="89025" cy="35839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847" extrusionOk="0">
                    <a:moveTo>
                      <a:pt x="1681" y="0"/>
                    </a:moveTo>
                    <a:cubicBezTo>
                      <a:pt x="1662" y="0"/>
                      <a:pt x="1644" y="2"/>
                      <a:pt x="1625" y="4"/>
                    </a:cubicBezTo>
                    <a:lnTo>
                      <a:pt x="1" y="222"/>
                    </a:lnTo>
                    <a:lnTo>
                      <a:pt x="1" y="621"/>
                    </a:lnTo>
                    <a:lnTo>
                      <a:pt x="1625" y="843"/>
                    </a:lnTo>
                    <a:cubicBezTo>
                      <a:pt x="1642" y="845"/>
                      <a:pt x="1659" y="846"/>
                      <a:pt x="1675" y="846"/>
                    </a:cubicBezTo>
                    <a:cubicBezTo>
                      <a:pt x="1906" y="846"/>
                      <a:pt x="2103" y="662"/>
                      <a:pt x="2103" y="424"/>
                    </a:cubicBezTo>
                    <a:cubicBezTo>
                      <a:pt x="2103" y="187"/>
                      <a:pt x="1909" y="0"/>
                      <a:pt x="16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5" name="Google Shape;4665;p47"/>
              <p:cNvSpPr/>
              <p:nvPr/>
            </p:nvSpPr>
            <p:spPr>
              <a:xfrm>
                <a:off x="-1044144" y="-660358"/>
                <a:ext cx="72312" cy="49209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163" extrusionOk="0">
                    <a:moveTo>
                      <a:pt x="1" y="0"/>
                    </a:moveTo>
                    <a:lnTo>
                      <a:pt x="1" y="1163"/>
                    </a:lnTo>
                    <a:lnTo>
                      <a:pt x="1709" y="1163"/>
                    </a:lnTo>
                    <a:lnTo>
                      <a:pt x="1709" y="0"/>
                    </a:lnTo>
                    <a:close/>
                  </a:path>
                </a:pathLst>
              </a:custGeom>
              <a:solidFill>
                <a:srgbClr val="3449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6" name="Google Shape;4666;p47"/>
              <p:cNvSpPr/>
              <p:nvPr/>
            </p:nvSpPr>
            <p:spPr>
              <a:xfrm>
                <a:off x="-1057981" y="-615634"/>
                <a:ext cx="99984" cy="448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106" extrusionOk="0">
                    <a:moveTo>
                      <a:pt x="0" y="1"/>
                    </a:moveTo>
                    <a:lnTo>
                      <a:pt x="0" y="106"/>
                    </a:lnTo>
                    <a:lnTo>
                      <a:pt x="2363" y="106"/>
                    </a:lnTo>
                    <a:lnTo>
                      <a:pt x="2363" y="1"/>
                    </a:lnTo>
                    <a:close/>
                  </a:path>
                </a:pathLst>
              </a:custGeom>
              <a:solidFill>
                <a:srgbClr val="597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47"/>
              <p:cNvSpPr/>
              <p:nvPr/>
            </p:nvSpPr>
            <p:spPr>
              <a:xfrm>
                <a:off x="-1049814" y="-664082"/>
                <a:ext cx="83863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361" extrusionOk="0">
                    <a:moveTo>
                      <a:pt x="1964" y="0"/>
                    </a:moveTo>
                    <a:lnTo>
                      <a:pt x="0" y="176"/>
                    </a:lnTo>
                    <a:lnTo>
                      <a:pt x="13" y="361"/>
                    </a:lnTo>
                    <a:lnTo>
                      <a:pt x="1981" y="180"/>
                    </a:lnTo>
                    <a:lnTo>
                      <a:pt x="196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47"/>
              <p:cNvSpPr/>
              <p:nvPr/>
            </p:nvSpPr>
            <p:spPr>
              <a:xfrm>
                <a:off x="-1049814" y="-648849"/>
                <a:ext cx="83863" cy="15317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362" extrusionOk="0">
                    <a:moveTo>
                      <a:pt x="1964" y="1"/>
                    </a:moveTo>
                    <a:lnTo>
                      <a:pt x="0" y="177"/>
                    </a:lnTo>
                    <a:lnTo>
                      <a:pt x="17" y="362"/>
                    </a:lnTo>
                    <a:lnTo>
                      <a:pt x="1981" y="181"/>
                    </a:lnTo>
                    <a:lnTo>
                      <a:pt x="19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47"/>
              <p:cNvSpPr/>
              <p:nvPr/>
            </p:nvSpPr>
            <p:spPr>
              <a:xfrm>
                <a:off x="-1049814" y="-633574"/>
                <a:ext cx="83863" cy="15317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362" extrusionOk="0">
                    <a:moveTo>
                      <a:pt x="1964" y="1"/>
                    </a:moveTo>
                    <a:lnTo>
                      <a:pt x="0" y="181"/>
                    </a:lnTo>
                    <a:lnTo>
                      <a:pt x="17" y="362"/>
                    </a:lnTo>
                    <a:lnTo>
                      <a:pt x="1981" y="185"/>
                    </a:lnTo>
                    <a:lnTo>
                      <a:pt x="19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47"/>
              <p:cNvSpPr/>
              <p:nvPr/>
            </p:nvSpPr>
            <p:spPr>
              <a:xfrm>
                <a:off x="-1028700" y="-704744"/>
                <a:ext cx="40874" cy="40874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66" extrusionOk="0">
                    <a:moveTo>
                      <a:pt x="483" y="0"/>
                    </a:moveTo>
                    <a:cubicBezTo>
                      <a:pt x="219" y="0"/>
                      <a:pt x="1" y="214"/>
                      <a:pt x="1" y="483"/>
                    </a:cubicBezTo>
                    <a:cubicBezTo>
                      <a:pt x="1" y="747"/>
                      <a:pt x="219" y="965"/>
                      <a:pt x="483" y="965"/>
                    </a:cubicBezTo>
                    <a:cubicBezTo>
                      <a:pt x="752" y="965"/>
                      <a:pt x="966" y="751"/>
                      <a:pt x="966" y="483"/>
                    </a:cubicBezTo>
                    <a:cubicBezTo>
                      <a:pt x="966" y="214"/>
                      <a:pt x="752" y="0"/>
                      <a:pt x="4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47"/>
              <p:cNvSpPr/>
              <p:nvPr/>
            </p:nvSpPr>
            <p:spPr>
              <a:xfrm>
                <a:off x="-1021592" y="-712572"/>
                <a:ext cx="27038" cy="10324"/>
              </a:xfrm>
              <a:custGeom>
                <a:avLst/>
                <a:gdLst/>
                <a:ahLst/>
                <a:cxnLst/>
                <a:rect l="l" t="t" r="r" b="b"/>
                <a:pathLst>
                  <a:path w="639" h="244" extrusionOk="0">
                    <a:moveTo>
                      <a:pt x="118" y="0"/>
                    </a:moveTo>
                    <a:cubicBezTo>
                      <a:pt x="55" y="0"/>
                      <a:pt x="1" y="55"/>
                      <a:pt x="1" y="118"/>
                    </a:cubicBezTo>
                    <a:lnTo>
                      <a:pt x="1" y="126"/>
                    </a:lnTo>
                    <a:cubicBezTo>
                      <a:pt x="1" y="189"/>
                      <a:pt x="55" y="244"/>
                      <a:pt x="118" y="244"/>
                    </a:cubicBezTo>
                    <a:lnTo>
                      <a:pt x="521" y="244"/>
                    </a:lnTo>
                    <a:cubicBezTo>
                      <a:pt x="584" y="244"/>
                      <a:pt x="638" y="193"/>
                      <a:pt x="638" y="126"/>
                    </a:cubicBezTo>
                    <a:lnTo>
                      <a:pt x="638" y="118"/>
                    </a:lnTo>
                    <a:cubicBezTo>
                      <a:pt x="638" y="55"/>
                      <a:pt x="584" y="0"/>
                      <a:pt x="5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72" name="Google Shape;4672;p47"/>
            <p:cNvGrpSpPr/>
            <p:nvPr/>
          </p:nvGrpSpPr>
          <p:grpSpPr>
            <a:xfrm flipH="1">
              <a:off x="6676195" y="1220799"/>
              <a:ext cx="2250134" cy="1181388"/>
              <a:chOff x="4136075" y="3489925"/>
              <a:chExt cx="711100" cy="377875"/>
            </a:xfrm>
          </p:grpSpPr>
          <p:sp>
            <p:nvSpPr>
              <p:cNvPr id="4673" name="Google Shape;4673;p47"/>
              <p:cNvSpPr/>
              <p:nvPr/>
            </p:nvSpPr>
            <p:spPr>
              <a:xfrm rot="-5400000">
                <a:off x="4525638" y="3588563"/>
                <a:ext cx="298500" cy="259775"/>
              </a:xfrm>
              <a:custGeom>
                <a:avLst/>
                <a:gdLst/>
                <a:ahLst/>
                <a:cxnLst/>
                <a:rect l="l" t="t" r="r" b="b"/>
                <a:pathLst>
                  <a:path w="11940" h="10391" extrusionOk="0">
                    <a:moveTo>
                      <a:pt x="10244" y="0"/>
                    </a:moveTo>
                    <a:lnTo>
                      <a:pt x="10244" y="6996"/>
                    </a:lnTo>
                    <a:cubicBezTo>
                      <a:pt x="10244" y="7932"/>
                      <a:pt x="9484" y="8691"/>
                      <a:pt x="8553" y="8691"/>
                    </a:cubicBezTo>
                    <a:lnTo>
                      <a:pt x="0" y="8691"/>
                    </a:lnTo>
                    <a:lnTo>
                      <a:pt x="0" y="10387"/>
                    </a:lnTo>
                    <a:lnTo>
                      <a:pt x="8548" y="10387"/>
                    </a:lnTo>
                    <a:lnTo>
                      <a:pt x="8548" y="10391"/>
                    </a:lnTo>
                    <a:cubicBezTo>
                      <a:pt x="10420" y="10391"/>
                      <a:pt x="11939" y="8867"/>
                      <a:pt x="11939" y="6996"/>
                    </a:cubicBezTo>
                    <a:lnTo>
                      <a:pt x="119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47"/>
              <p:cNvSpPr/>
              <p:nvPr/>
            </p:nvSpPr>
            <p:spPr>
              <a:xfrm rot="-5400000">
                <a:off x="4525600" y="3546225"/>
                <a:ext cx="340975" cy="302175"/>
              </a:xfrm>
              <a:custGeom>
                <a:avLst/>
                <a:gdLst/>
                <a:ahLst/>
                <a:cxnLst/>
                <a:rect l="l" t="t" r="r" b="b"/>
                <a:pathLst>
                  <a:path w="13639" h="12087" extrusionOk="0">
                    <a:moveTo>
                      <a:pt x="11943" y="0"/>
                    </a:moveTo>
                    <a:lnTo>
                      <a:pt x="11943" y="6996"/>
                    </a:lnTo>
                    <a:cubicBezTo>
                      <a:pt x="11943" y="8867"/>
                      <a:pt x="10424" y="10391"/>
                      <a:pt x="8552" y="10391"/>
                    </a:cubicBezTo>
                    <a:lnTo>
                      <a:pt x="0" y="10391"/>
                    </a:lnTo>
                    <a:lnTo>
                      <a:pt x="0" y="12086"/>
                    </a:lnTo>
                    <a:lnTo>
                      <a:pt x="8552" y="12086"/>
                    </a:lnTo>
                    <a:cubicBezTo>
                      <a:pt x="11356" y="12086"/>
                      <a:pt x="13638" y="9803"/>
                      <a:pt x="13638" y="6996"/>
                    </a:cubicBezTo>
                    <a:lnTo>
                      <a:pt x="13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675" name="Google Shape;4675;p47"/>
              <p:cNvGrpSpPr/>
              <p:nvPr/>
            </p:nvGrpSpPr>
            <p:grpSpPr>
              <a:xfrm>
                <a:off x="4136075" y="3489925"/>
                <a:ext cx="414800" cy="219175"/>
                <a:chOff x="4136075" y="3489925"/>
                <a:chExt cx="414800" cy="219175"/>
              </a:xfrm>
            </p:grpSpPr>
            <p:sp>
              <p:nvSpPr>
                <p:cNvPr id="4676" name="Google Shape;4676;p47"/>
                <p:cNvSpPr/>
                <p:nvPr/>
              </p:nvSpPr>
              <p:spPr>
                <a:xfrm>
                  <a:off x="4148775" y="3527150"/>
                  <a:ext cx="144800" cy="14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2" h="5859" extrusionOk="0">
                      <a:moveTo>
                        <a:pt x="5292" y="1"/>
                      </a:moveTo>
                      <a:cubicBezTo>
                        <a:pt x="2376" y="1"/>
                        <a:pt x="0" y="2376"/>
                        <a:pt x="0" y="5292"/>
                      </a:cubicBezTo>
                      <a:lnTo>
                        <a:pt x="0" y="5859"/>
                      </a:lnTo>
                      <a:lnTo>
                        <a:pt x="3383" y="5859"/>
                      </a:lnTo>
                      <a:lnTo>
                        <a:pt x="3383" y="5292"/>
                      </a:lnTo>
                      <a:cubicBezTo>
                        <a:pt x="3383" y="4239"/>
                        <a:pt x="4239" y="3383"/>
                        <a:pt x="5292" y="3383"/>
                      </a:cubicBezTo>
                      <a:lnTo>
                        <a:pt x="5791" y="3383"/>
                      </a:lnTo>
                      <a:lnTo>
                        <a:pt x="579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7" name="Google Shape;4677;p47"/>
                <p:cNvSpPr/>
                <p:nvPr/>
              </p:nvSpPr>
              <p:spPr>
                <a:xfrm>
                  <a:off x="4191150" y="3569325"/>
                  <a:ext cx="102425" cy="10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4168" extrusionOk="0">
                      <a:moveTo>
                        <a:pt x="3597" y="1"/>
                      </a:moveTo>
                      <a:cubicBezTo>
                        <a:pt x="1608" y="1"/>
                        <a:pt x="1" y="1616"/>
                        <a:pt x="1" y="3601"/>
                      </a:cubicBezTo>
                      <a:lnTo>
                        <a:pt x="1" y="4168"/>
                      </a:lnTo>
                      <a:lnTo>
                        <a:pt x="1692" y="4168"/>
                      </a:lnTo>
                      <a:lnTo>
                        <a:pt x="1692" y="3601"/>
                      </a:lnTo>
                      <a:cubicBezTo>
                        <a:pt x="1688" y="2552"/>
                        <a:pt x="2544" y="1696"/>
                        <a:pt x="3597" y="1696"/>
                      </a:cubicBezTo>
                      <a:lnTo>
                        <a:pt x="4096" y="1696"/>
                      </a:lnTo>
                      <a:lnTo>
                        <a:pt x="409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8" name="Google Shape;4678;p47"/>
                <p:cNvSpPr/>
                <p:nvPr/>
              </p:nvSpPr>
              <p:spPr>
                <a:xfrm>
                  <a:off x="4136075" y="3673625"/>
                  <a:ext cx="110175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7" h="1180" extrusionOk="0">
                      <a:moveTo>
                        <a:pt x="1" y="0"/>
                      </a:moveTo>
                      <a:lnTo>
                        <a:pt x="1" y="1179"/>
                      </a:lnTo>
                      <a:lnTo>
                        <a:pt x="4407" y="1179"/>
                      </a:lnTo>
                      <a:lnTo>
                        <a:pt x="440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9" name="Google Shape;4679;p47"/>
                <p:cNvSpPr/>
                <p:nvPr/>
              </p:nvSpPr>
              <p:spPr>
                <a:xfrm>
                  <a:off x="4198075" y="3673625"/>
                  <a:ext cx="47975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9" h="1180" extrusionOk="0">
                      <a:moveTo>
                        <a:pt x="1" y="0"/>
                      </a:moveTo>
                      <a:lnTo>
                        <a:pt x="1" y="1179"/>
                      </a:lnTo>
                      <a:lnTo>
                        <a:pt x="1918" y="1179"/>
                      </a:lnTo>
                      <a:lnTo>
                        <a:pt x="19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0" name="Google Shape;4680;p47"/>
                <p:cNvSpPr/>
                <p:nvPr/>
              </p:nvSpPr>
              <p:spPr>
                <a:xfrm>
                  <a:off x="4456250" y="3513825"/>
                  <a:ext cx="29525" cy="1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4408" extrusionOk="0">
                      <a:moveTo>
                        <a:pt x="1" y="1"/>
                      </a:moveTo>
                      <a:lnTo>
                        <a:pt x="1" y="4407"/>
                      </a:lnTo>
                      <a:lnTo>
                        <a:pt x="1180" y="4407"/>
                      </a:lnTo>
                      <a:lnTo>
                        <a:pt x="118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1" name="Google Shape;4681;p47"/>
                <p:cNvSpPr/>
                <p:nvPr/>
              </p:nvSpPr>
              <p:spPr>
                <a:xfrm>
                  <a:off x="4456250" y="3580250"/>
                  <a:ext cx="295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1755" extrusionOk="0">
                      <a:moveTo>
                        <a:pt x="1" y="0"/>
                      </a:moveTo>
                      <a:lnTo>
                        <a:pt x="1" y="1754"/>
                      </a:lnTo>
                      <a:lnTo>
                        <a:pt x="1180" y="1754"/>
                      </a:lnTo>
                      <a:lnTo>
                        <a:pt x="118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2" name="Google Shape;4682;p47"/>
                <p:cNvSpPr/>
                <p:nvPr/>
              </p:nvSpPr>
              <p:spPr>
                <a:xfrm>
                  <a:off x="4485750" y="3521075"/>
                  <a:ext cx="9350" cy="9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3836" extrusionOk="0">
                      <a:moveTo>
                        <a:pt x="0" y="0"/>
                      </a:moveTo>
                      <a:lnTo>
                        <a:pt x="0" y="3836"/>
                      </a:lnTo>
                      <a:lnTo>
                        <a:pt x="374" y="3836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3" name="Google Shape;4683;p47"/>
                <p:cNvSpPr/>
                <p:nvPr/>
              </p:nvSpPr>
              <p:spPr>
                <a:xfrm>
                  <a:off x="4485750" y="3578775"/>
                  <a:ext cx="9350" cy="3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1524" extrusionOk="0">
                      <a:moveTo>
                        <a:pt x="0" y="0"/>
                      </a:moveTo>
                      <a:lnTo>
                        <a:pt x="0" y="1524"/>
                      </a:lnTo>
                      <a:lnTo>
                        <a:pt x="374" y="1524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4" name="Google Shape;4684;p47"/>
                <p:cNvSpPr/>
                <p:nvPr/>
              </p:nvSpPr>
              <p:spPr>
                <a:xfrm>
                  <a:off x="4493450" y="3490025"/>
                  <a:ext cx="56575" cy="15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3" h="6316" extrusionOk="0">
                      <a:moveTo>
                        <a:pt x="244" y="0"/>
                      </a:moveTo>
                      <a:lnTo>
                        <a:pt x="60" y="739"/>
                      </a:lnTo>
                      <a:lnTo>
                        <a:pt x="1" y="987"/>
                      </a:lnTo>
                      <a:lnTo>
                        <a:pt x="1" y="5330"/>
                      </a:lnTo>
                      <a:lnTo>
                        <a:pt x="244" y="6316"/>
                      </a:lnTo>
                      <a:lnTo>
                        <a:pt x="2023" y="6316"/>
                      </a:lnTo>
                      <a:lnTo>
                        <a:pt x="2263" y="5330"/>
                      </a:lnTo>
                      <a:lnTo>
                        <a:pt x="2263" y="987"/>
                      </a:lnTo>
                      <a:lnTo>
                        <a:pt x="2204" y="739"/>
                      </a:lnTo>
                      <a:lnTo>
                        <a:pt x="202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5" name="Google Shape;4685;p47"/>
                <p:cNvSpPr/>
                <p:nvPr/>
              </p:nvSpPr>
              <p:spPr>
                <a:xfrm>
                  <a:off x="4492725" y="3534200"/>
                  <a:ext cx="58150" cy="6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" h="2787" extrusionOk="0">
                      <a:moveTo>
                        <a:pt x="294" y="0"/>
                      </a:moveTo>
                      <a:cubicBezTo>
                        <a:pt x="0" y="902"/>
                        <a:pt x="0" y="1880"/>
                        <a:pt x="294" y="2786"/>
                      </a:cubicBezTo>
                      <a:lnTo>
                        <a:pt x="2023" y="2786"/>
                      </a:lnTo>
                      <a:cubicBezTo>
                        <a:pt x="2325" y="1880"/>
                        <a:pt x="2325" y="902"/>
                        <a:pt x="20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6" name="Google Shape;4686;p47"/>
                <p:cNvSpPr/>
                <p:nvPr/>
              </p:nvSpPr>
              <p:spPr>
                <a:xfrm>
                  <a:off x="4495025" y="3489925"/>
                  <a:ext cx="5352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" h="1767" extrusionOk="0">
                      <a:moveTo>
                        <a:pt x="185" y="0"/>
                      </a:moveTo>
                      <a:lnTo>
                        <a:pt x="1" y="743"/>
                      </a:lnTo>
                      <a:cubicBezTo>
                        <a:pt x="26" y="1091"/>
                        <a:pt x="97" y="1435"/>
                        <a:pt x="206" y="1767"/>
                      </a:cubicBezTo>
                      <a:lnTo>
                        <a:pt x="1939" y="1767"/>
                      </a:lnTo>
                      <a:cubicBezTo>
                        <a:pt x="2049" y="1435"/>
                        <a:pt x="2112" y="1091"/>
                        <a:pt x="2141" y="743"/>
                      </a:cubicBezTo>
                      <a:lnTo>
                        <a:pt x="19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7" name="Google Shape;4687;p47"/>
                <p:cNvSpPr/>
                <p:nvPr/>
              </p:nvSpPr>
              <p:spPr>
                <a:xfrm>
                  <a:off x="4495025" y="3603750"/>
                  <a:ext cx="5352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" h="1767" extrusionOk="0">
                      <a:moveTo>
                        <a:pt x="206" y="0"/>
                      </a:moveTo>
                      <a:cubicBezTo>
                        <a:pt x="97" y="332"/>
                        <a:pt x="26" y="676"/>
                        <a:pt x="1" y="1024"/>
                      </a:cubicBezTo>
                      <a:lnTo>
                        <a:pt x="185" y="1767"/>
                      </a:lnTo>
                      <a:lnTo>
                        <a:pt x="1965" y="1767"/>
                      </a:lnTo>
                      <a:lnTo>
                        <a:pt x="2141" y="1024"/>
                      </a:lnTo>
                      <a:cubicBezTo>
                        <a:pt x="2112" y="676"/>
                        <a:pt x="2049" y="332"/>
                        <a:pt x="19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8" name="Google Shape;4688;p47"/>
                <p:cNvSpPr/>
                <p:nvPr/>
              </p:nvSpPr>
              <p:spPr>
                <a:xfrm>
                  <a:off x="4145825" y="3702875"/>
                  <a:ext cx="90775" cy="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249" extrusionOk="0">
                      <a:moveTo>
                        <a:pt x="1" y="1"/>
                      </a:moveTo>
                      <a:lnTo>
                        <a:pt x="1" y="248"/>
                      </a:lnTo>
                      <a:lnTo>
                        <a:pt x="3631" y="248"/>
                      </a:lnTo>
                      <a:lnTo>
                        <a:pt x="36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9" name="Google Shape;4689;p47"/>
                <p:cNvSpPr/>
                <p:nvPr/>
              </p:nvSpPr>
              <p:spPr>
                <a:xfrm>
                  <a:off x="4293550" y="3526950"/>
                  <a:ext cx="162725" cy="8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9" h="3400" extrusionOk="0">
                      <a:moveTo>
                        <a:pt x="0" y="0"/>
                      </a:moveTo>
                      <a:lnTo>
                        <a:pt x="0" y="3400"/>
                      </a:lnTo>
                      <a:lnTo>
                        <a:pt x="6509" y="3400"/>
                      </a:lnTo>
                      <a:lnTo>
                        <a:pt x="650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0" name="Google Shape;4690;p47"/>
                <p:cNvSpPr/>
                <p:nvPr/>
              </p:nvSpPr>
              <p:spPr>
                <a:xfrm>
                  <a:off x="4293550" y="3569550"/>
                  <a:ext cx="162725" cy="4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9" h="1700" extrusionOk="0">
                      <a:moveTo>
                        <a:pt x="0" y="0"/>
                      </a:moveTo>
                      <a:lnTo>
                        <a:pt x="0" y="1700"/>
                      </a:lnTo>
                      <a:lnTo>
                        <a:pt x="6509" y="1700"/>
                      </a:lnTo>
                      <a:lnTo>
                        <a:pt x="650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691" name="Google Shape;4691;p47"/>
          <p:cNvSpPr txBox="1">
            <a:spLocks noGrp="1"/>
          </p:cNvSpPr>
          <p:nvPr>
            <p:ph type="title"/>
          </p:nvPr>
        </p:nvSpPr>
        <p:spPr>
          <a:xfrm>
            <a:off x="962075" y="540000"/>
            <a:ext cx="4448100" cy="12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Latn-RS" sz="4000" dirty="0"/>
              <a:t>Režimi </a:t>
            </a:r>
            <a:r>
              <a:rPr lang="sr-Latn-RS" sz="4000" dirty="0" smtClean="0"/>
              <a:t>rada- </a:t>
            </a:r>
            <a:r>
              <a:rPr lang="sr-Latn-RS" sz="4000" dirty="0" smtClean="0">
                <a:solidFill>
                  <a:schemeClr val="lt1"/>
                </a:solidFill>
              </a:rPr>
              <a:t>Automatski</a:t>
            </a:r>
            <a:endParaRPr sz="4000" dirty="0">
              <a:solidFill>
                <a:schemeClr val="lt1"/>
              </a:solidFill>
            </a:endParaRPr>
          </a:p>
        </p:txBody>
      </p:sp>
      <p:grpSp>
        <p:nvGrpSpPr>
          <p:cNvPr id="4716" name="Google Shape;4716;p47"/>
          <p:cNvGrpSpPr/>
          <p:nvPr/>
        </p:nvGrpSpPr>
        <p:grpSpPr>
          <a:xfrm>
            <a:off x="5784964" y="-182770"/>
            <a:ext cx="3359037" cy="3366643"/>
            <a:chOff x="3342223" y="1899446"/>
            <a:chExt cx="2641167" cy="2647148"/>
          </a:xfrm>
        </p:grpSpPr>
        <p:sp>
          <p:nvSpPr>
            <p:cNvPr id="4717" name="Google Shape;4717;p47"/>
            <p:cNvSpPr/>
            <p:nvPr/>
          </p:nvSpPr>
          <p:spPr>
            <a:xfrm>
              <a:off x="3469511" y="1899446"/>
              <a:ext cx="2513879" cy="2519594"/>
            </a:xfrm>
            <a:custGeom>
              <a:avLst/>
              <a:gdLst/>
              <a:ahLst/>
              <a:cxnLst/>
              <a:rect l="l" t="t" r="r" b="b"/>
              <a:pathLst>
                <a:path w="39775" h="39867" extrusionOk="0">
                  <a:moveTo>
                    <a:pt x="18994" y="1"/>
                  </a:moveTo>
                  <a:lnTo>
                    <a:pt x="18994" y="7000"/>
                  </a:lnTo>
                  <a:cubicBezTo>
                    <a:pt x="18994" y="7936"/>
                    <a:pt x="18234" y="8696"/>
                    <a:pt x="17298" y="8696"/>
                  </a:cubicBezTo>
                  <a:lnTo>
                    <a:pt x="5087" y="8696"/>
                  </a:lnTo>
                  <a:cubicBezTo>
                    <a:pt x="2280" y="8696"/>
                    <a:pt x="1" y="10978"/>
                    <a:pt x="1" y="13786"/>
                  </a:cubicBezTo>
                  <a:lnTo>
                    <a:pt x="1" y="34776"/>
                  </a:lnTo>
                  <a:cubicBezTo>
                    <a:pt x="1" y="37583"/>
                    <a:pt x="2280" y="39866"/>
                    <a:pt x="5087" y="39866"/>
                  </a:cubicBezTo>
                  <a:lnTo>
                    <a:pt x="39774" y="39866"/>
                  </a:lnTo>
                  <a:lnTo>
                    <a:pt x="39774" y="36471"/>
                  </a:lnTo>
                  <a:lnTo>
                    <a:pt x="39774" y="36467"/>
                  </a:lnTo>
                  <a:lnTo>
                    <a:pt x="5087" y="36467"/>
                  </a:lnTo>
                  <a:cubicBezTo>
                    <a:pt x="4151" y="36467"/>
                    <a:pt x="3392" y="35703"/>
                    <a:pt x="3392" y="34772"/>
                  </a:cubicBezTo>
                  <a:lnTo>
                    <a:pt x="3392" y="13777"/>
                  </a:lnTo>
                  <a:cubicBezTo>
                    <a:pt x="3392" y="12846"/>
                    <a:pt x="4151" y="12086"/>
                    <a:pt x="5087" y="12086"/>
                  </a:cubicBezTo>
                  <a:lnTo>
                    <a:pt x="17298" y="12086"/>
                  </a:lnTo>
                  <a:cubicBezTo>
                    <a:pt x="20106" y="12086"/>
                    <a:pt x="22389" y="9803"/>
                    <a:pt x="22389" y="6996"/>
                  </a:cubicBezTo>
                  <a:lnTo>
                    <a:pt x="223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47"/>
            <p:cNvSpPr/>
            <p:nvPr/>
          </p:nvSpPr>
          <p:spPr>
            <a:xfrm>
              <a:off x="3576448" y="1899446"/>
              <a:ext cx="2406941" cy="2412154"/>
            </a:xfrm>
            <a:custGeom>
              <a:avLst/>
              <a:gdLst/>
              <a:ahLst/>
              <a:cxnLst/>
              <a:rect l="l" t="t" r="r" b="b"/>
              <a:pathLst>
                <a:path w="38083" h="38167" extrusionOk="0">
                  <a:moveTo>
                    <a:pt x="19001" y="1"/>
                  </a:moveTo>
                  <a:lnTo>
                    <a:pt x="19001" y="6992"/>
                  </a:lnTo>
                  <a:cubicBezTo>
                    <a:pt x="19001" y="8863"/>
                    <a:pt x="17478" y="10382"/>
                    <a:pt x="15606" y="10382"/>
                  </a:cubicBezTo>
                  <a:lnTo>
                    <a:pt x="3395" y="10382"/>
                  </a:lnTo>
                  <a:cubicBezTo>
                    <a:pt x="1523" y="10382"/>
                    <a:pt x="0" y="11906"/>
                    <a:pt x="0" y="13777"/>
                  </a:cubicBezTo>
                  <a:lnTo>
                    <a:pt x="0" y="34772"/>
                  </a:lnTo>
                  <a:cubicBezTo>
                    <a:pt x="0" y="36643"/>
                    <a:pt x="1523" y="38167"/>
                    <a:pt x="3395" y="38167"/>
                  </a:cubicBezTo>
                  <a:lnTo>
                    <a:pt x="38082" y="38167"/>
                  </a:lnTo>
                  <a:lnTo>
                    <a:pt x="38082" y="36471"/>
                  </a:lnTo>
                  <a:lnTo>
                    <a:pt x="38082" y="36467"/>
                  </a:lnTo>
                  <a:lnTo>
                    <a:pt x="3395" y="36467"/>
                  </a:lnTo>
                  <a:cubicBezTo>
                    <a:pt x="2459" y="36467"/>
                    <a:pt x="1700" y="35703"/>
                    <a:pt x="1700" y="34772"/>
                  </a:cubicBezTo>
                  <a:lnTo>
                    <a:pt x="1700" y="13777"/>
                  </a:lnTo>
                  <a:cubicBezTo>
                    <a:pt x="1700" y="12846"/>
                    <a:pt x="2459" y="12086"/>
                    <a:pt x="3395" y="12086"/>
                  </a:cubicBezTo>
                  <a:lnTo>
                    <a:pt x="15606" y="12086"/>
                  </a:lnTo>
                  <a:cubicBezTo>
                    <a:pt x="18414" y="12086"/>
                    <a:pt x="20697" y="9803"/>
                    <a:pt x="20697" y="6996"/>
                  </a:cubicBezTo>
                  <a:lnTo>
                    <a:pt x="206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47"/>
            <p:cNvSpPr/>
            <p:nvPr/>
          </p:nvSpPr>
          <p:spPr>
            <a:xfrm>
              <a:off x="3469005" y="3390471"/>
              <a:ext cx="214636" cy="583778"/>
            </a:xfrm>
            <a:custGeom>
              <a:avLst/>
              <a:gdLst/>
              <a:ahLst/>
              <a:cxnLst/>
              <a:rect l="l" t="t" r="r" b="b"/>
              <a:pathLst>
                <a:path w="3396" h="9237" extrusionOk="0">
                  <a:moveTo>
                    <a:pt x="3395" y="1"/>
                  </a:moveTo>
                  <a:cubicBezTo>
                    <a:pt x="3046" y="628"/>
                    <a:pt x="2355" y="942"/>
                    <a:pt x="1663" y="942"/>
                  </a:cubicBezTo>
                  <a:cubicBezTo>
                    <a:pt x="1017" y="942"/>
                    <a:pt x="371" y="669"/>
                    <a:pt x="1" y="122"/>
                  </a:cubicBezTo>
                  <a:lnTo>
                    <a:pt x="1" y="9082"/>
                  </a:lnTo>
                  <a:cubicBezTo>
                    <a:pt x="389" y="8567"/>
                    <a:pt x="998" y="8213"/>
                    <a:pt x="1637" y="8213"/>
                  </a:cubicBezTo>
                  <a:cubicBezTo>
                    <a:pt x="2082" y="8213"/>
                    <a:pt x="2541" y="8384"/>
                    <a:pt x="2951" y="8792"/>
                  </a:cubicBezTo>
                  <a:lnTo>
                    <a:pt x="3395" y="9237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47"/>
            <p:cNvSpPr/>
            <p:nvPr/>
          </p:nvSpPr>
          <p:spPr>
            <a:xfrm>
              <a:off x="3471407" y="2830894"/>
              <a:ext cx="209832" cy="576890"/>
            </a:xfrm>
            <a:custGeom>
              <a:avLst/>
              <a:gdLst/>
              <a:ahLst/>
              <a:cxnLst/>
              <a:rect l="l" t="t" r="r" b="b"/>
              <a:pathLst>
                <a:path w="3320" h="9128" extrusionOk="0">
                  <a:moveTo>
                    <a:pt x="0" y="0"/>
                  </a:moveTo>
                  <a:lnTo>
                    <a:pt x="0" y="9127"/>
                  </a:lnTo>
                  <a:lnTo>
                    <a:pt x="3320" y="9127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47"/>
            <p:cNvSpPr/>
            <p:nvPr/>
          </p:nvSpPr>
          <p:spPr>
            <a:xfrm>
              <a:off x="3471660" y="2927970"/>
              <a:ext cx="209579" cy="468944"/>
            </a:xfrm>
            <a:custGeom>
              <a:avLst/>
              <a:gdLst/>
              <a:ahLst/>
              <a:cxnLst/>
              <a:rect l="l" t="t" r="r" b="b"/>
              <a:pathLst>
                <a:path w="3316" h="7420" extrusionOk="0">
                  <a:moveTo>
                    <a:pt x="1658" y="0"/>
                  </a:moveTo>
                  <a:cubicBezTo>
                    <a:pt x="1062" y="0"/>
                    <a:pt x="500" y="143"/>
                    <a:pt x="1" y="395"/>
                  </a:cubicBezTo>
                  <a:lnTo>
                    <a:pt x="1" y="7025"/>
                  </a:lnTo>
                  <a:cubicBezTo>
                    <a:pt x="500" y="7277"/>
                    <a:pt x="1062" y="7419"/>
                    <a:pt x="1658" y="7419"/>
                  </a:cubicBezTo>
                  <a:cubicBezTo>
                    <a:pt x="2258" y="7419"/>
                    <a:pt x="2820" y="7277"/>
                    <a:pt x="3316" y="7025"/>
                  </a:cubicBezTo>
                  <a:lnTo>
                    <a:pt x="3316" y="395"/>
                  </a:lnTo>
                  <a:cubicBezTo>
                    <a:pt x="2820" y="143"/>
                    <a:pt x="2254" y="0"/>
                    <a:pt x="1658" y="0"/>
                  </a:cubicBez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47"/>
            <p:cNvSpPr/>
            <p:nvPr/>
          </p:nvSpPr>
          <p:spPr>
            <a:xfrm>
              <a:off x="3471407" y="2831147"/>
              <a:ext cx="104790" cy="576890"/>
            </a:xfrm>
            <a:custGeom>
              <a:avLst/>
              <a:gdLst/>
              <a:ahLst/>
              <a:cxnLst/>
              <a:rect l="l" t="t" r="r" b="b"/>
              <a:pathLst>
                <a:path w="1658" h="9128" extrusionOk="0">
                  <a:moveTo>
                    <a:pt x="0" y="1"/>
                  </a:moveTo>
                  <a:lnTo>
                    <a:pt x="0" y="9128"/>
                  </a:lnTo>
                  <a:lnTo>
                    <a:pt x="1658" y="9128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47"/>
            <p:cNvSpPr/>
            <p:nvPr/>
          </p:nvSpPr>
          <p:spPr>
            <a:xfrm>
              <a:off x="3453900" y="2787412"/>
              <a:ext cx="245099" cy="65791"/>
            </a:xfrm>
            <a:custGeom>
              <a:avLst/>
              <a:gdLst/>
              <a:ahLst/>
              <a:cxnLst/>
              <a:rect l="l" t="t" r="r" b="b"/>
              <a:pathLst>
                <a:path w="3878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47"/>
            <p:cNvSpPr/>
            <p:nvPr/>
          </p:nvSpPr>
          <p:spPr>
            <a:xfrm>
              <a:off x="3453900" y="2787412"/>
              <a:ext cx="97395" cy="65791"/>
            </a:xfrm>
            <a:custGeom>
              <a:avLst/>
              <a:gdLst/>
              <a:ahLst/>
              <a:cxnLst/>
              <a:rect l="l" t="t" r="r" b="b"/>
              <a:pathLst>
                <a:path w="1541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1540" y="1041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47"/>
            <p:cNvSpPr/>
            <p:nvPr/>
          </p:nvSpPr>
          <p:spPr>
            <a:xfrm>
              <a:off x="3447770" y="2766430"/>
              <a:ext cx="256792" cy="21046"/>
            </a:xfrm>
            <a:custGeom>
              <a:avLst/>
              <a:gdLst/>
              <a:ahLst/>
              <a:cxnLst/>
              <a:rect l="l" t="t" r="r" b="b"/>
              <a:pathLst>
                <a:path w="4063" h="333" extrusionOk="0">
                  <a:moveTo>
                    <a:pt x="1" y="1"/>
                  </a:moveTo>
                  <a:lnTo>
                    <a:pt x="1" y="332"/>
                  </a:lnTo>
                  <a:lnTo>
                    <a:pt x="4063" y="332"/>
                  </a:lnTo>
                  <a:lnTo>
                    <a:pt x="40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47"/>
            <p:cNvSpPr/>
            <p:nvPr/>
          </p:nvSpPr>
          <p:spPr>
            <a:xfrm>
              <a:off x="3447770" y="2766430"/>
              <a:ext cx="102198" cy="21046"/>
            </a:xfrm>
            <a:custGeom>
              <a:avLst/>
              <a:gdLst/>
              <a:ahLst/>
              <a:cxnLst/>
              <a:rect l="l" t="t" r="r" b="b"/>
              <a:pathLst>
                <a:path w="161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616" y="332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47"/>
            <p:cNvSpPr/>
            <p:nvPr/>
          </p:nvSpPr>
          <p:spPr>
            <a:xfrm>
              <a:off x="3453900" y="3407978"/>
              <a:ext cx="245099" cy="65854"/>
            </a:xfrm>
            <a:custGeom>
              <a:avLst/>
              <a:gdLst/>
              <a:ahLst/>
              <a:cxnLst/>
              <a:rect l="l" t="t" r="r" b="b"/>
              <a:pathLst>
                <a:path w="387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47"/>
            <p:cNvSpPr/>
            <p:nvPr/>
          </p:nvSpPr>
          <p:spPr>
            <a:xfrm>
              <a:off x="3453900" y="3407978"/>
              <a:ext cx="106686" cy="65854"/>
            </a:xfrm>
            <a:custGeom>
              <a:avLst/>
              <a:gdLst/>
              <a:ahLst/>
              <a:cxnLst/>
              <a:rect l="l" t="t" r="r" b="b"/>
              <a:pathLst>
                <a:path w="168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1687" y="1041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47"/>
            <p:cNvSpPr/>
            <p:nvPr/>
          </p:nvSpPr>
          <p:spPr>
            <a:xfrm>
              <a:off x="3443282" y="3472948"/>
              <a:ext cx="267157" cy="13588"/>
            </a:xfrm>
            <a:custGeom>
              <a:avLst/>
              <a:gdLst/>
              <a:ahLst/>
              <a:cxnLst/>
              <a:rect l="l" t="t" r="r" b="b"/>
              <a:pathLst>
                <a:path w="4227" h="215" extrusionOk="0">
                  <a:moveTo>
                    <a:pt x="0" y="1"/>
                  </a:moveTo>
                  <a:lnTo>
                    <a:pt x="0" y="215"/>
                  </a:lnTo>
                  <a:lnTo>
                    <a:pt x="4226" y="215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47"/>
            <p:cNvSpPr/>
            <p:nvPr/>
          </p:nvSpPr>
          <p:spPr>
            <a:xfrm>
              <a:off x="3342223" y="2885247"/>
              <a:ext cx="468710" cy="468691"/>
            </a:xfrm>
            <a:custGeom>
              <a:avLst/>
              <a:gdLst/>
              <a:ahLst/>
              <a:cxnLst/>
              <a:rect l="l" t="t" r="r" b="b"/>
              <a:pathLst>
                <a:path w="7416" h="7416" extrusionOk="0">
                  <a:moveTo>
                    <a:pt x="3706" y="1"/>
                  </a:moveTo>
                  <a:cubicBezTo>
                    <a:pt x="1658" y="1"/>
                    <a:pt x="1" y="1662"/>
                    <a:pt x="1" y="3710"/>
                  </a:cubicBezTo>
                  <a:cubicBezTo>
                    <a:pt x="1" y="5758"/>
                    <a:pt x="1658" y="7416"/>
                    <a:pt x="3706" y="7416"/>
                  </a:cubicBezTo>
                  <a:cubicBezTo>
                    <a:pt x="5754" y="7416"/>
                    <a:pt x="7416" y="5758"/>
                    <a:pt x="7416" y="3710"/>
                  </a:cubicBezTo>
                  <a:cubicBezTo>
                    <a:pt x="7416" y="1662"/>
                    <a:pt x="5754" y="1"/>
                    <a:pt x="37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47"/>
            <p:cNvSpPr/>
            <p:nvPr/>
          </p:nvSpPr>
          <p:spPr>
            <a:xfrm>
              <a:off x="3355495" y="2898519"/>
              <a:ext cx="442165" cy="442147"/>
            </a:xfrm>
            <a:custGeom>
              <a:avLst/>
              <a:gdLst/>
              <a:ahLst/>
              <a:cxnLst/>
              <a:rect l="l" t="t" r="r" b="b"/>
              <a:pathLst>
                <a:path w="6996" h="6996" extrusionOk="0">
                  <a:moveTo>
                    <a:pt x="3496" y="0"/>
                  </a:moveTo>
                  <a:cubicBezTo>
                    <a:pt x="1566" y="0"/>
                    <a:pt x="0" y="1566"/>
                    <a:pt x="0" y="3500"/>
                  </a:cubicBezTo>
                  <a:cubicBezTo>
                    <a:pt x="0" y="5430"/>
                    <a:pt x="1566" y="6996"/>
                    <a:pt x="3496" y="6996"/>
                  </a:cubicBezTo>
                  <a:cubicBezTo>
                    <a:pt x="5431" y="6996"/>
                    <a:pt x="6996" y="5430"/>
                    <a:pt x="6996" y="3500"/>
                  </a:cubicBezTo>
                  <a:cubicBezTo>
                    <a:pt x="6996" y="1566"/>
                    <a:pt x="5431" y="0"/>
                    <a:pt x="3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47"/>
            <p:cNvSpPr/>
            <p:nvPr/>
          </p:nvSpPr>
          <p:spPr>
            <a:xfrm>
              <a:off x="3386780" y="2930625"/>
              <a:ext cx="378836" cy="378252"/>
            </a:xfrm>
            <a:custGeom>
              <a:avLst/>
              <a:gdLst/>
              <a:ahLst/>
              <a:cxnLst/>
              <a:rect l="l" t="t" r="r" b="b"/>
              <a:pathLst>
                <a:path w="5994" h="5985" extrusionOk="0">
                  <a:moveTo>
                    <a:pt x="3005" y="0"/>
                  </a:moveTo>
                  <a:cubicBezTo>
                    <a:pt x="3002" y="0"/>
                    <a:pt x="2999" y="0"/>
                    <a:pt x="2997" y="0"/>
                  </a:cubicBezTo>
                  <a:cubicBezTo>
                    <a:pt x="1960" y="0"/>
                    <a:pt x="1050" y="525"/>
                    <a:pt x="513" y="1322"/>
                  </a:cubicBezTo>
                  <a:cubicBezTo>
                    <a:pt x="190" y="1800"/>
                    <a:pt x="1" y="2371"/>
                    <a:pt x="1" y="2992"/>
                  </a:cubicBezTo>
                  <a:cubicBezTo>
                    <a:pt x="1" y="3479"/>
                    <a:pt x="118" y="3941"/>
                    <a:pt x="328" y="4348"/>
                  </a:cubicBezTo>
                  <a:cubicBezTo>
                    <a:pt x="672" y="5027"/>
                    <a:pt x="1268" y="5556"/>
                    <a:pt x="1990" y="5812"/>
                  </a:cubicBezTo>
                  <a:cubicBezTo>
                    <a:pt x="2304" y="5921"/>
                    <a:pt x="2644" y="5984"/>
                    <a:pt x="2997" y="5984"/>
                  </a:cubicBezTo>
                  <a:cubicBezTo>
                    <a:pt x="4080" y="5984"/>
                    <a:pt x="5028" y="5413"/>
                    <a:pt x="5552" y="4553"/>
                  </a:cubicBezTo>
                  <a:cubicBezTo>
                    <a:pt x="5829" y="4096"/>
                    <a:pt x="5993" y="3563"/>
                    <a:pt x="5993" y="2992"/>
                  </a:cubicBezTo>
                  <a:cubicBezTo>
                    <a:pt x="5993" y="1341"/>
                    <a:pt x="4659" y="0"/>
                    <a:pt x="3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47"/>
            <p:cNvSpPr/>
            <p:nvPr/>
          </p:nvSpPr>
          <p:spPr>
            <a:xfrm>
              <a:off x="3387349" y="2930625"/>
              <a:ext cx="341357" cy="327060"/>
            </a:xfrm>
            <a:custGeom>
              <a:avLst/>
              <a:gdLst/>
              <a:ahLst/>
              <a:cxnLst/>
              <a:rect l="l" t="t" r="r" b="b"/>
              <a:pathLst>
                <a:path w="5401" h="5175" extrusionOk="0">
                  <a:moveTo>
                    <a:pt x="2992" y="0"/>
                  </a:moveTo>
                  <a:cubicBezTo>
                    <a:pt x="1960" y="0"/>
                    <a:pt x="1049" y="525"/>
                    <a:pt x="508" y="1322"/>
                  </a:cubicBezTo>
                  <a:cubicBezTo>
                    <a:pt x="189" y="1800"/>
                    <a:pt x="0" y="2371"/>
                    <a:pt x="0" y="2992"/>
                  </a:cubicBezTo>
                  <a:cubicBezTo>
                    <a:pt x="0" y="3479"/>
                    <a:pt x="113" y="3941"/>
                    <a:pt x="323" y="4352"/>
                  </a:cubicBezTo>
                  <a:cubicBezTo>
                    <a:pt x="483" y="4658"/>
                    <a:pt x="697" y="4939"/>
                    <a:pt x="948" y="5174"/>
                  </a:cubicBezTo>
                  <a:cubicBezTo>
                    <a:pt x="848" y="5044"/>
                    <a:pt x="760" y="4902"/>
                    <a:pt x="684" y="4755"/>
                  </a:cubicBezTo>
                  <a:cubicBezTo>
                    <a:pt x="474" y="4343"/>
                    <a:pt x="361" y="3882"/>
                    <a:pt x="361" y="3395"/>
                  </a:cubicBezTo>
                  <a:cubicBezTo>
                    <a:pt x="361" y="2778"/>
                    <a:pt x="550" y="2203"/>
                    <a:pt x="869" y="1729"/>
                  </a:cubicBezTo>
                  <a:cubicBezTo>
                    <a:pt x="1410" y="932"/>
                    <a:pt x="2316" y="407"/>
                    <a:pt x="3357" y="407"/>
                  </a:cubicBezTo>
                  <a:cubicBezTo>
                    <a:pt x="4146" y="407"/>
                    <a:pt x="4868" y="714"/>
                    <a:pt x="5401" y="1217"/>
                  </a:cubicBezTo>
                  <a:cubicBezTo>
                    <a:pt x="4855" y="479"/>
                    <a:pt x="3978" y="0"/>
                    <a:pt x="2992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47"/>
            <p:cNvSpPr/>
            <p:nvPr/>
          </p:nvSpPr>
          <p:spPr>
            <a:xfrm>
              <a:off x="3397904" y="2940421"/>
              <a:ext cx="357600" cy="358344"/>
            </a:xfrm>
            <a:custGeom>
              <a:avLst/>
              <a:gdLst/>
              <a:ahLst/>
              <a:cxnLst/>
              <a:rect l="l" t="t" r="r" b="b"/>
              <a:pathLst>
                <a:path w="5658" h="5670" extrusionOk="0">
                  <a:moveTo>
                    <a:pt x="2972" y="0"/>
                  </a:moveTo>
                  <a:lnTo>
                    <a:pt x="2951" y="382"/>
                  </a:lnTo>
                  <a:cubicBezTo>
                    <a:pt x="2972" y="382"/>
                    <a:pt x="2989" y="386"/>
                    <a:pt x="3010" y="386"/>
                  </a:cubicBezTo>
                  <a:lnTo>
                    <a:pt x="3043" y="5"/>
                  </a:lnTo>
                  <a:cubicBezTo>
                    <a:pt x="3022" y="0"/>
                    <a:pt x="2993" y="0"/>
                    <a:pt x="2972" y="0"/>
                  </a:cubicBezTo>
                  <a:close/>
                  <a:moveTo>
                    <a:pt x="2426" y="26"/>
                  </a:moveTo>
                  <a:cubicBezTo>
                    <a:pt x="2405" y="30"/>
                    <a:pt x="2380" y="30"/>
                    <a:pt x="2359" y="34"/>
                  </a:cubicBezTo>
                  <a:lnTo>
                    <a:pt x="2422" y="412"/>
                  </a:lnTo>
                  <a:cubicBezTo>
                    <a:pt x="2439" y="412"/>
                    <a:pt x="2460" y="407"/>
                    <a:pt x="2481" y="403"/>
                  </a:cubicBezTo>
                  <a:lnTo>
                    <a:pt x="2426" y="26"/>
                  </a:lnTo>
                  <a:close/>
                  <a:moveTo>
                    <a:pt x="3572" y="105"/>
                  </a:moveTo>
                  <a:lnTo>
                    <a:pt x="3471" y="470"/>
                  </a:lnTo>
                  <a:cubicBezTo>
                    <a:pt x="3492" y="475"/>
                    <a:pt x="3509" y="483"/>
                    <a:pt x="3530" y="487"/>
                  </a:cubicBezTo>
                  <a:lnTo>
                    <a:pt x="3639" y="126"/>
                  </a:lnTo>
                  <a:cubicBezTo>
                    <a:pt x="3614" y="114"/>
                    <a:pt x="3593" y="110"/>
                    <a:pt x="3572" y="105"/>
                  </a:cubicBezTo>
                  <a:close/>
                  <a:moveTo>
                    <a:pt x="1831" y="177"/>
                  </a:moveTo>
                  <a:cubicBezTo>
                    <a:pt x="1810" y="189"/>
                    <a:pt x="1789" y="193"/>
                    <a:pt x="1768" y="202"/>
                  </a:cubicBezTo>
                  <a:lnTo>
                    <a:pt x="1910" y="559"/>
                  </a:lnTo>
                  <a:cubicBezTo>
                    <a:pt x="1931" y="550"/>
                    <a:pt x="1944" y="546"/>
                    <a:pt x="1965" y="533"/>
                  </a:cubicBezTo>
                  <a:lnTo>
                    <a:pt x="1831" y="177"/>
                  </a:lnTo>
                  <a:close/>
                  <a:moveTo>
                    <a:pt x="4143" y="328"/>
                  </a:moveTo>
                  <a:lnTo>
                    <a:pt x="3966" y="663"/>
                  </a:lnTo>
                  <a:cubicBezTo>
                    <a:pt x="3979" y="672"/>
                    <a:pt x="4000" y="680"/>
                    <a:pt x="4017" y="693"/>
                  </a:cubicBezTo>
                  <a:lnTo>
                    <a:pt x="4201" y="361"/>
                  </a:lnTo>
                  <a:cubicBezTo>
                    <a:pt x="4185" y="349"/>
                    <a:pt x="4164" y="340"/>
                    <a:pt x="4143" y="328"/>
                  </a:cubicBezTo>
                  <a:close/>
                  <a:moveTo>
                    <a:pt x="1285" y="454"/>
                  </a:moveTo>
                  <a:cubicBezTo>
                    <a:pt x="1264" y="466"/>
                    <a:pt x="1247" y="483"/>
                    <a:pt x="1226" y="491"/>
                  </a:cubicBezTo>
                  <a:lnTo>
                    <a:pt x="1440" y="806"/>
                  </a:lnTo>
                  <a:cubicBezTo>
                    <a:pt x="1457" y="798"/>
                    <a:pt x="1474" y="785"/>
                    <a:pt x="1495" y="777"/>
                  </a:cubicBezTo>
                  <a:lnTo>
                    <a:pt x="1285" y="454"/>
                  </a:lnTo>
                  <a:close/>
                  <a:moveTo>
                    <a:pt x="4655" y="672"/>
                  </a:moveTo>
                  <a:lnTo>
                    <a:pt x="4411" y="966"/>
                  </a:lnTo>
                  <a:cubicBezTo>
                    <a:pt x="4420" y="974"/>
                    <a:pt x="4436" y="991"/>
                    <a:pt x="4453" y="999"/>
                  </a:cubicBezTo>
                  <a:lnTo>
                    <a:pt x="4709" y="718"/>
                  </a:lnTo>
                  <a:cubicBezTo>
                    <a:pt x="4692" y="701"/>
                    <a:pt x="4671" y="684"/>
                    <a:pt x="4655" y="672"/>
                  </a:cubicBezTo>
                  <a:close/>
                  <a:moveTo>
                    <a:pt x="807" y="844"/>
                  </a:moveTo>
                  <a:lnTo>
                    <a:pt x="760" y="890"/>
                  </a:lnTo>
                  <a:lnTo>
                    <a:pt x="1037" y="1154"/>
                  </a:lnTo>
                  <a:cubicBezTo>
                    <a:pt x="1054" y="1138"/>
                    <a:pt x="1063" y="1121"/>
                    <a:pt x="1079" y="1108"/>
                  </a:cubicBezTo>
                  <a:lnTo>
                    <a:pt x="807" y="844"/>
                  </a:lnTo>
                  <a:close/>
                  <a:moveTo>
                    <a:pt x="5079" y="1108"/>
                  </a:moveTo>
                  <a:lnTo>
                    <a:pt x="4772" y="1343"/>
                  </a:lnTo>
                  <a:cubicBezTo>
                    <a:pt x="4789" y="1356"/>
                    <a:pt x="4797" y="1373"/>
                    <a:pt x="4810" y="1389"/>
                  </a:cubicBezTo>
                  <a:lnTo>
                    <a:pt x="5120" y="1163"/>
                  </a:lnTo>
                  <a:cubicBezTo>
                    <a:pt x="5104" y="1146"/>
                    <a:pt x="5091" y="1125"/>
                    <a:pt x="5079" y="1108"/>
                  </a:cubicBezTo>
                  <a:close/>
                  <a:moveTo>
                    <a:pt x="429" y="1322"/>
                  </a:moveTo>
                  <a:cubicBezTo>
                    <a:pt x="412" y="1343"/>
                    <a:pt x="404" y="1356"/>
                    <a:pt x="391" y="1377"/>
                  </a:cubicBezTo>
                  <a:lnTo>
                    <a:pt x="718" y="1578"/>
                  </a:lnTo>
                  <a:cubicBezTo>
                    <a:pt x="727" y="1557"/>
                    <a:pt x="739" y="1540"/>
                    <a:pt x="756" y="1524"/>
                  </a:cubicBezTo>
                  <a:lnTo>
                    <a:pt x="429" y="1322"/>
                  </a:lnTo>
                  <a:close/>
                  <a:moveTo>
                    <a:pt x="5393" y="1637"/>
                  </a:moveTo>
                  <a:lnTo>
                    <a:pt x="5045" y="1796"/>
                  </a:lnTo>
                  <a:cubicBezTo>
                    <a:pt x="5058" y="1813"/>
                    <a:pt x="5062" y="1834"/>
                    <a:pt x="5070" y="1851"/>
                  </a:cubicBezTo>
                  <a:lnTo>
                    <a:pt x="5418" y="1700"/>
                  </a:lnTo>
                  <a:cubicBezTo>
                    <a:pt x="5414" y="1679"/>
                    <a:pt x="5402" y="1658"/>
                    <a:pt x="5393" y="1637"/>
                  </a:cubicBezTo>
                  <a:close/>
                  <a:moveTo>
                    <a:pt x="156" y="1872"/>
                  </a:moveTo>
                  <a:cubicBezTo>
                    <a:pt x="152" y="1893"/>
                    <a:pt x="139" y="1914"/>
                    <a:pt x="135" y="1935"/>
                  </a:cubicBezTo>
                  <a:lnTo>
                    <a:pt x="496" y="2057"/>
                  </a:lnTo>
                  <a:cubicBezTo>
                    <a:pt x="504" y="2040"/>
                    <a:pt x="509" y="2019"/>
                    <a:pt x="517" y="2002"/>
                  </a:cubicBezTo>
                  <a:lnTo>
                    <a:pt x="156" y="1872"/>
                  </a:lnTo>
                  <a:close/>
                  <a:moveTo>
                    <a:pt x="5590" y="2212"/>
                  </a:moveTo>
                  <a:lnTo>
                    <a:pt x="5217" y="2296"/>
                  </a:lnTo>
                  <a:cubicBezTo>
                    <a:pt x="5225" y="2317"/>
                    <a:pt x="5225" y="2334"/>
                    <a:pt x="5230" y="2355"/>
                  </a:cubicBezTo>
                  <a:lnTo>
                    <a:pt x="5607" y="2279"/>
                  </a:lnTo>
                  <a:cubicBezTo>
                    <a:pt x="5603" y="2254"/>
                    <a:pt x="5595" y="2233"/>
                    <a:pt x="5590" y="2212"/>
                  </a:cubicBezTo>
                  <a:close/>
                  <a:moveTo>
                    <a:pt x="14" y="2464"/>
                  </a:moveTo>
                  <a:cubicBezTo>
                    <a:pt x="9" y="2485"/>
                    <a:pt x="5" y="2510"/>
                    <a:pt x="5" y="2531"/>
                  </a:cubicBezTo>
                  <a:lnTo>
                    <a:pt x="383" y="2573"/>
                  </a:lnTo>
                  <a:cubicBezTo>
                    <a:pt x="387" y="2552"/>
                    <a:pt x="387" y="2539"/>
                    <a:pt x="391" y="2510"/>
                  </a:cubicBezTo>
                  <a:lnTo>
                    <a:pt x="14" y="2464"/>
                  </a:lnTo>
                  <a:close/>
                  <a:moveTo>
                    <a:pt x="5658" y="2825"/>
                  </a:moveTo>
                  <a:lnTo>
                    <a:pt x="5276" y="2837"/>
                  </a:lnTo>
                  <a:lnTo>
                    <a:pt x="5276" y="2896"/>
                  </a:lnTo>
                  <a:lnTo>
                    <a:pt x="5658" y="2904"/>
                  </a:lnTo>
                  <a:lnTo>
                    <a:pt x="5658" y="2837"/>
                  </a:lnTo>
                  <a:lnTo>
                    <a:pt x="5658" y="2825"/>
                  </a:lnTo>
                  <a:close/>
                  <a:moveTo>
                    <a:pt x="383" y="3047"/>
                  </a:moveTo>
                  <a:lnTo>
                    <a:pt x="1" y="3076"/>
                  </a:lnTo>
                  <a:cubicBezTo>
                    <a:pt x="1" y="3097"/>
                    <a:pt x="5" y="3127"/>
                    <a:pt x="5" y="3148"/>
                  </a:cubicBezTo>
                  <a:lnTo>
                    <a:pt x="387" y="3106"/>
                  </a:lnTo>
                  <a:cubicBezTo>
                    <a:pt x="387" y="3085"/>
                    <a:pt x="383" y="3068"/>
                    <a:pt x="383" y="3047"/>
                  </a:cubicBezTo>
                  <a:close/>
                  <a:moveTo>
                    <a:pt x="5225" y="3366"/>
                  </a:moveTo>
                  <a:cubicBezTo>
                    <a:pt x="5217" y="3387"/>
                    <a:pt x="5213" y="3404"/>
                    <a:pt x="5209" y="3425"/>
                  </a:cubicBezTo>
                  <a:lnTo>
                    <a:pt x="5582" y="3513"/>
                  </a:lnTo>
                  <a:cubicBezTo>
                    <a:pt x="5586" y="3488"/>
                    <a:pt x="5590" y="3467"/>
                    <a:pt x="5595" y="3450"/>
                  </a:cubicBezTo>
                  <a:lnTo>
                    <a:pt x="5225" y="3366"/>
                  </a:lnTo>
                  <a:close/>
                  <a:moveTo>
                    <a:pt x="483" y="3567"/>
                  </a:moveTo>
                  <a:lnTo>
                    <a:pt x="114" y="3681"/>
                  </a:lnTo>
                  <a:cubicBezTo>
                    <a:pt x="118" y="3702"/>
                    <a:pt x="131" y="3723"/>
                    <a:pt x="135" y="3744"/>
                  </a:cubicBezTo>
                  <a:lnTo>
                    <a:pt x="504" y="3622"/>
                  </a:lnTo>
                  <a:lnTo>
                    <a:pt x="483" y="3567"/>
                  </a:lnTo>
                  <a:close/>
                  <a:moveTo>
                    <a:pt x="5058" y="3865"/>
                  </a:moveTo>
                  <a:cubicBezTo>
                    <a:pt x="5045" y="3882"/>
                    <a:pt x="5041" y="3903"/>
                    <a:pt x="5028" y="3916"/>
                  </a:cubicBezTo>
                  <a:lnTo>
                    <a:pt x="5372" y="4083"/>
                  </a:lnTo>
                  <a:cubicBezTo>
                    <a:pt x="5381" y="4071"/>
                    <a:pt x="5393" y="4050"/>
                    <a:pt x="5402" y="4029"/>
                  </a:cubicBezTo>
                  <a:lnTo>
                    <a:pt x="5058" y="3865"/>
                  </a:lnTo>
                  <a:close/>
                  <a:moveTo>
                    <a:pt x="693" y="4054"/>
                  </a:moveTo>
                  <a:lnTo>
                    <a:pt x="362" y="4243"/>
                  </a:lnTo>
                  <a:cubicBezTo>
                    <a:pt x="379" y="4264"/>
                    <a:pt x="387" y="4281"/>
                    <a:pt x="400" y="4302"/>
                  </a:cubicBezTo>
                  <a:lnTo>
                    <a:pt x="723" y="4104"/>
                  </a:lnTo>
                  <a:cubicBezTo>
                    <a:pt x="714" y="4083"/>
                    <a:pt x="702" y="4071"/>
                    <a:pt x="693" y="4054"/>
                  </a:cubicBezTo>
                  <a:close/>
                  <a:moveTo>
                    <a:pt x="4776" y="4314"/>
                  </a:moveTo>
                  <a:cubicBezTo>
                    <a:pt x="4768" y="4331"/>
                    <a:pt x="4751" y="4348"/>
                    <a:pt x="4743" y="4365"/>
                  </a:cubicBezTo>
                  <a:lnTo>
                    <a:pt x="5041" y="4604"/>
                  </a:lnTo>
                  <a:cubicBezTo>
                    <a:pt x="5058" y="4587"/>
                    <a:pt x="5066" y="4566"/>
                    <a:pt x="5083" y="4545"/>
                  </a:cubicBezTo>
                  <a:lnTo>
                    <a:pt x="4776" y="4314"/>
                  </a:lnTo>
                  <a:close/>
                  <a:moveTo>
                    <a:pt x="1008" y="4478"/>
                  </a:moveTo>
                  <a:lnTo>
                    <a:pt x="723" y="4734"/>
                  </a:lnTo>
                  <a:cubicBezTo>
                    <a:pt x="739" y="4755"/>
                    <a:pt x="756" y="4772"/>
                    <a:pt x="769" y="4788"/>
                  </a:cubicBezTo>
                  <a:lnTo>
                    <a:pt x="1050" y="4520"/>
                  </a:lnTo>
                  <a:cubicBezTo>
                    <a:pt x="1033" y="4507"/>
                    <a:pt x="1021" y="4495"/>
                    <a:pt x="1008" y="4478"/>
                  </a:cubicBezTo>
                  <a:close/>
                  <a:moveTo>
                    <a:pt x="4415" y="4705"/>
                  </a:moveTo>
                  <a:cubicBezTo>
                    <a:pt x="4399" y="4713"/>
                    <a:pt x="4386" y="4730"/>
                    <a:pt x="4369" y="4742"/>
                  </a:cubicBezTo>
                  <a:lnTo>
                    <a:pt x="4609" y="5040"/>
                  </a:lnTo>
                  <a:cubicBezTo>
                    <a:pt x="4625" y="5023"/>
                    <a:pt x="4646" y="5007"/>
                    <a:pt x="4663" y="4990"/>
                  </a:cubicBezTo>
                  <a:lnTo>
                    <a:pt x="4415" y="4705"/>
                  </a:lnTo>
                  <a:close/>
                  <a:moveTo>
                    <a:pt x="1398" y="4839"/>
                  </a:moveTo>
                  <a:lnTo>
                    <a:pt x="1180" y="5149"/>
                  </a:lnTo>
                  <a:cubicBezTo>
                    <a:pt x="1201" y="5162"/>
                    <a:pt x="1218" y="5175"/>
                    <a:pt x="1239" y="5187"/>
                  </a:cubicBezTo>
                  <a:lnTo>
                    <a:pt x="1449" y="4872"/>
                  </a:lnTo>
                  <a:lnTo>
                    <a:pt x="1398" y="4839"/>
                  </a:lnTo>
                  <a:close/>
                  <a:moveTo>
                    <a:pt x="3975" y="5002"/>
                  </a:moveTo>
                  <a:cubicBezTo>
                    <a:pt x="3958" y="5015"/>
                    <a:pt x="3937" y="5019"/>
                    <a:pt x="3920" y="5028"/>
                  </a:cubicBezTo>
                  <a:lnTo>
                    <a:pt x="4097" y="5372"/>
                  </a:lnTo>
                  <a:cubicBezTo>
                    <a:pt x="4118" y="5359"/>
                    <a:pt x="4134" y="5351"/>
                    <a:pt x="4155" y="5338"/>
                  </a:cubicBezTo>
                  <a:lnTo>
                    <a:pt x="3975" y="5002"/>
                  </a:lnTo>
                  <a:close/>
                  <a:moveTo>
                    <a:pt x="1868" y="5091"/>
                  </a:moveTo>
                  <a:lnTo>
                    <a:pt x="1713" y="5443"/>
                  </a:lnTo>
                  <a:cubicBezTo>
                    <a:pt x="1734" y="5456"/>
                    <a:pt x="1755" y="5460"/>
                    <a:pt x="1776" y="5468"/>
                  </a:cubicBezTo>
                  <a:lnTo>
                    <a:pt x="1919" y="5112"/>
                  </a:lnTo>
                  <a:cubicBezTo>
                    <a:pt x="1902" y="5107"/>
                    <a:pt x="1881" y="5095"/>
                    <a:pt x="1868" y="5091"/>
                  </a:cubicBezTo>
                  <a:close/>
                  <a:moveTo>
                    <a:pt x="3480" y="5196"/>
                  </a:moveTo>
                  <a:cubicBezTo>
                    <a:pt x="3459" y="5204"/>
                    <a:pt x="3446" y="5208"/>
                    <a:pt x="3425" y="5212"/>
                  </a:cubicBezTo>
                  <a:lnTo>
                    <a:pt x="3517" y="5586"/>
                  </a:lnTo>
                  <a:cubicBezTo>
                    <a:pt x="3538" y="5582"/>
                    <a:pt x="3559" y="5573"/>
                    <a:pt x="3580" y="5565"/>
                  </a:cubicBezTo>
                  <a:lnTo>
                    <a:pt x="3480" y="5196"/>
                  </a:lnTo>
                  <a:close/>
                  <a:moveTo>
                    <a:pt x="2376" y="5246"/>
                  </a:moveTo>
                  <a:lnTo>
                    <a:pt x="2301" y="5624"/>
                  </a:lnTo>
                  <a:cubicBezTo>
                    <a:pt x="2322" y="5628"/>
                    <a:pt x="2351" y="5628"/>
                    <a:pt x="2372" y="5632"/>
                  </a:cubicBezTo>
                  <a:lnTo>
                    <a:pt x="2435" y="5254"/>
                  </a:lnTo>
                  <a:cubicBezTo>
                    <a:pt x="2414" y="5250"/>
                    <a:pt x="2397" y="5250"/>
                    <a:pt x="2376" y="5246"/>
                  </a:cubicBezTo>
                  <a:close/>
                  <a:moveTo>
                    <a:pt x="2901" y="5288"/>
                  </a:moveTo>
                  <a:lnTo>
                    <a:pt x="2909" y="5670"/>
                  </a:lnTo>
                  <a:lnTo>
                    <a:pt x="2980" y="5670"/>
                  </a:lnTo>
                  <a:lnTo>
                    <a:pt x="2959" y="52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47"/>
            <p:cNvSpPr/>
            <p:nvPr/>
          </p:nvSpPr>
          <p:spPr>
            <a:xfrm>
              <a:off x="3556287" y="3112832"/>
              <a:ext cx="161293" cy="4247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1" y="0"/>
                    <a:pt x="0" y="151"/>
                    <a:pt x="0" y="336"/>
                  </a:cubicBezTo>
                  <a:cubicBezTo>
                    <a:pt x="0" y="516"/>
                    <a:pt x="151" y="671"/>
                    <a:pt x="336" y="671"/>
                  </a:cubicBezTo>
                  <a:cubicBezTo>
                    <a:pt x="520" y="671"/>
                    <a:pt x="2552" y="516"/>
                    <a:pt x="2552" y="336"/>
                  </a:cubicBezTo>
                  <a:cubicBezTo>
                    <a:pt x="2552" y="147"/>
                    <a:pt x="520" y="0"/>
                    <a:pt x="336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47"/>
            <p:cNvSpPr/>
            <p:nvPr/>
          </p:nvSpPr>
          <p:spPr>
            <a:xfrm>
              <a:off x="3555212" y="3098485"/>
              <a:ext cx="161293" cy="4247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6" y="0"/>
                    <a:pt x="0" y="152"/>
                    <a:pt x="0" y="336"/>
                  </a:cubicBezTo>
                  <a:cubicBezTo>
                    <a:pt x="0" y="521"/>
                    <a:pt x="156" y="672"/>
                    <a:pt x="336" y="672"/>
                  </a:cubicBezTo>
                  <a:cubicBezTo>
                    <a:pt x="521" y="672"/>
                    <a:pt x="2552" y="521"/>
                    <a:pt x="2552" y="336"/>
                  </a:cubicBezTo>
                  <a:cubicBezTo>
                    <a:pt x="2552" y="147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47"/>
            <p:cNvSpPr/>
            <p:nvPr/>
          </p:nvSpPr>
          <p:spPr>
            <a:xfrm>
              <a:off x="3554959" y="3098485"/>
              <a:ext cx="161293" cy="21298"/>
            </a:xfrm>
            <a:custGeom>
              <a:avLst/>
              <a:gdLst/>
              <a:ahLst/>
              <a:cxnLst/>
              <a:rect l="l" t="t" r="r" b="b"/>
              <a:pathLst>
                <a:path w="2552" h="337" extrusionOk="0">
                  <a:moveTo>
                    <a:pt x="336" y="0"/>
                  </a:moveTo>
                  <a:cubicBezTo>
                    <a:pt x="151" y="0"/>
                    <a:pt x="0" y="152"/>
                    <a:pt x="0" y="336"/>
                  </a:cubicBezTo>
                  <a:lnTo>
                    <a:pt x="2552" y="336"/>
                  </a:lnTo>
                  <a:cubicBezTo>
                    <a:pt x="2552" y="152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47"/>
            <p:cNvSpPr/>
            <p:nvPr/>
          </p:nvSpPr>
          <p:spPr>
            <a:xfrm>
              <a:off x="3597621" y="3112263"/>
              <a:ext cx="86271" cy="14157"/>
            </a:xfrm>
            <a:custGeom>
              <a:avLst/>
              <a:gdLst/>
              <a:ahLst/>
              <a:cxnLst/>
              <a:rect l="l" t="t" r="r" b="b"/>
              <a:pathLst>
                <a:path w="1365" h="224" extrusionOk="0">
                  <a:moveTo>
                    <a:pt x="212" y="0"/>
                  </a:moveTo>
                  <a:cubicBezTo>
                    <a:pt x="97" y="0"/>
                    <a:pt x="1" y="46"/>
                    <a:pt x="1" y="114"/>
                  </a:cubicBezTo>
                  <a:cubicBezTo>
                    <a:pt x="1" y="178"/>
                    <a:pt x="97" y="223"/>
                    <a:pt x="212" y="223"/>
                  </a:cubicBezTo>
                  <a:cubicBezTo>
                    <a:pt x="217" y="223"/>
                    <a:pt x="222" y="223"/>
                    <a:pt x="227" y="223"/>
                  </a:cubicBezTo>
                  <a:lnTo>
                    <a:pt x="1344" y="148"/>
                  </a:lnTo>
                  <a:cubicBezTo>
                    <a:pt x="1356" y="148"/>
                    <a:pt x="1365" y="135"/>
                    <a:pt x="1365" y="114"/>
                  </a:cubicBezTo>
                  <a:cubicBezTo>
                    <a:pt x="1365" y="93"/>
                    <a:pt x="1356" y="76"/>
                    <a:pt x="1344" y="76"/>
                  </a:cubicBezTo>
                  <a:lnTo>
                    <a:pt x="227" y="1"/>
                  </a:lnTo>
                  <a:cubicBezTo>
                    <a:pt x="222" y="0"/>
                    <a:pt x="217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47"/>
            <p:cNvSpPr/>
            <p:nvPr/>
          </p:nvSpPr>
          <p:spPr>
            <a:xfrm>
              <a:off x="3555971" y="3098991"/>
              <a:ext cx="41208" cy="41206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24" y="1"/>
                  </a:moveTo>
                  <a:cubicBezTo>
                    <a:pt x="144" y="1"/>
                    <a:pt x="1" y="148"/>
                    <a:pt x="1" y="328"/>
                  </a:cubicBezTo>
                  <a:cubicBezTo>
                    <a:pt x="1" y="509"/>
                    <a:pt x="144" y="651"/>
                    <a:pt x="324" y="651"/>
                  </a:cubicBezTo>
                  <a:cubicBezTo>
                    <a:pt x="505" y="651"/>
                    <a:pt x="651" y="509"/>
                    <a:pt x="651" y="328"/>
                  </a:cubicBezTo>
                  <a:cubicBezTo>
                    <a:pt x="651" y="148"/>
                    <a:pt x="505" y="1"/>
                    <a:pt x="3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47"/>
            <p:cNvSpPr/>
            <p:nvPr/>
          </p:nvSpPr>
          <p:spPr>
            <a:xfrm>
              <a:off x="3569243" y="3112263"/>
              <a:ext cx="14663" cy="14662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14" y="1"/>
                  </a:moveTo>
                  <a:cubicBezTo>
                    <a:pt x="51" y="1"/>
                    <a:pt x="1" y="55"/>
                    <a:pt x="1" y="118"/>
                  </a:cubicBezTo>
                  <a:cubicBezTo>
                    <a:pt x="1" y="181"/>
                    <a:pt x="51" y="231"/>
                    <a:pt x="114" y="231"/>
                  </a:cubicBezTo>
                  <a:cubicBezTo>
                    <a:pt x="177" y="231"/>
                    <a:pt x="232" y="181"/>
                    <a:pt x="232" y="118"/>
                  </a:cubicBezTo>
                  <a:cubicBezTo>
                    <a:pt x="232" y="55"/>
                    <a:pt x="17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47"/>
            <p:cNvSpPr/>
            <p:nvPr/>
          </p:nvSpPr>
          <p:spPr>
            <a:xfrm>
              <a:off x="3558625" y="3180962"/>
              <a:ext cx="36405" cy="59977"/>
            </a:xfrm>
            <a:custGeom>
              <a:avLst/>
              <a:gdLst/>
              <a:ahLst/>
              <a:cxnLst/>
              <a:rect l="l" t="t" r="r" b="b"/>
              <a:pathLst>
                <a:path w="576" h="949" extrusionOk="0">
                  <a:moveTo>
                    <a:pt x="290" y="1"/>
                  </a:moveTo>
                  <a:lnTo>
                    <a:pt x="47" y="504"/>
                  </a:lnTo>
                  <a:cubicBezTo>
                    <a:pt x="39" y="525"/>
                    <a:pt x="26" y="542"/>
                    <a:pt x="22" y="563"/>
                  </a:cubicBezTo>
                  <a:lnTo>
                    <a:pt x="18" y="571"/>
                  </a:lnTo>
                  <a:cubicBezTo>
                    <a:pt x="5" y="596"/>
                    <a:pt x="1" y="630"/>
                    <a:pt x="1" y="659"/>
                  </a:cubicBezTo>
                  <a:cubicBezTo>
                    <a:pt x="1" y="819"/>
                    <a:pt x="131" y="949"/>
                    <a:pt x="290" y="949"/>
                  </a:cubicBezTo>
                  <a:cubicBezTo>
                    <a:pt x="446" y="949"/>
                    <a:pt x="576" y="819"/>
                    <a:pt x="576" y="659"/>
                  </a:cubicBezTo>
                  <a:cubicBezTo>
                    <a:pt x="572" y="634"/>
                    <a:pt x="567" y="605"/>
                    <a:pt x="555" y="580"/>
                  </a:cubicBezTo>
                  <a:lnTo>
                    <a:pt x="555" y="567"/>
                  </a:lnTo>
                  <a:cubicBezTo>
                    <a:pt x="551" y="546"/>
                    <a:pt x="538" y="525"/>
                    <a:pt x="530" y="508"/>
                  </a:cubicBezTo>
                  <a:lnTo>
                    <a:pt x="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47"/>
            <p:cNvSpPr/>
            <p:nvPr/>
          </p:nvSpPr>
          <p:spPr>
            <a:xfrm>
              <a:off x="4963532" y="4080304"/>
              <a:ext cx="610852" cy="466290"/>
            </a:xfrm>
            <a:custGeom>
              <a:avLst/>
              <a:gdLst/>
              <a:ahLst/>
              <a:cxnLst/>
              <a:rect l="l" t="t" r="r" b="b"/>
              <a:pathLst>
                <a:path w="9665" h="7378" extrusionOk="0">
                  <a:moveTo>
                    <a:pt x="4834" y="0"/>
                  </a:moveTo>
                  <a:cubicBezTo>
                    <a:pt x="3517" y="0"/>
                    <a:pt x="2363" y="693"/>
                    <a:pt x="1712" y="1734"/>
                  </a:cubicBezTo>
                  <a:lnTo>
                    <a:pt x="0" y="1734"/>
                  </a:lnTo>
                  <a:lnTo>
                    <a:pt x="0" y="5645"/>
                  </a:lnTo>
                  <a:lnTo>
                    <a:pt x="1712" y="5645"/>
                  </a:lnTo>
                  <a:cubicBezTo>
                    <a:pt x="2363" y="6685"/>
                    <a:pt x="3517" y="7378"/>
                    <a:pt x="4834" y="7378"/>
                  </a:cubicBezTo>
                  <a:cubicBezTo>
                    <a:pt x="6148" y="7378"/>
                    <a:pt x="7302" y="6685"/>
                    <a:pt x="7952" y="5645"/>
                  </a:cubicBezTo>
                  <a:lnTo>
                    <a:pt x="9664" y="5645"/>
                  </a:lnTo>
                  <a:lnTo>
                    <a:pt x="9664" y="1734"/>
                  </a:lnTo>
                  <a:lnTo>
                    <a:pt x="7952" y="1734"/>
                  </a:lnTo>
                  <a:cubicBezTo>
                    <a:pt x="7302" y="693"/>
                    <a:pt x="6148" y="0"/>
                    <a:pt x="4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47"/>
            <p:cNvSpPr/>
            <p:nvPr/>
          </p:nvSpPr>
          <p:spPr>
            <a:xfrm>
              <a:off x="5218614" y="3984050"/>
              <a:ext cx="100366" cy="96317"/>
            </a:xfrm>
            <a:custGeom>
              <a:avLst/>
              <a:gdLst/>
              <a:ahLst/>
              <a:cxnLst/>
              <a:rect l="l" t="t" r="r" b="b"/>
              <a:pathLst>
                <a:path w="1588" h="1524" extrusionOk="0">
                  <a:moveTo>
                    <a:pt x="1" y="0"/>
                  </a:moveTo>
                  <a:lnTo>
                    <a:pt x="1" y="1523"/>
                  </a:lnTo>
                  <a:lnTo>
                    <a:pt x="1587" y="1523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20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47"/>
            <p:cNvSpPr/>
            <p:nvPr/>
          </p:nvSpPr>
          <p:spPr>
            <a:xfrm>
              <a:off x="5213873" y="3997828"/>
              <a:ext cx="109846" cy="82286"/>
            </a:xfrm>
            <a:custGeom>
              <a:avLst/>
              <a:gdLst/>
              <a:ahLst/>
              <a:cxnLst/>
              <a:rect l="l" t="t" r="r" b="b"/>
              <a:pathLst>
                <a:path w="1738" h="1302" extrusionOk="0">
                  <a:moveTo>
                    <a:pt x="0" y="0"/>
                  </a:moveTo>
                  <a:lnTo>
                    <a:pt x="0" y="1301"/>
                  </a:lnTo>
                  <a:lnTo>
                    <a:pt x="1738" y="1301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47"/>
            <p:cNvSpPr/>
            <p:nvPr/>
          </p:nvSpPr>
          <p:spPr>
            <a:xfrm>
              <a:off x="5192891" y="4065705"/>
              <a:ext cx="152065" cy="14410"/>
            </a:xfrm>
            <a:custGeom>
              <a:avLst/>
              <a:gdLst/>
              <a:ahLst/>
              <a:cxnLst/>
              <a:rect l="l" t="t" r="r" b="b"/>
              <a:pathLst>
                <a:path w="2406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405" y="227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47"/>
            <p:cNvSpPr/>
            <p:nvPr/>
          </p:nvSpPr>
          <p:spPr>
            <a:xfrm>
              <a:off x="5149155" y="4080052"/>
              <a:ext cx="239537" cy="34002"/>
            </a:xfrm>
            <a:custGeom>
              <a:avLst/>
              <a:gdLst/>
              <a:ahLst/>
              <a:cxnLst/>
              <a:rect l="l" t="t" r="r" b="b"/>
              <a:pathLst>
                <a:path w="3790" h="538" extrusionOk="0">
                  <a:moveTo>
                    <a:pt x="1" y="0"/>
                  </a:moveTo>
                  <a:lnTo>
                    <a:pt x="1" y="537"/>
                  </a:lnTo>
                  <a:lnTo>
                    <a:pt x="3790" y="537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47"/>
            <p:cNvSpPr/>
            <p:nvPr/>
          </p:nvSpPr>
          <p:spPr>
            <a:xfrm>
              <a:off x="5205088" y="3992266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1"/>
                  </a:lnTo>
                  <a:lnTo>
                    <a:pt x="18" y="365"/>
                  </a:lnTo>
                  <a:lnTo>
                    <a:pt x="2015" y="181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597D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47"/>
            <p:cNvSpPr/>
            <p:nvPr/>
          </p:nvSpPr>
          <p:spPr>
            <a:xfrm>
              <a:off x="5205088" y="4015334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5"/>
                  </a:lnTo>
                  <a:lnTo>
                    <a:pt x="18" y="365"/>
                  </a:lnTo>
                  <a:lnTo>
                    <a:pt x="2015" y="185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47"/>
            <p:cNvSpPr/>
            <p:nvPr/>
          </p:nvSpPr>
          <p:spPr>
            <a:xfrm>
              <a:off x="5205088" y="4038655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1"/>
                  </a:moveTo>
                  <a:lnTo>
                    <a:pt x="1" y="181"/>
                  </a:lnTo>
                  <a:lnTo>
                    <a:pt x="18" y="366"/>
                  </a:lnTo>
                  <a:lnTo>
                    <a:pt x="2015" y="181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47"/>
            <p:cNvSpPr/>
            <p:nvPr/>
          </p:nvSpPr>
          <p:spPr>
            <a:xfrm>
              <a:off x="4906208" y="4179466"/>
              <a:ext cx="56819" cy="268221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1" y="1"/>
                  </a:moveTo>
                  <a:lnTo>
                    <a:pt x="1" y="4243"/>
                  </a:lnTo>
                  <a:lnTo>
                    <a:pt x="899" y="424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3B5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47"/>
            <p:cNvSpPr/>
            <p:nvPr/>
          </p:nvSpPr>
          <p:spPr>
            <a:xfrm>
              <a:off x="4906208" y="4330642"/>
              <a:ext cx="56819" cy="117046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1" y="1"/>
                  </a:moveTo>
                  <a:lnTo>
                    <a:pt x="1" y="1851"/>
                  </a:lnTo>
                  <a:lnTo>
                    <a:pt x="899" y="1851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47"/>
            <p:cNvSpPr/>
            <p:nvPr/>
          </p:nvSpPr>
          <p:spPr>
            <a:xfrm>
              <a:off x="4894832" y="4202850"/>
              <a:ext cx="12008" cy="220947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0" y="0"/>
                  </a:moveTo>
                  <a:lnTo>
                    <a:pt x="0" y="3496"/>
                  </a:lnTo>
                  <a:lnTo>
                    <a:pt x="189" y="349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47"/>
            <p:cNvSpPr/>
            <p:nvPr/>
          </p:nvSpPr>
          <p:spPr>
            <a:xfrm>
              <a:off x="5574312" y="4179466"/>
              <a:ext cx="56819" cy="268221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0" y="1"/>
                  </a:moveTo>
                  <a:lnTo>
                    <a:pt x="0" y="4243"/>
                  </a:lnTo>
                  <a:lnTo>
                    <a:pt x="898" y="4243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47"/>
            <p:cNvSpPr/>
            <p:nvPr/>
          </p:nvSpPr>
          <p:spPr>
            <a:xfrm>
              <a:off x="5574312" y="4330642"/>
              <a:ext cx="56819" cy="117046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0" y="1"/>
                  </a:moveTo>
                  <a:lnTo>
                    <a:pt x="0" y="1851"/>
                  </a:lnTo>
                  <a:lnTo>
                    <a:pt x="898" y="1851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47"/>
            <p:cNvSpPr/>
            <p:nvPr/>
          </p:nvSpPr>
          <p:spPr>
            <a:xfrm>
              <a:off x="5630498" y="4202850"/>
              <a:ext cx="12008" cy="220947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1" y="0"/>
                  </a:moveTo>
                  <a:lnTo>
                    <a:pt x="1" y="3496"/>
                  </a:lnTo>
                  <a:lnTo>
                    <a:pt x="190" y="349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47"/>
            <p:cNvSpPr/>
            <p:nvPr/>
          </p:nvSpPr>
          <p:spPr>
            <a:xfrm>
              <a:off x="5118629" y="3770243"/>
              <a:ext cx="299769" cy="273782"/>
            </a:xfrm>
            <a:custGeom>
              <a:avLst/>
              <a:gdLst/>
              <a:ahLst/>
              <a:cxnLst/>
              <a:rect l="l" t="t" r="r" b="b"/>
              <a:pathLst>
                <a:path w="4743" h="4332" extrusionOk="0">
                  <a:moveTo>
                    <a:pt x="2367" y="1"/>
                  </a:moveTo>
                  <a:cubicBezTo>
                    <a:pt x="1370" y="1"/>
                    <a:pt x="474" y="690"/>
                    <a:pt x="253" y="1705"/>
                  </a:cubicBezTo>
                  <a:cubicBezTo>
                    <a:pt x="1" y="2875"/>
                    <a:pt x="740" y="4029"/>
                    <a:pt x="1910" y="4281"/>
                  </a:cubicBezTo>
                  <a:cubicBezTo>
                    <a:pt x="2066" y="4315"/>
                    <a:pt x="2222" y="4332"/>
                    <a:pt x="2376" y="4332"/>
                  </a:cubicBezTo>
                  <a:cubicBezTo>
                    <a:pt x="3370" y="4332"/>
                    <a:pt x="4265" y="3642"/>
                    <a:pt x="4487" y="2628"/>
                  </a:cubicBezTo>
                  <a:cubicBezTo>
                    <a:pt x="4743" y="1461"/>
                    <a:pt x="4000" y="307"/>
                    <a:pt x="2833" y="51"/>
                  </a:cubicBezTo>
                  <a:cubicBezTo>
                    <a:pt x="2677" y="17"/>
                    <a:pt x="2521" y="1"/>
                    <a:pt x="23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47"/>
            <p:cNvSpPr/>
            <p:nvPr/>
          </p:nvSpPr>
          <p:spPr>
            <a:xfrm>
              <a:off x="5152315" y="3791225"/>
              <a:ext cx="232712" cy="232639"/>
            </a:xfrm>
            <a:custGeom>
              <a:avLst/>
              <a:gdLst/>
              <a:ahLst/>
              <a:cxnLst/>
              <a:rect l="l" t="t" r="r" b="b"/>
              <a:pathLst>
                <a:path w="3682" h="3681" extrusionOk="0">
                  <a:moveTo>
                    <a:pt x="1847" y="0"/>
                  </a:moveTo>
                  <a:cubicBezTo>
                    <a:pt x="1844" y="0"/>
                    <a:pt x="1841" y="0"/>
                    <a:pt x="1839" y="0"/>
                  </a:cubicBezTo>
                  <a:cubicBezTo>
                    <a:pt x="1205" y="0"/>
                    <a:pt x="643" y="323"/>
                    <a:pt x="316" y="814"/>
                  </a:cubicBezTo>
                  <a:cubicBezTo>
                    <a:pt x="114" y="1108"/>
                    <a:pt x="1" y="1465"/>
                    <a:pt x="1" y="1843"/>
                  </a:cubicBezTo>
                  <a:cubicBezTo>
                    <a:pt x="1" y="2141"/>
                    <a:pt x="72" y="2426"/>
                    <a:pt x="198" y="2678"/>
                  </a:cubicBezTo>
                  <a:cubicBezTo>
                    <a:pt x="412" y="3093"/>
                    <a:pt x="777" y="3416"/>
                    <a:pt x="1222" y="3576"/>
                  </a:cubicBezTo>
                  <a:cubicBezTo>
                    <a:pt x="1415" y="3643"/>
                    <a:pt x="1625" y="3681"/>
                    <a:pt x="1839" y="3681"/>
                  </a:cubicBezTo>
                  <a:cubicBezTo>
                    <a:pt x="2502" y="3681"/>
                    <a:pt x="3085" y="3328"/>
                    <a:pt x="3408" y="2799"/>
                  </a:cubicBezTo>
                  <a:cubicBezTo>
                    <a:pt x="3580" y="2518"/>
                    <a:pt x="3681" y="2191"/>
                    <a:pt x="3681" y="1838"/>
                  </a:cubicBezTo>
                  <a:cubicBezTo>
                    <a:pt x="3681" y="821"/>
                    <a:pt x="2863" y="0"/>
                    <a:pt x="1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47"/>
            <p:cNvSpPr/>
            <p:nvPr/>
          </p:nvSpPr>
          <p:spPr>
            <a:xfrm>
              <a:off x="5158951" y="3798367"/>
              <a:ext cx="219439" cy="218862"/>
            </a:xfrm>
            <a:custGeom>
              <a:avLst/>
              <a:gdLst/>
              <a:ahLst/>
              <a:cxnLst/>
              <a:rect l="l" t="t" r="r" b="b"/>
              <a:pathLst>
                <a:path w="3472" h="3463" extrusionOk="0">
                  <a:moveTo>
                    <a:pt x="1749" y="1"/>
                  </a:moveTo>
                  <a:cubicBezTo>
                    <a:pt x="1744" y="1"/>
                    <a:pt x="1739" y="1"/>
                    <a:pt x="1734" y="1"/>
                  </a:cubicBezTo>
                  <a:cubicBezTo>
                    <a:pt x="1134" y="1"/>
                    <a:pt x="601" y="303"/>
                    <a:pt x="295" y="764"/>
                  </a:cubicBezTo>
                  <a:cubicBezTo>
                    <a:pt x="110" y="1037"/>
                    <a:pt x="1" y="1373"/>
                    <a:pt x="1" y="1730"/>
                  </a:cubicBezTo>
                  <a:cubicBezTo>
                    <a:pt x="1" y="2015"/>
                    <a:pt x="68" y="2279"/>
                    <a:pt x="190" y="2518"/>
                  </a:cubicBezTo>
                  <a:cubicBezTo>
                    <a:pt x="387" y="2905"/>
                    <a:pt x="735" y="3215"/>
                    <a:pt x="1155" y="3362"/>
                  </a:cubicBezTo>
                  <a:cubicBezTo>
                    <a:pt x="1335" y="3425"/>
                    <a:pt x="1532" y="3463"/>
                    <a:pt x="1734" y="3463"/>
                  </a:cubicBezTo>
                  <a:cubicBezTo>
                    <a:pt x="2359" y="3463"/>
                    <a:pt x="2909" y="3131"/>
                    <a:pt x="3215" y="2632"/>
                  </a:cubicBezTo>
                  <a:cubicBezTo>
                    <a:pt x="3379" y="2363"/>
                    <a:pt x="3471" y="2057"/>
                    <a:pt x="3471" y="1725"/>
                  </a:cubicBezTo>
                  <a:cubicBezTo>
                    <a:pt x="3471" y="774"/>
                    <a:pt x="2703" y="1"/>
                    <a:pt x="17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47"/>
            <p:cNvSpPr/>
            <p:nvPr/>
          </p:nvSpPr>
          <p:spPr>
            <a:xfrm>
              <a:off x="5159204" y="3797861"/>
              <a:ext cx="209643" cy="173737"/>
            </a:xfrm>
            <a:custGeom>
              <a:avLst/>
              <a:gdLst/>
              <a:ahLst/>
              <a:cxnLst/>
              <a:rect l="l" t="t" r="r" b="b"/>
              <a:pathLst>
                <a:path w="3317" h="2749" extrusionOk="0">
                  <a:moveTo>
                    <a:pt x="1738" y="0"/>
                  </a:moveTo>
                  <a:cubicBezTo>
                    <a:pt x="1138" y="0"/>
                    <a:pt x="609" y="307"/>
                    <a:pt x="295" y="768"/>
                  </a:cubicBezTo>
                  <a:cubicBezTo>
                    <a:pt x="110" y="1045"/>
                    <a:pt x="1" y="1377"/>
                    <a:pt x="1" y="1733"/>
                  </a:cubicBezTo>
                  <a:cubicBezTo>
                    <a:pt x="1" y="2015"/>
                    <a:pt x="68" y="2283"/>
                    <a:pt x="190" y="2518"/>
                  </a:cubicBezTo>
                  <a:cubicBezTo>
                    <a:pt x="232" y="2598"/>
                    <a:pt x="278" y="2678"/>
                    <a:pt x="333" y="2749"/>
                  </a:cubicBezTo>
                  <a:cubicBezTo>
                    <a:pt x="232" y="2535"/>
                    <a:pt x="177" y="2296"/>
                    <a:pt x="177" y="2036"/>
                  </a:cubicBezTo>
                  <a:cubicBezTo>
                    <a:pt x="177" y="1679"/>
                    <a:pt x="291" y="1343"/>
                    <a:pt x="471" y="1070"/>
                  </a:cubicBezTo>
                  <a:cubicBezTo>
                    <a:pt x="782" y="609"/>
                    <a:pt x="1310" y="307"/>
                    <a:pt x="1915" y="307"/>
                  </a:cubicBezTo>
                  <a:cubicBezTo>
                    <a:pt x="2494" y="307"/>
                    <a:pt x="3001" y="584"/>
                    <a:pt x="3316" y="1020"/>
                  </a:cubicBezTo>
                  <a:cubicBezTo>
                    <a:pt x="3043" y="420"/>
                    <a:pt x="2439" y="0"/>
                    <a:pt x="1738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47"/>
            <p:cNvSpPr/>
            <p:nvPr/>
          </p:nvSpPr>
          <p:spPr>
            <a:xfrm>
              <a:off x="5167168" y="3805256"/>
              <a:ext cx="204018" cy="204262"/>
            </a:xfrm>
            <a:custGeom>
              <a:avLst/>
              <a:gdLst/>
              <a:ahLst/>
              <a:cxnLst/>
              <a:rect l="l" t="t" r="r" b="b"/>
              <a:pathLst>
                <a:path w="3228" h="3232" extrusionOk="0">
                  <a:moveTo>
                    <a:pt x="1478" y="0"/>
                  </a:moveTo>
                  <a:cubicBezTo>
                    <a:pt x="1475" y="0"/>
                    <a:pt x="1472" y="1"/>
                    <a:pt x="1470" y="1"/>
                  </a:cubicBezTo>
                  <a:cubicBezTo>
                    <a:pt x="1428" y="1"/>
                    <a:pt x="1394" y="39"/>
                    <a:pt x="1402" y="81"/>
                  </a:cubicBezTo>
                  <a:cubicBezTo>
                    <a:pt x="1407" y="122"/>
                    <a:pt x="1436" y="148"/>
                    <a:pt x="1474" y="148"/>
                  </a:cubicBezTo>
                  <a:lnTo>
                    <a:pt x="1478" y="148"/>
                  </a:lnTo>
                  <a:cubicBezTo>
                    <a:pt x="1520" y="148"/>
                    <a:pt x="1554" y="110"/>
                    <a:pt x="1549" y="68"/>
                  </a:cubicBezTo>
                  <a:cubicBezTo>
                    <a:pt x="1549" y="29"/>
                    <a:pt x="1516" y="0"/>
                    <a:pt x="1478" y="0"/>
                  </a:cubicBezTo>
                  <a:close/>
                  <a:moveTo>
                    <a:pt x="1976" y="39"/>
                  </a:moveTo>
                  <a:cubicBezTo>
                    <a:pt x="1946" y="39"/>
                    <a:pt x="1917" y="59"/>
                    <a:pt x="1910" y="93"/>
                  </a:cubicBezTo>
                  <a:cubicBezTo>
                    <a:pt x="1898" y="131"/>
                    <a:pt x="1927" y="173"/>
                    <a:pt x="1961" y="185"/>
                  </a:cubicBezTo>
                  <a:cubicBezTo>
                    <a:pt x="1973" y="190"/>
                    <a:pt x="1977" y="190"/>
                    <a:pt x="1977" y="190"/>
                  </a:cubicBezTo>
                  <a:cubicBezTo>
                    <a:pt x="2015" y="190"/>
                    <a:pt x="2040" y="164"/>
                    <a:pt x="2049" y="131"/>
                  </a:cubicBezTo>
                  <a:cubicBezTo>
                    <a:pt x="2061" y="93"/>
                    <a:pt x="2040" y="51"/>
                    <a:pt x="1998" y="43"/>
                  </a:cubicBezTo>
                  <a:cubicBezTo>
                    <a:pt x="1991" y="40"/>
                    <a:pt x="1983" y="39"/>
                    <a:pt x="1976" y="39"/>
                  </a:cubicBezTo>
                  <a:close/>
                  <a:moveTo>
                    <a:pt x="979" y="124"/>
                  </a:moveTo>
                  <a:cubicBezTo>
                    <a:pt x="969" y="124"/>
                    <a:pt x="959" y="126"/>
                    <a:pt x="949" y="131"/>
                  </a:cubicBezTo>
                  <a:cubicBezTo>
                    <a:pt x="911" y="152"/>
                    <a:pt x="895" y="194"/>
                    <a:pt x="911" y="232"/>
                  </a:cubicBezTo>
                  <a:cubicBezTo>
                    <a:pt x="924" y="257"/>
                    <a:pt x="953" y="274"/>
                    <a:pt x="983" y="274"/>
                  </a:cubicBezTo>
                  <a:cubicBezTo>
                    <a:pt x="991" y="274"/>
                    <a:pt x="1004" y="274"/>
                    <a:pt x="1012" y="269"/>
                  </a:cubicBezTo>
                  <a:cubicBezTo>
                    <a:pt x="1050" y="248"/>
                    <a:pt x="1067" y="206"/>
                    <a:pt x="1050" y="169"/>
                  </a:cubicBezTo>
                  <a:cubicBezTo>
                    <a:pt x="1035" y="141"/>
                    <a:pt x="1008" y="124"/>
                    <a:pt x="979" y="124"/>
                  </a:cubicBezTo>
                  <a:close/>
                  <a:moveTo>
                    <a:pt x="2453" y="246"/>
                  </a:moveTo>
                  <a:cubicBezTo>
                    <a:pt x="2427" y="246"/>
                    <a:pt x="2402" y="258"/>
                    <a:pt x="2389" y="278"/>
                  </a:cubicBezTo>
                  <a:cubicBezTo>
                    <a:pt x="2363" y="311"/>
                    <a:pt x="2376" y="357"/>
                    <a:pt x="2410" y="378"/>
                  </a:cubicBezTo>
                  <a:cubicBezTo>
                    <a:pt x="2422" y="387"/>
                    <a:pt x="2435" y="387"/>
                    <a:pt x="2452" y="391"/>
                  </a:cubicBezTo>
                  <a:cubicBezTo>
                    <a:pt x="2477" y="391"/>
                    <a:pt x="2498" y="383"/>
                    <a:pt x="2515" y="362"/>
                  </a:cubicBezTo>
                  <a:cubicBezTo>
                    <a:pt x="2535" y="324"/>
                    <a:pt x="2523" y="278"/>
                    <a:pt x="2494" y="257"/>
                  </a:cubicBezTo>
                  <a:cubicBezTo>
                    <a:pt x="2481" y="250"/>
                    <a:pt x="2467" y="246"/>
                    <a:pt x="2453" y="246"/>
                  </a:cubicBezTo>
                  <a:close/>
                  <a:moveTo>
                    <a:pt x="562" y="406"/>
                  </a:moveTo>
                  <a:cubicBezTo>
                    <a:pt x="544" y="406"/>
                    <a:pt x="525" y="413"/>
                    <a:pt x="509" y="425"/>
                  </a:cubicBezTo>
                  <a:cubicBezTo>
                    <a:pt x="479" y="450"/>
                    <a:pt x="479" y="500"/>
                    <a:pt x="504" y="530"/>
                  </a:cubicBezTo>
                  <a:cubicBezTo>
                    <a:pt x="513" y="546"/>
                    <a:pt x="534" y="555"/>
                    <a:pt x="555" y="555"/>
                  </a:cubicBezTo>
                  <a:cubicBezTo>
                    <a:pt x="576" y="555"/>
                    <a:pt x="593" y="551"/>
                    <a:pt x="609" y="534"/>
                  </a:cubicBezTo>
                  <a:cubicBezTo>
                    <a:pt x="639" y="509"/>
                    <a:pt x="639" y="462"/>
                    <a:pt x="614" y="429"/>
                  </a:cubicBezTo>
                  <a:cubicBezTo>
                    <a:pt x="600" y="414"/>
                    <a:pt x="582" y="406"/>
                    <a:pt x="562" y="406"/>
                  </a:cubicBezTo>
                  <a:close/>
                  <a:moveTo>
                    <a:pt x="2826" y="587"/>
                  </a:moveTo>
                  <a:cubicBezTo>
                    <a:pt x="2810" y="587"/>
                    <a:pt x="2793" y="592"/>
                    <a:pt x="2779" y="605"/>
                  </a:cubicBezTo>
                  <a:cubicBezTo>
                    <a:pt x="2750" y="630"/>
                    <a:pt x="2745" y="676"/>
                    <a:pt x="2770" y="710"/>
                  </a:cubicBezTo>
                  <a:cubicBezTo>
                    <a:pt x="2779" y="723"/>
                    <a:pt x="2808" y="735"/>
                    <a:pt x="2829" y="735"/>
                  </a:cubicBezTo>
                  <a:cubicBezTo>
                    <a:pt x="2842" y="735"/>
                    <a:pt x="2859" y="731"/>
                    <a:pt x="2875" y="718"/>
                  </a:cubicBezTo>
                  <a:cubicBezTo>
                    <a:pt x="2905" y="693"/>
                    <a:pt x="2913" y="647"/>
                    <a:pt x="2884" y="613"/>
                  </a:cubicBezTo>
                  <a:cubicBezTo>
                    <a:pt x="2869" y="597"/>
                    <a:pt x="2848" y="587"/>
                    <a:pt x="2826" y="587"/>
                  </a:cubicBezTo>
                  <a:close/>
                  <a:moveTo>
                    <a:pt x="244" y="812"/>
                  </a:moveTo>
                  <a:cubicBezTo>
                    <a:pt x="217" y="812"/>
                    <a:pt x="192" y="825"/>
                    <a:pt x="177" y="848"/>
                  </a:cubicBezTo>
                  <a:cubicBezTo>
                    <a:pt x="165" y="886"/>
                    <a:pt x="173" y="928"/>
                    <a:pt x="211" y="949"/>
                  </a:cubicBezTo>
                  <a:cubicBezTo>
                    <a:pt x="219" y="953"/>
                    <a:pt x="232" y="953"/>
                    <a:pt x="248" y="953"/>
                  </a:cubicBezTo>
                  <a:cubicBezTo>
                    <a:pt x="274" y="953"/>
                    <a:pt x="295" y="945"/>
                    <a:pt x="311" y="920"/>
                  </a:cubicBezTo>
                  <a:cubicBezTo>
                    <a:pt x="324" y="882"/>
                    <a:pt x="316" y="840"/>
                    <a:pt x="278" y="819"/>
                  </a:cubicBezTo>
                  <a:cubicBezTo>
                    <a:pt x="267" y="814"/>
                    <a:pt x="255" y="812"/>
                    <a:pt x="244" y="812"/>
                  </a:cubicBezTo>
                  <a:close/>
                  <a:moveTo>
                    <a:pt x="3070" y="1034"/>
                  </a:moveTo>
                  <a:cubicBezTo>
                    <a:pt x="3062" y="1034"/>
                    <a:pt x="3055" y="1035"/>
                    <a:pt x="3047" y="1037"/>
                  </a:cubicBezTo>
                  <a:cubicBezTo>
                    <a:pt x="3005" y="1054"/>
                    <a:pt x="2984" y="1096"/>
                    <a:pt x="3001" y="1134"/>
                  </a:cubicBezTo>
                  <a:cubicBezTo>
                    <a:pt x="3010" y="1163"/>
                    <a:pt x="3039" y="1180"/>
                    <a:pt x="3068" y="1184"/>
                  </a:cubicBezTo>
                  <a:cubicBezTo>
                    <a:pt x="3081" y="1184"/>
                    <a:pt x="3085" y="1184"/>
                    <a:pt x="3094" y="1180"/>
                  </a:cubicBezTo>
                  <a:cubicBezTo>
                    <a:pt x="3136" y="1163"/>
                    <a:pt x="3157" y="1121"/>
                    <a:pt x="3144" y="1088"/>
                  </a:cubicBezTo>
                  <a:cubicBezTo>
                    <a:pt x="3130" y="1054"/>
                    <a:pt x="3101" y="1034"/>
                    <a:pt x="3070" y="1034"/>
                  </a:cubicBezTo>
                  <a:close/>
                  <a:moveTo>
                    <a:pt x="80" y="1289"/>
                  </a:moveTo>
                  <a:cubicBezTo>
                    <a:pt x="42" y="1289"/>
                    <a:pt x="9" y="1313"/>
                    <a:pt x="5" y="1352"/>
                  </a:cubicBezTo>
                  <a:cubicBezTo>
                    <a:pt x="1" y="1390"/>
                    <a:pt x="26" y="1432"/>
                    <a:pt x="68" y="1436"/>
                  </a:cubicBezTo>
                  <a:lnTo>
                    <a:pt x="81" y="1436"/>
                  </a:lnTo>
                  <a:cubicBezTo>
                    <a:pt x="114" y="1436"/>
                    <a:pt x="148" y="1411"/>
                    <a:pt x="152" y="1373"/>
                  </a:cubicBezTo>
                  <a:cubicBezTo>
                    <a:pt x="156" y="1339"/>
                    <a:pt x="131" y="1297"/>
                    <a:pt x="89" y="1289"/>
                  </a:cubicBezTo>
                  <a:cubicBezTo>
                    <a:pt x="86" y="1289"/>
                    <a:pt x="83" y="1289"/>
                    <a:pt x="80" y="1289"/>
                  </a:cubicBezTo>
                  <a:close/>
                  <a:moveTo>
                    <a:pt x="3152" y="1537"/>
                  </a:moveTo>
                  <a:cubicBezTo>
                    <a:pt x="3110" y="1537"/>
                    <a:pt x="3081" y="1570"/>
                    <a:pt x="3081" y="1612"/>
                  </a:cubicBezTo>
                  <a:lnTo>
                    <a:pt x="3081" y="1616"/>
                  </a:lnTo>
                  <a:cubicBezTo>
                    <a:pt x="3081" y="1658"/>
                    <a:pt x="3115" y="1688"/>
                    <a:pt x="3152" y="1696"/>
                  </a:cubicBezTo>
                  <a:cubicBezTo>
                    <a:pt x="3194" y="1696"/>
                    <a:pt x="3228" y="1663"/>
                    <a:pt x="3228" y="1621"/>
                  </a:cubicBezTo>
                  <a:lnTo>
                    <a:pt x="3228" y="1616"/>
                  </a:lnTo>
                  <a:lnTo>
                    <a:pt x="3228" y="1612"/>
                  </a:lnTo>
                  <a:cubicBezTo>
                    <a:pt x="3228" y="1570"/>
                    <a:pt x="3194" y="1537"/>
                    <a:pt x="3152" y="1537"/>
                  </a:cubicBezTo>
                  <a:close/>
                  <a:moveTo>
                    <a:pt x="77" y="1805"/>
                  </a:moveTo>
                  <a:cubicBezTo>
                    <a:pt x="74" y="1805"/>
                    <a:pt x="71" y="1805"/>
                    <a:pt x="68" y="1805"/>
                  </a:cubicBezTo>
                  <a:cubicBezTo>
                    <a:pt x="26" y="1809"/>
                    <a:pt x="1" y="1847"/>
                    <a:pt x="5" y="1889"/>
                  </a:cubicBezTo>
                  <a:cubicBezTo>
                    <a:pt x="18" y="1919"/>
                    <a:pt x="43" y="1948"/>
                    <a:pt x="81" y="1952"/>
                  </a:cubicBezTo>
                  <a:lnTo>
                    <a:pt x="89" y="1952"/>
                  </a:lnTo>
                  <a:cubicBezTo>
                    <a:pt x="131" y="1948"/>
                    <a:pt x="156" y="1910"/>
                    <a:pt x="152" y="1868"/>
                  </a:cubicBezTo>
                  <a:cubicBezTo>
                    <a:pt x="148" y="1829"/>
                    <a:pt x="115" y="1805"/>
                    <a:pt x="77" y="1805"/>
                  </a:cubicBezTo>
                  <a:close/>
                  <a:moveTo>
                    <a:pt x="3078" y="2043"/>
                  </a:moveTo>
                  <a:cubicBezTo>
                    <a:pt x="3048" y="2043"/>
                    <a:pt x="3016" y="2063"/>
                    <a:pt x="3001" y="2095"/>
                  </a:cubicBezTo>
                  <a:cubicBezTo>
                    <a:pt x="2989" y="2128"/>
                    <a:pt x="3010" y="2170"/>
                    <a:pt x="3047" y="2187"/>
                  </a:cubicBezTo>
                  <a:cubicBezTo>
                    <a:pt x="3060" y="2191"/>
                    <a:pt x="3064" y="2191"/>
                    <a:pt x="3073" y="2191"/>
                  </a:cubicBezTo>
                  <a:cubicBezTo>
                    <a:pt x="3102" y="2191"/>
                    <a:pt x="3131" y="2170"/>
                    <a:pt x="3144" y="2141"/>
                  </a:cubicBezTo>
                  <a:cubicBezTo>
                    <a:pt x="3152" y="2103"/>
                    <a:pt x="3131" y="2061"/>
                    <a:pt x="3094" y="2044"/>
                  </a:cubicBezTo>
                  <a:cubicBezTo>
                    <a:pt x="3089" y="2043"/>
                    <a:pt x="3084" y="2043"/>
                    <a:pt x="3078" y="2043"/>
                  </a:cubicBezTo>
                  <a:close/>
                  <a:moveTo>
                    <a:pt x="250" y="2283"/>
                  </a:moveTo>
                  <a:cubicBezTo>
                    <a:pt x="238" y="2283"/>
                    <a:pt x="226" y="2286"/>
                    <a:pt x="215" y="2292"/>
                  </a:cubicBezTo>
                  <a:cubicBezTo>
                    <a:pt x="177" y="2313"/>
                    <a:pt x="165" y="2355"/>
                    <a:pt x="186" y="2393"/>
                  </a:cubicBezTo>
                  <a:cubicBezTo>
                    <a:pt x="194" y="2418"/>
                    <a:pt x="219" y="2430"/>
                    <a:pt x="248" y="2435"/>
                  </a:cubicBezTo>
                  <a:cubicBezTo>
                    <a:pt x="257" y="2435"/>
                    <a:pt x="274" y="2426"/>
                    <a:pt x="282" y="2422"/>
                  </a:cubicBezTo>
                  <a:cubicBezTo>
                    <a:pt x="320" y="2401"/>
                    <a:pt x="337" y="2359"/>
                    <a:pt x="316" y="2321"/>
                  </a:cubicBezTo>
                  <a:cubicBezTo>
                    <a:pt x="301" y="2298"/>
                    <a:pt x="276" y="2283"/>
                    <a:pt x="250" y="2283"/>
                  </a:cubicBezTo>
                  <a:close/>
                  <a:moveTo>
                    <a:pt x="2828" y="2490"/>
                  </a:moveTo>
                  <a:cubicBezTo>
                    <a:pt x="2806" y="2490"/>
                    <a:pt x="2785" y="2499"/>
                    <a:pt x="2770" y="2519"/>
                  </a:cubicBezTo>
                  <a:cubicBezTo>
                    <a:pt x="2750" y="2548"/>
                    <a:pt x="2754" y="2598"/>
                    <a:pt x="2787" y="2624"/>
                  </a:cubicBezTo>
                  <a:cubicBezTo>
                    <a:pt x="2796" y="2640"/>
                    <a:pt x="2812" y="2640"/>
                    <a:pt x="2829" y="2640"/>
                  </a:cubicBezTo>
                  <a:cubicBezTo>
                    <a:pt x="2850" y="2640"/>
                    <a:pt x="2867" y="2632"/>
                    <a:pt x="2884" y="2611"/>
                  </a:cubicBezTo>
                  <a:cubicBezTo>
                    <a:pt x="2913" y="2582"/>
                    <a:pt x="2905" y="2535"/>
                    <a:pt x="2875" y="2506"/>
                  </a:cubicBezTo>
                  <a:cubicBezTo>
                    <a:pt x="2861" y="2495"/>
                    <a:pt x="2844" y="2490"/>
                    <a:pt x="2828" y="2490"/>
                  </a:cubicBezTo>
                  <a:close/>
                  <a:moveTo>
                    <a:pt x="556" y="2682"/>
                  </a:moveTo>
                  <a:cubicBezTo>
                    <a:pt x="536" y="2682"/>
                    <a:pt x="517" y="2690"/>
                    <a:pt x="504" y="2707"/>
                  </a:cubicBezTo>
                  <a:cubicBezTo>
                    <a:pt x="479" y="2737"/>
                    <a:pt x="479" y="2787"/>
                    <a:pt x="509" y="2812"/>
                  </a:cubicBezTo>
                  <a:cubicBezTo>
                    <a:pt x="525" y="2829"/>
                    <a:pt x="542" y="2833"/>
                    <a:pt x="563" y="2833"/>
                  </a:cubicBezTo>
                  <a:cubicBezTo>
                    <a:pt x="576" y="2833"/>
                    <a:pt x="597" y="2821"/>
                    <a:pt x="614" y="2808"/>
                  </a:cubicBezTo>
                  <a:cubicBezTo>
                    <a:pt x="639" y="2775"/>
                    <a:pt x="639" y="2728"/>
                    <a:pt x="609" y="2703"/>
                  </a:cubicBezTo>
                  <a:cubicBezTo>
                    <a:pt x="593" y="2689"/>
                    <a:pt x="574" y="2682"/>
                    <a:pt x="556" y="2682"/>
                  </a:cubicBezTo>
                  <a:close/>
                  <a:moveTo>
                    <a:pt x="2452" y="2839"/>
                  </a:moveTo>
                  <a:cubicBezTo>
                    <a:pt x="2438" y="2839"/>
                    <a:pt x="2425" y="2842"/>
                    <a:pt x="2414" y="2850"/>
                  </a:cubicBezTo>
                  <a:cubicBezTo>
                    <a:pt x="2380" y="2875"/>
                    <a:pt x="2372" y="2921"/>
                    <a:pt x="2393" y="2955"/>
                  </a:cubicBezTo>
                  <a:cubicBezTo>
                    <a:pt x="2410" y="2976"/>
                    <a:pt x="2431" y="2984"/>
                    <a:pt x="2456" y="2984"/>
                  </a:cubicBezTo>
                  <a:cubicBezTo>
                    <a:pt x="2473" y="2984"/>
                    <a:pt x="2485" y="2984"/>
                    <a:pt x="2498" y="2976"/>
                  </a:cubicBezTo>
                  <a:cubicBezTo>
                    <a:pt x="2527" y="2947"/>
                    <a:pt x="2540" y="2900"/>
                    <a:pt x="2519" y="2871"/>
                  </a:cubicBezTo>
                  <a:cubicBezTo>
                    <a:pt x="2503" y="2850"/>
                    <a:pt x="2477" y="2839"/>
                    <a:pt x="2452" y="2839"/>
                  </a:cubicBezTo>
                  <a:close/>
                  <a:moveTo>
                    <a:pt x="983" y="2969"/>
                  </a:moveTo>
                  <a:cubicBezTo>
                    <a:pt x="954" y="2969"/>
                    <a:pt x="929" y="2985"/>
                    <a:pt x="920" y="3010"/>
                  </a:cubicBezTo>
                  <a:cubicBezTo>
                    <a:pt x="903" y="3047"/>
                    <a:pt x="920" y="3089"/>
                    <a:pt x="953" y="3106"/>
                  </a:cubicBezTo>
                  <a:cubicBezTo>
                    <a:pt x="966" y="3106"/>
                    <a:pt x="974" y="3110"/>
                    <a:pt x="987" y="3114"/>
                  </a:cubicBezTo>
                  <a:cubicBezTo>
                    <a:pt x="1016" y="3114"/>
                    <a:pt x="1046" y="3102"/>
                    <a:pt x="1054" y="3073"/>
                  </a:cubicBezTo>
                  <a:cubicBezTo>
                    <a:pt x="1071" y="3031"/>
                    <a:pt x="1054" y="2989"/>
                    <a:pt x="1016" y="2976"/>
                  </a:cubicBezTo>
                  <a:cubicBezTo>
                    <a:pt x="1005" y="2972"/>
                    <a:pt x="994" y="2969"/>
                    <a:pt x="983" y="2969"/>
                  </a:cubicBezTo>
                  <a:close/>
                  <a:moveTo>
                    <a:pt x="1982" y="3046"/>
                  </a:moveTo>
                  <a:cubicBezTo>
                    <a:pt x="1978" y="3046"/>
                    <a:pt x="1973" y="3046"/>
                    <a:pt x="1969" y="3047"/>
                  </a:cubicBezTo>
                  <a:cubicBezTo>
                    <a:pt x="1931" y="3060"/>
                    <a:pt x="1906" y="3102"/>
                    <a:pt x="1914" y="3135"/>
                  </a:cubicBezTo>
                  <a:cubicBezTo>
                    <a:pt x="1927" y="3169"/>
                    <a:pt x="1956" y="3190"/>
                    <a:pt x="1982" y="3190"/>
                  </a:cubicBezTo>
                  <a:lnTo>
                    <a:pt x="2003" y="3190"/>
                  </a:lnTo>
                  <a:cubicBezTo>
                    <a:pt x="2040" y="3177"/>
                    <a:pt x="2065" y="3144"/>
                    <a:pt x="2057" y="3102"/>
                  </a:cubicBezTo>
                  <a:cubicBezTo>
                    <a:pt x="2046" y="3069"/>
                    <a:pt x="2013" y="3046"/>
                    <a:pt x="1982" y="3046"/>
                  </a:cubicBezTo>
                  <a:close/>
                  <a:moveTo>
                    <a:pt x="1478" y="3085"/>
                  </a:moveTo>
                  <a:cubicBezTo>
                    <a:pt x="1440" y="3085"/>
                    <a:pt x="1411" y="3113"/>
                    <a:pt x="1407" y="3152"/>
                  </a:cubicBezTo>
                  <a:cubicBezTo>
                    <a:pt x="1402" y="3194"/>
                    <a:pt x="1432" y="3228"/>
                    <a:pt x="1474" y="3232"/>
                  </a:cubicBezTo>
                  <a:lnTo>
                    <a:pt x="1478" y="3232"/>
                  </a:lnTo>
                  <a:cubicBezTo>
                    <a:pt x="1516" y="3232"/>
                    <a:pt x="1549" y="3198"/>
                    <a:pt x="1554" y="3165"/>
                  </a:cubicBezTo>
                  <a:cubicBezTo>
                    <a:pt x="1558" y="3123"/>
                    <a:pt x="1528" y="3089"/>
                    <a:pt x="1486" y="3085"/>
                  </a:cubicBezTo>
                  <a:cubicBezTo>
                    <a:pt x="1484" y="3085"/>
                    <a:pt x="1481" y="3085"/>
                    <a:pt x="1478" y="30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47"/>
            <p:cNvSpPr/>
            <p:nvPr/>
          </p:nvSpPr>
          <p:spPr>
            <a:xfrm>
              <a:off x="5297679" y="3855690"/>
              <a:ext cx="44368" cy="51761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66" y="0"/>
                  </a:moveTo>
                  <a:lnTo>
                    <a:pt x="0" y="361"/>
                  </a:lnTo>
                  <a:cubicBezTo>
                    <a:pt x="122" y="483"/>
                    <a:pt x="189" y="646"/>
                    <a:pt x="189" y="818"/>
                  </a:cubicBezTo>
                  <a:lnTo>
                    <a:pt x="701" y="818"/>
                  </a:lnTo>
                  <a:cubicBezTo>
                    <a:pt x="701" y="508"/>
                    <a:pt x="580" y="218"/>
                    <a:pt x="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47"/>
            <p:cNvSpPr/>
            <p:nvPr/>
          </p:nvSpPr>
          <p:spPr>
            <a:xfrm>
              <a:off x="5268480" y="3834455"/>
              <a:ext cx="51826" cy="44050"/>
            </a:xfrm>
            <a:custGeom>
              <a:avLst/>
              <a:gdLst/>
              <a:ahLst/>
              <a:cxnLst/>
              <a:rect l="l" t="t" r="r" b="b"/>
              <a:pathLst>
                <a:path w="820" h="697" extrusionOk="0">
                  <a:moveTo>
                    <a:pt x="1" y="0"/>
                  </a:moveTo>
                  <a:lnTo>
                    <a:pt x="1" y="508"/>
                  </a:lnTo>
                  <a:cubicBezTo>
                    <a:pt x="177" y="508"/>
                    <a:pt x="337" y="575"/>
                    <a:pt x="458" y="697"/>
                  </a:cubicBezTo>
                  <a:lnTo>
                    <a:pt x="819" y="340"/>
                  </a:lnTo>
                  <a:cubicBezTo>
                    <a:pt x="601" y="122"/>
                    <a:pt x="31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47"/>
            <p:cNvSpPr/>
            <p:nvPr/>
          </p:nvSpPr>
          <p:spPr>
            <a:xfrm>
              <a:off x="5216781" y="3834202"/>
              <a:ext cx="51763" cy="44303"/>
            </a:xfrm>
            <a:custGeom>
              <a:avLst/>
              <a:gdLst/>
              <a:ahLst/>
              <a:cxnLst/>
              <a:rect l="l" t="t" r="r" b="b"/>
              <a:pathLst>
                <a:path w="819" h="701" extrusionOk="0">
                  <a:moveTo>
                    <a:pt x="819" y="0"/>
                  </a:moveTo>
                  <a:cubicBezTo>
                    <a:pt x="508" y="0"/>
                    <a:pt x="223" y="118"/>
                    <a:pt x="1" y="340"/>
                  </a:cubicBezTo>
                  <a:lnTo>
                    <a:pt x="366" y="701"/>
                  </a:lnTo>
                  <a:cubicBezTo>
                    <a:pt x="492" y="579"/>
                    <a:pt x="647" y="512"/>
                    <a:pt x="819" y="508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47"/>
            <p:cNvSpPr/>
            <p:nvPr/>
          </p:nvSpPr>
          <p:spPr>
            <a:xfrm>
              <a:off x="5195545" y="3855690"/>
              <a:ext cx="44368" cy="51761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37" y="0"/>
                  </a:moveTo>
                  <a:cubicBezTo>
                    <a:pt x="123" y="218"/>
                    <a:pt x="1" y="508"/>
                    <a:pt x="1" y="818"/>
                  </a:cubicBezTo>
                  <a:lnTo>
                    <a:pt x="513" y="818"/>
                  </a:lnTo>
                  <a:cubicBezTo>
                    <a:pt x="513" y="646"/>
                    <a:pt x="580" y="483"/>
                    <a:pt x="702" y="361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47"/>
            <p:cNvSpPr/>
            <p:nvPr/>
          </p:nvSpPr>
          <p:spPr>
            <a:xfrm>
              <a:off x="5185749" y="3877747"/>
              <a:ext cx="80710" cy="31094"/>
            </a:xfrm>
            <a:custGeom>
              <a:avLst/>
              <a:gdLst/>
              <a:ahLst/>
              <a:cxnLst/>
              <a:rect l="l" t="t" r="r" b="b"/>
              <a:pathLst>
                <a:path w="1277" h="492" extrusionOk="0">
                  <a:moveTo>
                    <a:pt x="50" y="1"/>
                  </a:moveTo>
                  <a:cubicBezTo>
                    <a:pt x="36" y="1"/>
                    <a:pt x="25" y="11"/>
                    <a:pt x="22" y="25"/>
                  </a:cubicBezTo>
                  <a:lnTo>
                    <a:pt x="5" y="71"/>
                  </a:lnTo>
                  <a:cubicBezTo>
                    <a:pt x="1" y="88"/>
                    <a:pt x="9" y="108"/>
                    <a:pt x="26" y="113"/>
                  </a:cubicBezTo>
                  <a:lnTo>
                    <a:pt x="1209" y="490"/>
                  </a:lnTo>
                  <a:cubicBezTo>
                    <a:pt x="1212" y="491"/>
                    <a:pt x="1215" y="491"/>
                    <a:pt x="1218" y="491"/>
                  </a:cubicBezTo>
                  <a:cubicBezTo>
                    <a:pt x="1233" y="491"/>
                    <a:pt x="1248" y="483"/>
                    <a:pt x="1255" y="469"/>
                  </a:cubicBezTo>
                  <a:lnTo>
                    <a:pt x="1268" y="423"/>
                  </a:lnTo>
                  <a:cubicBezTo>
                    <a:pt x="1276" y="406"/>
                    <a:pt x="1264" y="385"/>
                    <a:pt x="1247" y="381"/>
                  </a:cubicBezTo>
                  <a:lnTo>
                    <a:pt x="64" y="4"/>
                  </a:lnTo>
                  <a:cubicBezTo>
                    <a:pt x="59" y="2"/>
                    <a:pt x="55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47"/>
            <p:cNvSpPr/>
            <p:nvPr/>
          </p:nvSpPr>
          <p:spPr>
            <a:xfrm>
              <a:off x="5259252" y="3898856"/>
              <a:ext cx="19150" cy="16811"/>
            </a:xfrm>
            <a:custGeom>
              <a:avLst/>
              <a:gdLst/>
              <a:ahLst/>
              <a:cxnLst/>
              <a:rect l="l" t="t" r="r" b="b"/>
              <a:pathLst>
                <a:path w="303" h="266" extrusionOk="0">
                  <a:moveTo>
                    <a:pt x="152" y="1"/>
                  </a:moveTo>
                  <a:cubicBezTo>
                    <a:pt x="99" y="1"/>
                    <a:pt x="49" y="30"/>
                    <a:pt x="29" y="81"/>
                  </a:cubicBezTo>
                  <a:cubicBezTo>
                    <a:pt x="0" y="152"/>
                    <a:pt x="34" y="228"/>
                    <a:pt x="101" y="257"/>
                  </a:cubicBezTo>
                  <a:cubicBezTo>
                    <a:pt x="116" y="263"/>
                    <a:pt x="132" y="265"/>
                    <a:pt x="147" y="265"/>
                  </a:cubicBezTo>
                  <a:cubicBezTo>
                    <a:pt x="201" y="265"/>
                    <a:pt x="253" y="234"/>
                    <a:pt x="273" y="182"/>
                  </a:cubicBezTo>
                  <a:cubicBezTo>
                    <a:pt x="302" y="114"/>
                    <a:pt x="264" y="35"/>
                    <a:pt x="201" y="9"/>
                  </a:cubicBezTo>
                  <a:cubicBezTo>
                    <a:pt x="185" y="3"/>
                    <a:pt x="169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47"/>
            <p:cNvSpPr/>
            <p:nvPr/>
          </p:nvSpPr>
          <p:spPr>
            <a:xfrm>
              <a:off x="5146248" y="4191158"/>
              <a:ext cx="244594" cy="244584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935" y="0"/>
                  </a:moveTo>
                  <a:cubicBezTo>
                    <a:pt x="869" y="0"/>
                    <a:pt x="0" y="865"/>
                    <a:pt x="0" y="1935"/>
                  </a:cubicBezTo>
                  <a:cubicBezTo>
                    <a:pt x="0" y="3005"/>
                    <a:pt x="869" y="3870"/>
                    <a:pt x="1935" y="3870"/>
                  </a:cubicBezTo>
                  <a:cubicBezTo>
                    <a:pt x="3005" y="3870"/>
                    <a:pt x="3869" y="3005"/>
                    <a:pt x="3869" y="1935"/>
                  </a:cubicBezTo>
                  <a:cubicBezTo>
                    <a:pt x="3869" y="865"/>
                    <a:pt x="3005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47"/>
            <p:cNvSpPr/>
            <p:nvPr/>
          </p:nvSpPr>
          <p:spPr>
            <a:xfrm>
              <a:off x="5156866" y="4216375"/>
              <a:ext cx="223863" cy="193898"/>
            </a:xfrm>
            <a:custGeom>
              <a:avLst/>
              <a:gdLst/>
              <a:ahLst/>
              <a:cxnLst/>
              <a:rect l="l" t="t" r="r" b="b"/>
              <a:pathLst>
                <a:path w="3542" h="3068" extrusionOk="0">
                  <a:moveTo>
                    <a:pt x="886" y="0"/>
                  </a:moveTo>
                  <a:lnTo>
                    <a:pt x="0" y="1536"/>
                  </a:lnTo>
                  <a:lnTo>
                    <a:pt x="886" y="3068"/>
                  </a:lnTo>
                  <a:lnTo>
                    <a:pt x="2657" y="3068"/>
                  </a:lnTo>
                  <a:lnTo>
                    <a:pt x="3542" y="1536"/>
                  </a:lnTo>
                  <a:lnTo>
                    <a:pt x="2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47"/>
            <p:cNvSpPr/>
            <p:nvPr/>
          </p:nvSpPr>
          <p:spPr>
            <a:xfrm>
              <a:off x="5173045" y="4218208"/>
              <a:ext cx="190492" cy="190485"/>
            </a:xfrm>
            <a:custGeom>
              <a:avLst/>
              <a:gdLst/>
              <a:ahLst/>
              <a:cxnLst/>
              <a:rect l="l" t="t" r="r" b="b"/>
              <a:pathLst>
                <a:path w="3014" h="3014" extrusionOk="0">
                  <a:moveTo>
                    <a:pt x="1507" y="1"/>
                  </a:moveTo>
                  <a:cubicBezTo>
                    <a:pt x="676" y="1"/>
                    <a:pt x="0" y="676"/>
                    <a:pt x="0" y="1507"/>
                  </a:cubicBezTo>
                  <a:cubicBezTo>
                    <a:pt x="0" y="2338"/>
                    <a:pt x="676" y="3014"/>
                    <a:pt x="1507" y="3014"/>
                  </a:cubicBezTo>
                  <a:cubicBezTo>
                    <a:pt x="2338" y="3014"/>
                    <a:pt x="3013" y="2338"/>
                    <a:pt x="3013" y="1507"/>
                  </a:cubicBezTo>
                  <a:cubicBezTo>
                    <a:pt x="3013" y="676"/>
                    <a:pt x="2338" y="1"/>
                    <a:pt x="15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47"/>
            <p:cNvSpPr/>
            <p:nvPr/>
          </p:nvSpPr>
          <p:spPr>
            <a:xfrm>
              <a:off x="5200854" y="4246079"/>
              <a:ext cx="134811" cy="134742"/>
            </a:xfrm>
            <a:custGeom>
              <a:avLst/>
              <a:gdLst/>
              <a:ahLst/>
              <a:cxnLst/>
              <a:rect l="l" t="t" r="r" b="b"/>
              <a:pathLst>
                <a:path w="2133" h="2132" extrusionOk="0">
                  <a:moveTo>
                    <a:pt x="1067" y="0"/>
                  </a:moveTo>
                  <a:cubicBezTo>
                    <a:pt x="479" y="0"/>
                    <a:pt x="1" y="479"/>
                    <a:pt x="1" y="1066"/>
                  </a:cubicBezTo>
                  <a:cubicBezTo>
                    <a:pt x="1" y="1654"/>
                    <a:pt x="479" y="2132"/>
                    <a:pt x="1067" y="2132"/>
                  </a:cubicBezTo>
                  <a:cubicBezTo>
                    <a:pt x="1654" y="2132"/>
                    <a:pt x="2133" y="1654"/>
                    <a:pt x="2133" y="1066"/>
                  </a:cubicBezTo>
                  <a:cubicBezTo>
                    <a:pt x="2133" y="479"/>
                    <a:pt x="1654" y="0"/>
                    <a:pt x="1067" y="0"/>
                  </a:cubicBezTo>
                  <a:close/>
                </a:path>
              </a:pathLst>
            </a:custGeom>
            <a:solidFill>
              <a:srgbClr val="C03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47"/>
            <p:cNvSpPr/>
            <p:nvPr/>
          </p:nvSpPr>
          <p:spPr>
            <a:xfrm>
              <a:off x="5066677" y="4111589"/>
              <a:ext cx="403990" cy="403722"/>
            </a:xfrm>
            <a:custGeom>
              <a:avLst/>
              <a:gdLst/>
              <a:ahLst/>
              <a:cxnLst/>
              <a:rect l="l" t="t" r="r" b="b"/>
              <a:pathLst>
                <a:path w="6392" h="6388" extrusionOk="0">
                  <a:moveTo>
                    <a:pt x="3194" y="781"/>
                  </a:moveTo>
                  <a:cubicBezTo>
                    <a:pt x="4528" y="781"/>
                    <a:pt x="5607" y="1864"/>
                    <a:pt x="5607" y="3194"/>
                  </a:cubicBezTo>
                  <a:cubicBezTo>
                    <a:pt x="5607" y="4528"/>
                    <a:pt x="4528" y="5607"/>
                    <a:pt x="3194" y="5607"/>
                  </a:cubicBezTo>
                  <a:cubicBezTo>
                    <a:pt x="1864" y="5607"/>
                    <a:pt x="781" y="4528"/>
                    <a:pt x="781" y="3194"/>
                  </a:cubicBezTo>
                  <a:cubicBezTo>
                    <a:pt x="781" y="1864"/>
                    <a:pt x="1864" y="781"/>
                    <a:pt x="3194" y="781"/>
                  </a:cubicBezTo>
                  <a:close/>
                  <a:moveTo>
                    <a:pt x="3194" y="1"/>
                  </a:moveTo>
                  <a:cubicBezTo>
                    <a:pt x="1431" y="1"/>
                    <a:pt x="0" y="1432"/>
                    <a:pt x="0" y="3194"/>
                  </a:cubicBezTo>
                  <a:cubicBezTo>
                    <a:pt x="0" y="4957"/>
                    <a:pt x="1431" y="6387"/>
                    <a:pt x="3194" y="6387"/>
                  </a:cubicBezTo>
                  <a:cubicBezTo>
                    <a:pt x="4956" y="6387"/>
                    <a:pt x="6392" y="4957"/>
                    <a:pt x="6392" y="3194"/>
                  </a:cubicBezTo>
                  <a:cubicBezTo>
                    <a:pt x="6392" y="1432"/>
                    <a:pt x="4965" y="1"/>
                    <a:pt x="3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47"/>
            <p:cNvSpPr/>
            <p:nvPr/>
          </p:nvSpPr>
          <p:spPr>
            <a:xfrm>
              <a:off x="5200096" y="4244752"/>
              <a:ext cx="137149" cy="137397"/>
            </a:xfrm>
            <a:custGeom>
              <a:avLst/>
              <a:gdLst/>
              <a:ahLst/>
              <a:cxnLst/>
              <a:rect l="l" t="t" r="r" b="b"/>
              <a:pathLst>
                <a:path w="2170" h="2174" extrusionOk="0">
                  <a:moveTo>
                    <a:pt x="1083" y="0"/>
                  </a:moveTo>
                  <a:cubicBezTo>
                    <a:pt x="483" y="0"/>
                    <a:pt x="0" y="491"/>
                    <a:pt x="0" y="1087"/>
                  </a:cubicBezTo>
                  <a:cubicBezTo>
                    <a:pt x="0" y="1691"/>
                    <a:pt x="487" y="2174"/>
                    <a:pt x="1083" y="2174"/>
                  </a:cubicBezTo>
                  <a:cubicBezTo>
                    <a:pt x="1687" y="2174"/>
                    <a:pt x="2170" y="1687"/>
                    <a:pt x="2170" y="1087"/>
                  </a:cubicBezTo>
                  <a:cubicBezTo>
                    <a:pt x="2170" y="491"/>
                    <a:pt x="1683" y="0"/>
                    <a:pt x="1083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47"/>
            <p:cNvSpPr/>
            <p:nvPr/>
          </p:nvSpPr>
          <p:spPr>
            <a:xfrm>
              <a:off x="5296099" y="4286907"/>
              <a:ext cx="163189" cy="53088"/>
            </a:xfrm>
            <a:custGeom>
              <a:avLst/>
              <a:gdLst/>
              <a:ahLst/>
              <a:cxnLst/>
              <a:rect l="l" t="t" r="r" b="b"/>
              <a:pathLst>
                <a:path w="2582" h="840" extrusionOk="0">
                  <a:moveTo>
                    <a:pt x="1293" y="0"/>
                  </a:moveTo>
                  <a:cubicBezTo>
                    <a:pt x="579" y="0"/>
                    <a:pt x="0" y="189"/>
                    <a:pt x="0" y="420"/>
                  </a:cubicBezTo>
                  <a:cubicBezTo>
                    <a:pt x="0" y="651"/>
                    <a:pt x="579" y="840"/>
                    <a:pt x="1293" y="840"/>
                  </a:cubicBezTo>
                  <a:cubicBezTo>
                    <a:pt x="2002" y="840"/>
                    <a:pt x="2581" y="651"/>
                    <a:pt x="2581" y="420"/>
                  </a:cubicBezTo>
                  <a:cubicBezTo>
                    <a:pt x="2581" y="189"/>
                    <a:pt x="2002" y="0"/>
                    <a:pt x="1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47"/>
            <p:cNvSpPr/>
            <p:nvPr/>
          </p:nvSpPr>
          <p:spPr>
            <a:xfrm>
              <a:off x="5240102" y="4135226"/>
              <a:ext cx="57135" cy="138724"/>
            </a:xfrm>
            <a:custGeom>
              <a:avLst/>
              <a:gdLst/>
              <a:ahLst/>
              <a:cxnLst/>
              <a:rect l="l" t="t" r="r" b="b"/>
              <a:pathLst>
                <a:path w="904" h="2195" extrusionOk="0">
                  <a:moveTo>
                    <a:pt x="232" y="0"/>
                  </a:moveTo>
                  <a:cubicBezTo>
                    <a:pt x="1" y="713"/>
                    <a:pt x="1" y="1481"/>
                    <a:pt x="232" y="2195"/>
                  </a:cubicBezTo>
                  <a:lnTo>
                    <a:pt x="672" y="2195"/>
                  </a:lnTo>
                  <a:cubicBezTo>
                    <a:pt x="903" y="1481"/>
                    <a:pt x="903" y="713"/>
                    <a:pt x="672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47"/>
            <p:cNvSpPr/>
            <p:nvPr/>
          </p:nvSpPr>
          <p:spPr>
            <a:xfrm>
              <a:off x="5090251" y="4288676"/>
              <a:ext cx="139046" cy="49802"/>
            </a:xfrm>
            <a:custGeom>
              <a:avLst/>
              <a:gdLst/>
              <a:ahLst/>
              <a:cxnLst/>
              <a:rect l="l" t="t" r="r" b="b"/>
              <a:pathLst>
                <a:path w="2200" h="788" extrusionOk="0">
                  <a:moveTo>
                    <a:pt x="1100" y="1"/>
                  </a:moveTo>
                  <a:cubicBezTo>
                    <a:pt x="729" y="1"/>
                    <a:pt x="358" y="58"/>
                    <a:pt x="1" y="174"/>
                  </a:cubicBezTo>
                  <a:lnTo>
                    <a:pt x="1" y="614"/>
                  </a:lnTo>
                  <a:cubicBezTo>
                    <a:pt x="358" y="730"/>
                    <a:pt x="729" y="788"/>
                    <a:pt x="1100" y="788"/>
                  </a:cubicBezTo>
                  <a:cubicBezTo>
                    <a:pt x="1472" y="788"/>
                    <a:pt x="1843" y="730"/>
                    <a:pt x="2200" y="614"/>
                  </a:cubicBezTo>
                  <a:lnTo>
                    <a:pt x="2200" y="174"/>
                  </a:lnTo>
                  <a:cubicBezTo>
                    <a:pt x="1843" y="58"/>
                    <a:pt x="1472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47"/>
            <p:cNvSpPr/>
            <p:nvPr/>
          </p:nvSpPr>
          <p:spPr>
            <a:xfrm>
              <a:off x="5240418" y="4352951"/>
              <a:ext cx="57072" cy="139040"/>
            </a:xfrm>
            <a:custGeom>
              <a:avLst/>
              <a:gdLst/>
              <a:ahLst/>
              <a:cxnLst/>
              <a:rect l="l" t="t" r="r" b="b"/>
              <a:pathLst>
                <a:path w="903" h="2200" extrusionOk="0">
                  <a:moveTo>
                    <a:pt x="231" y="0"/>
                  </a:moveTo>
                  <a:cubicBezTo>
                    <a:pt x="0" y="714"/>
                    <a:pt x="0" y="1486"/>
                    <a:pt x="231" y="2199"/>
                  </a:cubicBezTo>
                  <a:lnTo>
                    <a:pt x="671" y="2199"/>
                  </a:lnTo>
                  <a:cubicBezTo>
                    <a:pt x="902" y="1486"/>
                    <a:pt x="902" y="714"/>
                    <a:pt x="671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47"/>
            <p:cNvSpPr/>
            <p:nvPr/>
          </p:nvSpPr>
          <p:spPr>
            <a:xfrm>
              <a:off x="5066930" y="4311555"/>
              <a:ext cx="403990" cy="203504"/>
            </a:xfrm>
            <a:custGeom>
              <a:avLst/>
              <a:gdLst/>
              <a:ahLst/>
              <a:cxnLst/>
              <a:rect l="l" t="t" r="r" b="b"/>
              <a:pathLst>
                <a:path w="6392" h="3220" extrusionOk="0">
                  <a:moveTo>
                    <a:pt x="2158" y="349"/>
                  </a:moveTo>
                  <a:cubicBezTo>
                    <a:pt x="2262" y="693"/>
                    <a:pt x="2531" y="953"/>
                    <a:pt x="2871" y="1062"/>
                  </a:cubicBezTo>
                  <a:cubicBezTo>
                    <a:pt x="2783" y="1511"/>
                    <a:pt x="2783" y="1973"/>
                    <a:pt x="2867" y="2418"/>
                  </a:cubicBezTo>
                  <a:cubicBezTo>
                    <a:pt x="1797" y="2271"/>
                    <a:pt x="953" y="1427"/>
                    <a:pt x="802" y="357"/>
                  </a:cubicBezTo>
                  <a:lnTo>
                    <a:pt x="802" y="357"/>
                  </a:lnTo>
                  <a:cubicBezTo>
                    <a:pt x="1021" y="398"/>
                    <a:pt x="1243" y="419"/>
                    <a:pt x="1465" y="419"/>
                  </a:cubicBezTo>
                  <a:cubicBezTo>
                    <a:pt x="1698" y="419"/>
                    <a:pt x="1930" y="396"/>
                    <a:pt x="2158" y="349"/>
                  </a:cubicBezTo>
                  <a:close/>
                  <a:moveTo>
                    <a:pt x="4231" y="349"/>
                  </a:moveTo>
                  <a:cubicBezTo>
                    <a:pt x="4458" y="396"/>
                    <a:pt x="4690" y="419"/>
                    <a:pt x="4922" y="419"/>
                  </a:cubicBezTo>
                  <a:cubicBezTo>
                    <a:pt x="5144" y="419"/>
                    <a:pt x="5365" y="398"/>
                    <a:pt x="5582" y="357"/>
                  </a:cubicBezTo>
                  <a:lnTo>
                    <a:pt x="5582" y="357"/>
                  </a:lnTo>
                  <a:cubicBezTo>
                    <a:pt x="5435" y="1427"/>
                    <a:pt x="4591" y="2271"/>
                    <a:pt x="3521" y="2418"/>
                  </a:cubicBezTo>
                  <a:cubicBezTo>
                    <a:pt x="3605" y="1973"/>
                    <a:pt x="3605" y="1511"/>
                    <a:pt x="3517" y="1062"/>
                  </a:cubicBezTo>
                  <a:cubicBezTo>
                    <a:pt x="3857" y="957"/>
                    <a:pt x="4121" y="693"/>
                    <a:pt x="4231" y="349"/>
                  </a:cubicBezTo>
                  <a:close/>
                  <a:moveTo>
                    <a:pt x="1" y="1"/>
                  </a:moveTo>
                  <a:lnTo>
                    <a:pt x="1" y="26"/>
                  </a:lnTo>
                  <a:cubicBezTo>
                    <a:pt x="1" y="1788"/>
                    <a:pt x="1436" y="3219"/>
                    <a:pt x="3198" y="3219"/>
                  </a:cubicBezTo>
                  <a:cubicBezTo>
                    <a:pt x="4961" y="3219"/>
                    <a:pt x="6392" y="1788"/>
                    <a:pt x="6392" y="26"/>
                  </a:cubicBezTo>
                  <a:lnTo>
                    <a:pt x="63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47"/>
            <p:cNvSpPr/>
            <p:nvPr/>
          </p:nvSpPr>
          <p:spPr>
            <a:xfrm>
              <a:off x="5223922" y="4268895"/>
              <a:ext cx="88926" cy="88859"/>
            </a:xfrm>
            <a:custGeom>
              <a:avLst/>
              <a:gdLst/>
              <a:ahLst/>
              <a:cxnLst/>
              <a:rect l="l" t="t" r="r" b="b"/>
              <a:pathLst>
                <a:path w="1407" h="1406" extrusionOk="0">
                  <a:moveTo>
                    <a:pt x="702" y="0"/>
                  </a:moveTo>
                  <a:cubicBezTo>
                    <a:pt x="311" y="0"/>
                    <a:pt x="1" y="315"/>
                    <a:pt x="1" y="705"/>
                  </a:cubicBezTo>
                  <a:cubicBezTo>
                    <a:pt x="1" y="1095"/>
                    <a:pt x="311" y="1406"/>
                    <a:pt x="702" y="1406"/>
                  </a:cubicBezTo>
                  <a:cubicBezTo>
                    <a:pt x="1092" y="1406"/>
                    <a:pt x="1407" y="1095"/>
                    <a:pt x="1407" y="705"/>
                  </a:cubicBezTo>
                  <a:cubicBezTo>
                    <a:pt x="1407" y="315"/>
                    <a:pt x="1092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47"/>
            <p:cNvSpPr/>
            <p:nvPr/>
          </p:nvSpPr>
          <p:spPr>
            <a:xfrm>
              <a:off x="5236436" y="4281598"/>
              <a:ext cx="63708" cy="6370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0"/>
                  </a:moveTo>
                  <a:cubicBezTo>
                    <a:pt x="227" y="0"/>
                    <a:pt x="0" y="227"/>
                    <a:pt x="0" y="504"/>
                  </a:cubicBezTo>
                  <a:cubicBezTo>
                    <a:pt x="0" y="781"/>
                    <a:pt x="227" y="1008"/>
                    <a:pt x="504" y="1008"/>
                  </a:cubicBezTo>
                  <a:cubicBezTo>
                    <a:pt x="781" y="1008"/>
                    <a:pt x="1007" y="781"/>
                    <a:pt x="1007" y="504"/>
                  </a:cubicBezTo>
                  <a:cubicBezTo>
                    <a:pt x="1007" y="227"/>
                    <a:pt x="781" y="0"/>
                    <a:pt x="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4157;p33"/>
          <p:cNvSpPr txBox="1">
            <a:spLocks noGrp="1"/>
          </p:cNvSpPr>
          <p:nvPr>
            <p:ph type="subTitle" idx="4294967295"/>
          </p:nvPr>
        </p:nvSpPr>
        <p:spPr>
          <a:xfrm>
            <a:off x="883174" y="1784100"/>
            <a:ext cx="4727877" cy="287296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sr-Latn-RS" sz="1400" dirty="0">
              <a:solidFill>
                <a:schemeClr val="accen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sz="1400" dirty="0" smtClean="0">
                <a:solidFill>
                  <a:schemeClr val="accent2"/>
                </a:solidFill>
              </a:rPr>
              <a:t>Sisitem uključujemo kontrolnim dugmetom </a:t>
            </a:r>
            <a:r>
              <a:rPr lang="sr-Latn-RS" sz="1400" dirty="0" smtClean="0">
                <a:solidFill>
                  <a:schemeClr val="bg1"/>
                </a:solidFill>
              </a:rPr>
              <a:t>System ON.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sz="1400" dirty="0" smtClean="0">
                <a:solidFill>
                  <a:schemeClr val="accent2"/>
                </a:solidFill>
              </a:rPr>
              <a:t>Sistem se po zahtevu nalazi u automatskom režimu.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sz="1400" dirty="0" smtClean="0">
                <a:solidFill>
                  <a:schemeClr val="accent2"/>
                </a:solidFill>
              </a:rPr>
              <a:t>Ventil-</a:t>
            </a:r>
            <a:r>
              <a:rPr lang="sr-Latn-RS" sz="1400" dirty="0" smtClean="0">
                <a:solidFill>
                  <a:schemeClr val="bg1"/>
                </a:solidFill>
              </a:rPr>
              <a:t>Y1</a:t>
            </a:r>
            <a:r>
              <a:rPr lang="sr-Latn-RS" sz="1400" dirty="0" smtClean="0">
                <a:solidFill>
                  <a:schemeClr val="accent2"/>
                </a:solidFill>
              </a:rPr>
              <a:t> preko kog se uliva tečnost u sistem je otvoren.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sz="1400" dirty="0" smtClean="0">
                <a:solidFill>
                  <a:schemeClr val="accent2"/>
                </a:solidFill>
              </a:rPr>
              <a:t>Senzor </a:t>
            </a:r>
            <a:r>
              <a:rPr lang="sr-Latn-RS" sz="1400" dirty="0" smtClean="0">
                <a:solidFill>
                  <a:schemeClr val="bg1"/>
                </a:solidFill>
              </a:rPr>
              <a:t>B2</a:t>
            </a:r>
            <a:r>
              <a:rPr lang="sr-Latn-RS" sz="1400" dirty="0" smtClean="0">
                <a:solidFill>
                  <a:schemeClr val="accent2"/>
                </a:solidFill>
              </a:rPr>
              <a:t> detektuje prvi maksimalni nivo i počinje naizmenični rad pumpi.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sz="1400" dirty="0" smtClean="0">
                <a:solidFill>
                  <a:schemeClr val="accent2"/>
                </a:solidFill>
              </a:rPr>
              <a:t>Kada se upali senzor </a:t>
            </a:r>
            <a:r>
              <a:rPr lang="sr-Latn-RS" sz="1400" dirty="0" smtClean="0">
                <a:solidFill>
                  <a:schemeClr val="bg1"/>
                </a:solidFill>
              </a:rPr>
              <a:t>B3</a:t>
            </a:r>
            <a:r>
              <a:rPr lang="sr-Latn-RS" sz="1400" dirty="0" smtClean="0">
                <a:solidFill>
                  <a:schemeClr val="accent2"/>
                </a:solidFill>
              </a:rPr>
              <a:t> detektovan je drugi maksimum i obe pumpe počinju da rade.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sz="1400" dirty="0" smtClean="0">
                <a:solidFill>
                  <a:schemeClr val="accent2"/>
                </a:solidFill>
              </a:rPr>
              <a:t>Kada se upali senzor </a:t>
            </a:r>
            <a:r>
              <a:rPr lang="sr-Latn-RS" sz="1400" dirty="0" smtClean="0">
                <a:solidFill>
                  <a:schemeClr val="bg1"/>
                </a:solidFill>
              </a:rPr>
              <a:t>B5</a:t>
            </a:r>
            <a:r>
              <a:rPr lang="sr-Latn-RS" sz="1400" dirty="0" smtClean="0">
                <a:solidFill>
                  <a:schemeClr val="accent2"/>
                </a:solidFill>
              </a:rPr>
              <a:t> zatvara se ventil </a:t>
            </a:r>
            <a:r>
              <a:rPr lang="sr-Latn-RS" sz="1400" dirty="0" smtClean="0">
                <a:solidFill>
                  <a:schemeClr val="bg1"/>
                </a:solidFill>
              </a:rPr>
              <a:t>Y1 </a:t>
            </a:r>
            <a:r>
              <a:rPr lang="sr-Latn-RS" sz="1400" dirty="0" smtClean="0">
                <a:solidFill>
                  <a:schemeClr val="accent2"/>
                </a:solidFill>
              </a:rPr>
              <a:t>i prestaje dotok tečnosti u rezervoar.</a:t>
            </a:r>
            <a:endParaRPr lang="sr-Latn-RS" sz="1400" dirty="0" smtClean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sr-Latn-RS" dirty="0" smtClean="0">
              <a:solidFill>
                <a:schemeClr val="accen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sr-Latn-RS" dirty="0" smtClean="0">
              <a:solidFill>
                <a:schemeClr val="accen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5" name="Google Shape;4155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r-Latn-RS" sz="3600" dirty="0"/>
              <a:t>Režimi rada- </a:t>
            </a:r>
            <a:r>
              <a:rPr lang="sr-Latn-RS" sz="3600" dirty="0">
                <a:solidFill>
                  <a:schemeClr val="lt1"/>
                </a:solidFill>
              </a:rPr>
              <a:t>Automatski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157" name="Google Shape;4157;p33"/>
          <p:cNvSpPr txBox="1">
            <a:spLocks noGrp="1"/>
          </p:cNvSpPr>
          <p:nvPr>
            <p:ph type="subTitle" idx="2"/>
          </p:nvPr>
        </p:nvSpPr>
        <p:spPr>
          <a:xfrm>
            <a:off x="713223" y="1463630"/>
            <a:ext cx="5889595" cy="27574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sz="1400" dirty="0" smtClean="0">
                <a:solidFill>
                  <a:schemeClr val="accent2"/>
                </a:solidFill>
              </a:rPr>
              <a:t>Obe pumpe nastavljaju rad sve dok se ne upali neki od senzora </a:t>
            </a:r>
            <a:r>
              <a:rPr lang="sr-Latn-RS" sz="1400" dirty="0" smtClean="0">
                <a:solidFill>
                  <a:schemeClr val="bg1"/>
                </a:solidFill>
              </a:rPr>
              <a:t>B1</a:t>
            </a:r>
            <a:r>
              <a:rPr lang="sr-Latn-RS" sz="1400" dirty="0" smtClean="0">
                <a:solidFill>
                  <a:schemeClr val="accent2"/>
                </a:solidFill>
              </a:rPr>
              <a:t> i/ili </a:t>
            </a:r>
            <a:r>
              <a:rPr lang="sr-Latn-RS" sz="1400" dirty="0" smtClean="0">
                <a:solidFill>
                  <a:schemeClr val="bg1"/>
                </a:solidFill>
              </a:rPr>
              <a:t>B4</a:t>
            </a:r>
            <a:r>
              <a:rPr lang="sr-Latn-RS" sz="1400" dirty="0" smtClean="0">
                <a:solidFill>
                  <a:schemeClr val="accent2"/>
                </a:solidFill>
              </a:rPr>
              <a:t>, kada dolazi do detekcije minimuma.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sr-Latn-RS" sz="1400" dirty="0" smtClean="0">
              <a:solidFill>
                <a:schemeClr val="accent2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sz="1400" dirty="0" smtClean="0">
                <a:solidFill>
                  <a:schemeClr val="accent2"/>
                </a:solidFill>
              </a:rPr>
              <a:t>Kada se detektuje minimalna količina tečnosti u rezervoaru obe pumpe se gase kako bi se zaštitile od rada na suvo.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sr-Latn-RS" sz="1400" dirty="0" smtClean="0">
              <a:solidFill>
                <a:schemeClr val="accent2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sz="1400" dirty="0" smtClean="0">
                <a:solidFill>
                  <a:schemeClr val="accent2"/>
                </a:solidFill>
              </a:rPr>
              <a:t>Sistem se isključuje kontrolnim dugmetom </a:t>
            </a:r>
            <a:r>
              <a:rPr lang="sr-Latn-RS" sz="1400" dirty="0" smtClean="0">
                <a:solidFill>
                  <a:schemeClr val="bg1"/>
                </a:solidFill>
              </a:rPr>
              <a:t>System OFF.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sr-Latn-RS" sz="1400" dirty="0">
              <a:solidFill>
                <a:schemeClr val="accent2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sz="1400" dirty="0" smtClean="0">
                <a:solidFill>
                  <a:schemeClr val="accent2"/>
                </a:solidFill>
              </a:rPr>
              <a:t>Bitno je naglasiti da se mora napraviti razlika između toga da li je sistem u stanje isključenja ušao iz </a:t>
            </a:r>
            <a:r>
              <a:rPr lang="sr-Latn-RS" sz="1400" dirty="0" smtClean="0">
                <a:solidFill>
                  <a:schemeClr val="bg1"/>
                </a:solidFill>
              </a:rPr>
              <a:t>RUČNOG </a:t>
            </a:r>
            <a:r>
              <a:rPr lang="sr-Latn-RS" sz="1400" dirty="0" smtClean="0">
                <a:solidFill>
                  <a:schemeClr val="accent2"/>
                </a:solidFill>
              </a:rPr>
              <a:t>režima rada ili se u njemu nasao inicijalno tj. Prilikom samog pokretanja sistema.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sr-Latn-RS" dirty="0" smtClean="0">
              <a:solidFill>
                <a:schemeClr val="bg1"/>
              </a:solidFill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sr-Latn-R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3" name="Google Shape;4613;p47"/>
          <p:cNvGrpSpPr/>
          <p:nvPr/>
        </p:nvGrpSpPr>
        <p:grpSpPr>
          <a:xfrm>
            <a:off x="5698115" y="1220799"/>
            <a:ext cx="5705770" cy="5858907"/>
            <a:chOff x="5698115" y="1220799"/>
            <a:chExt cx="5705770" cy="5858907"/>
          </a:xfrm>
        </p:grpSpPr>
        <p:grpSp>
          <p:nvGrpSpPr>
            <p:cNvPr id="4614" name="Google Shape;4614;p47"/>
            <p:cNvGrpSpPr/>
            <p:nvPr/>
          </p:nvGrpSpPr>
          <p:grpSpPr>
            <a:xfrm rot="-5400000" flipH="1">
              <a:off x="6186505" y="1862326"/>
              <a:ext cx="4728991" cy="5705770"/>
              <a:chOff x="-1637875" y="-712572"/>
              <a:chExt cx="2351094" cy="2836716"/>
            </a:xfrm>
          </p:grpSpPr>
          <p:sp>
            <p:nvSpPr>
              <p:cNvPr id="4615" name="Google Shape;4615;p47"/>
              <p:cNvSpPr/>
              <p:nvPr/>
            </p:nvSpPr>
            <p:spPr>
              <a:xfrm>
                <a:off x="-1637875" y="-226950"/>
                <a:ext cx="2351094" cy="2351094"/>
              </a:xfrm>
              <a:custGeom>
                <a:avLst/>
                <a:gdLst/>
                <a:ahLst/>
                <a:cxnLst/>
                <a:rect l="l" t="t" r="r" b="b"/>
                <a:pathLst>
                  <a:path w="55565" h="55565" extrusionOk="0">
                    <a:moveTo>
                      <a:pt x="0" y="1"/>
                    </a:moveTo>
                    <a:lnTo>
                      <a:pt x="0" y="3202"/>
                    </a:lnTo>
                    <a:lnTo>
                      <a:pt x="23680" y="3202"/>
                    </a:lnTo>
                    <a:cubicBezTo>
                      <a:pt x="24557" y="3202"/>
                      <a:pt x="25279" y="3920"/>
                      <a:pt x="25279" y="4801"/>
                    </a:cubicBezTo>
                    <a:lnTo>
                      <a:pt x="25279" y="26144"/>
                    </a:lnTo>
                    <a:cubicBezTo>
                      <a:pt x="25279" y="28788"/>
                      <a:pt x="27427" y="30940"/>
                      <a:pt x="30071" y="30940"/>
                    </a:cubicBezTo>
                    <a:lnTo>
                      <a:pt x="50768" y="30940"/>
                    </a:lnTo>
                    <a:cubicBezTo>
                      <a:pt x="51645" y="30940"/>
                      <a:pt x="52366" y="31658"/>
                      <a:pt x="52366" y="32539"/>
                    </a:cubicBezTo>
                    <a:lnTo>
                      <a:pt x="52366" y="55565"/>
                    </a:lnTo>
                    <a:lnTo>
                      <a:pt x="55564" y="55565"/>
                    </a:lnTo>
                    <a:lnTo>
                      <a:pt x="55564" y="32539"/>
                    </a:lnTo>
                    <a:cubicBezTo>
                      <a:pt x="55564" y="29895"/>
                      <a:pt x="53411" y="27743"/>
                      <a:pt x="50768" y="27739"/>
                    </a:cubicBezTo>
                    <a:lnTo>
                      <a:pt x="30071" y="27739"/>
                    </a:lnTo>
                    <a:cubicBezTo>
                      <a:pt x="29190" y="27739"/>
                      <a:pt x="28472" y="27021"/>
                      <a:pt x="28472" y="26140"/>
                    </a:cubicBezTo>
                    <a:lnTo>
                      <a:pt x="28472" y="4797"/>
                    </a:lnTo>
                    <a:cubicBezTo>
                      <a:pt x="28472" y="2153"/>
                      <a:pt x="26320" y="1"/>
                      <a:pt x="236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16" name="Google Shape;4616;p47"/>
              <p:cNvSpPr/>
              <p:nvPr/>
            </p:nvSpPr>
            <p:spPr>
              <a:xfrm>
                <a:off x="-1637875" y="-226950"/>
                <a:ext cx="2351094" cy="2351094"/>
              </a:xfrm>
              <a:custGeom>
                <a:avLst/>
                <a:gdLst/>
                <a:ahLst/>
                <a:cxnLst/>
                <a:rect l="l" t="t" r="r" b="b"/>
                <a:pathLst>
                  <a:path w="55565" h="55565" extrusionOk="0">
                    <a:moveTo>
                      <a:pt x="0" y="1"/>
                    </a:moveTo>
                    <a:lnTo>
                      <a:pt x="0" y="1599"/>
                    </a:lnTo>
                    <a:lnTo>
                      <a:pt x="23672" y="1599"/>
                    </a:lnTo>
                    <a:cubicBezTo>
                      <a:pt x="25443" y="1599"/>
                      <a:pt x="26874" y="3039"/>
                      <a:pt x="26874" y="4801"/>
                    </a:cubicBezTo>
                    <a:lnTo>
                      <a:pt x="26874" y="26140"/>
                    </a:lnTo>
                    <a:cubicBezTo>
                      <a:pt x="26874" y="27906"/>
                      <a:pt x="28309" y="29337"/>
                      <a:pt x="30071" y="29337"/>
                    </a:cubicBezTo>
                    <a:lnTo>
                      <a:pt x="50768" y="29337"/>
                    </a:lnTo>
                    <a:cubicBezTo>
                      <a:pt x="52534" y="29337"/>
                      <a:pt x="53965" y="30777"/>
                      <a:pt x="53965" y="32539"/>
                    </a:cubicBezTo>
                    <a:lnTo>
                      <a:pt x="53965" y="55565"/>
                    </a:lnTo>
                    <a:lnTo>
                      <a:pt x="55564" y="55565"/>
                    </a:lnTo>
                    <a:lnTo>
                      <a:pt x="55564" y="32539"/>
                    </a:lnTo>
                    <a:cubicBezTo>
                      <a:pt x="55564" y="29895"/>
                      <a:pt x="53411" y="27743"/>
                      <a:pt x="50768" y="27739"/>
                    </a:cubicBezTo>
                    <a:lnTo>
                      <a:pt x="30071" y="27739"/>
                    </a:lnTo>
                    <a:cubicBezTo>
                      <a:pt x="29190" y="27739"/>
                      <a:pt x="28472" y="27021"/>
                      <a:pt x="28472" y="26140"/>
                    </a:cubicBezTo>
                    <a:lnTo>
                      <a:pt x="28472" y="4797"/>
                    </a:lnTo>
                    <a:cubicBezTo>
                      <a:pt x="28472" y="2153"/>
                      <a:pt x="26320" y="1"/>
                      <a:pt x="2368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17" name="Google Shape;4617;p47"/>
              <p:cNvSpPr/>
              <p:nvPr/>
            </p:nvSpPr>
            <p:spPr>
              <a:xfrm>
                <a:off x="-1276906" y="-331716"/>
                <a:ext cx="503942" cy="330503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7811" extrusionOk="0">
                    <a:moveTo>
                      <a:pt x="6328" y="1"/>
                    </a:moveTo>
                    <a:cubicBezTo>
                      <a:pt x="4956" y="1"/>
                      <a:pt x="3748" y="710"/>
                      <a:pt x="3051" y="1780"/>
                    </a:cubicBezTo>
                    <a:cubicBezTo>
                      <a:pt x="2803" y="2162"/>
                      <a:pt x="2380" y="2388"/>
                      <a:pt x="1922" y="2388"/>
                    </a:cubicBezTo>
                    <a:lnTo>
                      <a:pt x="0" y="2388"/>
                    </a:lnTo>
                    <a:lnTo>
                      <a:pt x="0" y="5422"/>
                    </a:lnTo>
                    <a:lnTo>
                      <a:pt x="1922" y="5422"/>
                    </a:lnTo>
                    <a:cubicBezTo>
                      <a:pt x="2380" y="5422"/>
                      <a:pt x="2799" y="5653"/>
                      <a:pt x="3051" y="6031"/>
                    </a:cubicBezTo>
                    <a:cubicBezTo>
                      <a:pt x="3748" y="7101"/>
                      <a:pt x="4956" y="7810"/>
                      <a:pt x="6328" y="7810"/>
                    </a:cubicBezTo>
                    <a:cubicBezTo>
                      <a:pt x="7705" y="7810"/>
                      <a:pt x="8909" y="7101"/>
                      <a:pt x="9610" y="6031"/>
                    </a:cubicBezTo>
                    <a:cubicBezTo>
                      <a:pt x="9853" y="5649"/>
                      <a:pt x="10281" y="5422"/>
                      <a:pt x="10735" y="5422"/>
                    </a:cubicBezTo>
                    <a:lnTo>
                      <a:pt x="11910" y="5422"/>
                    </a:lnTo>
                    <a:lnTo>
                      <a:pt x="11910" y="2388"/>
                    </a:lnTo>
                    <a:lnTo>
                      <a:pt x="10735" y="2388"/>
                    </a:lnTo>
                    <a:cubicBezTo>
                      <a:pt x="10281" y="2388"/>
                      <a:pt x="9862" y="2158"/>
                      <a:pt x="9610" y="1780"/>
                    </a:cubicBezTo>
                    <a:cubicBezTo>
                      <a:pt x="8909" y="710"/>
                      <a:pt x="7705" y="1"/>
                      <a:pt x="6328" y="1"/>
                    </a:cubicBezTo>
                    <a:close/>
                  </a:path>
                </a:pathLst>
              </a:custGeom>
              <a:solidFill>
                <a:srgbClr val="E3E7E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18" name="Google Shape;4618;p47"/>
              <p:cNvSpPr/>
              <p:nvPr/>
            </p:nvSpPr>
            <p:spPr>
              <a:xfrm>
                <a:off x="-1072536" y="-393323"/>
                <a:ext cx="127699" cy="123087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2909" extrusionOk="0">
                    <a:moveTo>
                      <a:pt x="0" y="1"/>
                    </a:moveTo>
                    <a:lnTo>
                      <a:pt x="0" y="2909"/>
                    </a:lnTo>
                    <a:lnTo>
                      <a:pt x="3017" y="2909"/>
                    </a:lnTo>
                    <a:lnTo>
                      <a:pt x="30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19" name="Google Shape;4619;p47"/>
              <p:cNvSpPr/>
              <p:nvPr/>
            </p:nvSpPr>
            <p:spPr>
              <a:xfrm>
                <a:off x="-1276568" y="-331716"/>
                <a:ext cx="503603" cy="330503"/>
              </a:xfrm>
              <a:custGeom>
                <a:avLst/>
                <a:gdLst/>
                <a:ahLst/>
                <a:cxnLst/>
                <a:rect l="l" t="t" r="r" b="b"/>
                <a:pathLst>
                  <a:path w="11902" h="7811" extrusionOk="0">
                    <a:moveTo>
                      <a:pt x="6329" y="1"/>
                    </a:moveTo>
                    <a:cubicBezTo>
                      <a:pt x="4952" y="1"/>
                      <a:pt x="3748" y="710"/>
                      <a:pt x="3056" y="1780"/>
                    </a:cubicBezTo>
                    <a:cubicBezTo>
                      <a:pt x="2808" y="2158"/>
                      <a:pt x="2384" y="2388"/>
                      <a:pt x="1927" y="2388"/>
                    </a:cubicBezTo>
                    <a:lnTo>
                      <a:pt x="1" y="2388"/>
                    </a:lnTo>
                    <a:lnTo>
                      <a:pt x="1" y="5422"/>
                    </a:lnTo>
                    <a:lnTo>
                      <a:pt x="1927" y="5422"/>
                    </a:lnTo>
                    <a:cubicBezTo>
                      <a:pt x="2376" y="5422"/>
                      <a:pt x="2804" y="5653"/>
                      <a:pt x="3056" y="6031"/>
                    </a:cubicBezTo>
                    <a:cubicBezTo>
                      <a:pt x="3752" y="7101"/>
                      <a:pt x="4957" y="7810"/>
                      <a:pt x="6329" y="7810"/>
                    </a:cubicBezTo>
                    <a:cubicBezTo>
                      <a:pt x="7697" y="7810"/>
                      <a:pt x="8910" y="7101"/>
                      <a:pt x="9602" y="6031"/>
                    </a:cubicBezTo>
                    <a:cubicBezTo>
                      <a:pt x="9845" y="5653"/>
                      <a:pt x="10273" y="5422"/>
                      <a:pt x="10727" y="5422"/>
                    </a:cubicBezTo>
                    <a:lnTo>
                      <a:pt x="11902" y="5422"/>
                    </a:lnTo>
                    <a:lnTo>
                      <a:pt x="11902" y="2388"/>
                    </a:lnTo>
                    <a:lnTo>
                      <a:pt x="10727" y="2388"/>
                    </a:lnTo>
                    <a:cubicBezTo>
                      <a:pt x="10273" y="2388"/>
                      <a:pt x="9854" y="2158"/>
                      <a:pt x="9602" y="1780"/>
                    </a:cubicBezTo>
                    <a:cubicBezTo>
                      <a:pt x="8901" y="710"/>
                      <a:pt x="7697" y="1"/>
                      <a:pt x="63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0" name="Google Shape;4620;p47"/>
              <p:cNvSpPr/>
              <p:nvPr/>
            </p:nvSpPr>
            <p:spPr>
              <a:xfrm>
                <a:off x="-1276398" y="-163735"/>
                <a:ext cx="503603" cy="162522"/>
              </a:xfrm>
              <a:custGeom>
                <a:avLst/>
                <a:gdLst/>
                <a:ahLst/>
                <a:cxnLst/>
                <a:rect l="l" t="t" r="r" b="b"/>
                <a:pathLst>
                  <a:path w="11902" h="3841" extrusionOk="0">
                    <a:moveTo>
                      <a:pt x="1" y="0"/>
                    </a:moveTo>
                    <a:lnTo>
                      <a:pt x="1" y="1457"/>
                    </a:lnTo>
                    <a:lnTo>
                      <a:pt x="1927" y="1457"/>
                    </a:lnTo>
                    <a:cubicBezTo>
                      <a:pt x="2380" y="1457"/>
                      <a:pt x="2804" y="1687"/>
                      <a:pt x="3056" y="2065"/>
                    </a:cubicBezTo>
                    <a:cubicBezTo>
                      <a:pt x="3752" y="3135"/>
                      <a:pt x="4961" y="3840"/>
                      <a:pt x="6329" y="3840"/>
                    </a:cubicBezTo>
                    <a:cubicBezTo>
                      <a:pt x="7697" y="3840"/>
                      <a:pt x="8910" y="3135"/>
                      <a:pt x="9602" y="2065"/>
                    </a:cubicBezTo>
                    <a:cubicBezTo>
                      <a:pt x="9845" y="1687"/>
                      <a:pt x="10274" y="1457"/>
                      <a:pt x="10727" y="1457"/>
                    </a:cubicBezTo>
                    <a:lnTo>
                      <a:pt x="11902" y="1457"/>
                    </a:lnTo>
                    <a:lnTo>
                      <a:pt x="11902" y="0"/>
                    </a:lnTo>
                    <a:lnTo>
                      <a:pt x="10723" y="0"/>
                    </a:lnTo>
                    <a:cubicBezTo>
                      <a:pt x="9766" y="0"/>
                      <a:pt x="8897" y="517"/>
                      <a:pt x="8360" y="1314"/>
                    </a:cubicBezTo>
                    <a:cubicBezTo>
                      <a:pt x="7898" y="1989"/>
                      <a:pt x="7143" y="2392"/>
                      <a:pt x="6329" y="2392"/>
                    </a:cubicBezTo>
                    <a:cubicBezTo>
                      <a:pt x="5494" y="2392"/>
                      <a:pt x="4722" y="1973"/>
                      <a:pt x="4269" y="1272"/>
                    </a:cubicBezTo>
                    <a:cubicBezTo>
                      <a:pt x="3748" y="479"/>
                      <a:pt x="2875" y="0"/>
                      <a:pt x="19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1" name="Google Shape;4621;p47"/>
              <p:cNvSpPr/>
              <p:nvPr/>
            </p:nvSpPr>
            <p:spPr>
              <a:xfrm>
                <a:off x="-807786" y="-253565"/>
                <a:ext cx="97488" cy="174370"/>
              </a:xfrm>
              <a:custGeom>
                <a:avLst/>
                <a:gdLst/>
                <a:ahLst/>
                <a:cxnLst/>
                <a:rect l="l" t="t" r="r" b="b"/>
                <a:pathLst>
                  <a:path w="2304" h="4121" extrusionOk="0">
                    <a:moveTo>
                      <a:pt x="0" y="0"/>
                    </a:moveTo>
                    <a:lnTo>
                      <a:pt x="0" y="4121"/>
                    </a:lnTo>
                    <a:lnTo>
                      <a:pt x="2304" y="412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2" name="Google Shape;4622;p47"/>
              <p:cNvSpPr/>
              <p:nvPr/>
            </p:nvSpPr>
            <p:spPr>
              <a:xfrm>
                <a:off x="-807786" y="-164793"/>
                <a:ext cx="97488" cy="85429"/>
              </a:xfrm>
              <a:custGeom>
                <a:avLst/>
                <a:gdLst/>
                <a:ahLst/>
                <a:cxnLst/>
                <a:rect l="l" t="t" r="r" b="b"/>
                <a:pathLst>
                  <a:path w="2304" h="2019" extrusionOk="0">
                    <a:moveTo>
                      <a:pt x="0" y="0"/>
                    </a:moveTo>
                    <a:lnTo>
                      <a:pt x="0" y="2019"/>
                    </a:lnTo>
                    <a:lnTo>
                      <a:pt x="2304" y="2019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000000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3" name="Google Shape;4623;p47"/>
              <p:cNvSpPr/>
              <p:nvPr/>
            </p:nvSpPr>
            <p:spPr>
              <a:xfrm>
                <a:off x="-1307456" y="-253565"/>
                <a:ext cx="97530" cy="174370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4121" extrusionOk="0">
                    <a:moveTo>
                      <a:pt x="0" y="0"/>
                    </a:moveTo>
                    <a:lnTo>
                      <a:pt x="0" y="4121"/>
                    </a:lnTo>
                    <a:lnTo>
                      <a:pt x="2304" y="412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4" name="Google Shape;4624;p47"/>
              <p:cNvSpPr/>
              <p:nvPr/>
            </p:nvSpPr>
            <p:spPr>
              <a:xfrm>
                <a:off x="-1307456" y="-164793"/>
                <a:ext cx="97530" cy="85429"/>
              </a:xfrm>
              <a:custGeom>
                <a:avLst/>
                <a:gdLst/>
                <a:ahLst/>
                <a:cxnLst/>
                <a:rect l="l" t="t" r="r" b="b"/>
                <a:pathLst>
                  <a:path w="2305" h="2019" extrusionOk="0">
                    <a:moveTo>
                      <a:pt x="0" y="0"/>
                    </a:moveTo>
                    <a:lnTo>
                      <a:pt x="0" y="2019"/>
                    </a:lnTo>
                    <a:lnTo>
                      <a:pt x="2304" y="2019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000000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5" name="Google Shape;4625;p47"/>
              <p:cNvSpPr/>
              <p:nvPr/>
            </p:nvSpPr>
            <p:spPr>
              <a:xfrm>
                <a:off x="-1239459" y="-253565"/>
                <a:ext cx="17644" cy="1743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21" extrusionOk="0">
                    <a:moveTo>
                      <a:pt x="1" y="0"/>
                    </a:moveTo>
                    <a:lnTo>
                      <a:pt x="1" y="4121"/>
                    </a:lnTo>
                    <a:lnTo>
                      <a:pt x="416" y="4121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6" name="Google Shape;4626;p47"/>
              <p:cNvSpPr/>
              <p:nvPr/>
            </p:nvSpPr>
            <p:spPr>
              <a:xfrm>
                <a:off x="-1239459" y="-164793"/>
                <a:ext cx="17644" cy="85429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019" extrusionOk="0">
                    <a:moveTo>
                      <a:pt x="1" y="0"/>
                    </a:moveTo>
                    <a:lnTo>
                      <a:pt x="1" y="2019"/>
                    </a:lnTo>
                    <a:lnTo>
                      <a:pt x="416" y="2019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7" name="Google Shape;4627;p47"/>
              <p:cNvSpPr/>
              <p:nvPr/>
            </p:nvSpPr>
            <p:spPr>
              <a:xfrm>
                <a:off x="-790777" y="-253565"/>
                <a:ext cx="17644" cy="174370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121" extrusionOk="0">
                    <a:moveTo>
                      <a:pt x="1" y="0"/>
                    </a:moveTo>
                    <a:lnTo>
                      <a:pt x="1" y="4121"/>
                    </a:lnTo>
                    <a:lnTo>
                      <a:pt x="416" y="4121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8" name="Google Shape;4628;p47"/>
              <p:cNvSpPr/>
              <p:nvPr/>
            </p:nvSpPr>
            <p:spPr>
              <a:xfrm>
                <a:off x="-790777" y="-164793"/>
                <a:ext cx="17644" cy="85429"/>
              </a:xfrm>
              <a:custGeom>
                <a:avLst/>
                <a:gdLst/>
                <a:ahLst/>
                <a:cxnLst/>
                <a:rect l="l" t="t" r="r" b="b"/>
                <a:pathLst>
                  <a:path w="417" h="2019" extrusionOk="0">
                    <a:moveTo>
                      <a:pt x="1" y="0"/>
                    </a:moveTo>
                    <a:lnTo>
                      <a:pt x="1" y="2019"/>
                    </a:lnTo>
                    <a:lnTo>
                      <a:pt x="416" y="2019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29" name="Google Shape;4629;p47"/>
              <p:cNvSpPr/>
              <p:nvPr/>
            </p:nvSpPr>
            <p:spPr>
              <a:xfrm>
                <a:off x="-1136471" y="-294227"/>
                <a:ext cx="285017" cy="285017"/>
              </a:xfrm>
              <a:custGeom>
                <a:avLst/>
                <a:gdLst/>
                <a:ahLst/>
                <a:cxnLst/>
                <a:rect l="l" t="t" r="r" b="b"/>
                <a:pathLst>
                  <a:path w="6736" h="6736" extrusionOk="0">
                    <a:moveTo>
                      <a:pt x="3366" y="827"/>
                    </a:moveTo>
                    <a:cubicBezTo>
                      <a:pt x="4772" y="827"/>
                      <a:pt x="5913" y="1964"/>
                      <a:pt x="5913" y="3370"/>
                    </a:cubicBezTo>
                    <a:cubicBezTo>
                      <a:pt x="5913" y="4776"/>
                      <a:pt x="4768" y="5913"/>
                      <a:pt x="3366" y="5913"/>
                    </a:cubicBezTo>
                    <a:cubicBezTo>
                      <a:pt x="1960" y="5913"/>
                      <a:pt x="823" y="4776"/>
                      <a:pt x="823" y="3370"/>
                    </a:cubicBezTo>
                    <a:cubicBezTo>
                      <a:pt x="823" y="1964"/>
                      <a:pt x="1960" y="827"/>
                      <a:pt x="3366" y="827"/>
                    </a:cubicBezTo>
                    <a:close/>
                    <a:moveTo>
                      <a:pt x="3366" y="0"/>
                    </a:moveTo>
                    <a:cubicBezTo>
                      <a:pt x="1507" y="0"/>
                      <a:pt x="1" y="1507"/>
                      <a:pt x="1" y="3370"/>
                    </a:cubicBezTo>
                    <a:cubicBezTo>
                      <a:pt x="1" y="5233"/>
                      <a:pt x="1507" y="6735"/>
                      <a:pt x="3366" y="6735"/>
                    </a:cubicBezTo>
                    <a:cubicBezTo>
                      <a:pt x="5229" y="6735"/>
                      <a:pt x="6736" y="5233"/>
                      <a:pt x="6736" y="3370"/>
                    </a:cubicBezTo>
                    <a:cubicBezTo>
                      <a:pt x="6736" y="1507"/>
                      <a:pt x="5225" y="0"/>
                      <a:pt x="33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0" name="Google Shape;4630;p47"/>
              <p:cNvSpPr/>
              <p:nvPr/>
            </p:nvSpPr>
            <p:spPr>
              <a:xfrm>
                <a:off x="-1042367" y="-200124"/>
                <a:ext cx="96811" cy="96811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2288" extrusionOk="0">
                    <a:moveTo>
                      <a:pt x="1142" y="0"/>
                    </a:moveTo>
                    <a:cubicBezTo>
                      <a:pt x="513" y="0"/>
                      <a:pt x="1" y="512"/>
                      <a:pt x="1" y="1146"/>
                    </a:cubicBezTo>
                    <a:cubicBezTo>
                      <a:pt x="1" y="1775"/>
                      <a:pt x="513" y="2287"/>
                      <a:pt x="1142" y="2287"/>
                    </a:cubicBezTo>
                    <a:cubicBezTo>
                      <a:pt x="1776" y="2287"/>
                      <a:pt x="2288" y="1775"/>
                      <a:pt x="2288" y="1146"/>
                    </a:cubicBezTo>
                    <a:cubicBezTo>
                      <a:pt x="2288" y="512"/>
                      <a:pt x="1776" y="0"/>
                      <a:pt x="1142" y="0"/>
                    </a:cubicBez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1" name="Google Shape;4631;p47"/>
              <p:cNvSpPr/>
              <p:nvPr/>
            </p:nvSpPr>
            <p:spPr>
              <a:xfrm>
                <a:off x="-966205" y="-161450"/>
                <a:ext cx="97911" cy="19591"/>
              </a:xfrm>
              <a:custGeom>
                <a:avLst/>
                <a:gdLst/>
                <a:ahLst/>
                <a:cxnLst/>
                <a:rect l="l" t="t" r="r" b="b"/>
                <a:pathLst>
                  <a:path w="2314" h="463" extrusionOk="0">
                    <a:moveTo>
                      <a:pt x="1" y="1"/>
                    </a:moveTo>
                    <a:lnTo>
                      <a:pt x="1" y="463"/>
                    </a:lnTo>
                    <a:lnTo>
                      <a:pt x="2313" y="463"/>
                    </a:lnTo>
                    <a:lnTo>
                      <a:pt x="2313" y="1"/>
                    </a:ln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2" name="Google Shape;4632;p47"/>
              <p:cNvSpPr/>
              <p:nvPr/>
            </p:nvSpPr>
            <p:spPr>
              <a:xfrm>
                <a:off x="-1003990" y="-277556"/>
                <a:ext cx="19548" cy="97869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313" extrusionOk="0">
                    <a:moveTo>
                      <a:pt x="0" y="1"/>
                    </a:moveTo>
                    <a:lnTo>
                      <a:pt x="0" y="2313"/>
                    </a:lnTo>
                    <a:lnTo>
                      <a:pt x="462" y="2313"/>
                    </a:lnTo>
                    <a:lnTo>
                      <a:pt x="4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3" name="Google Shape;4633;p47"/>
              <p:cNvSpPr/>
              <p:nvPr/>
            </p:nvSpPr>
            <p:spPr>
              <a:xfrm>
                <a:off x="-1120138" y="-161450"/>
                <a:ext cx="97869" cy="19591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63" extrusionOk="0">
                    <a:moveTo>
                      <a:pt x="1" y="1"/>
                    </a:moveTo>
                    <a:lnTo>
                      <a:pt x="1" y="463"/>
                    </a:lnTo>
                    <a:lnTo>
                      <a:pt x="2313" y="463"/>
                    </a:lnTo>
                    <a:lnTo>
                      <a:pt x="2313" y="1"/>
                    </a:ln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4" name="Google Shape;4634;p47"/>
              <p:cNvSpPr/>
              <p:nvPr/>
            </p:nvSpPr>
            <p:spPr>
              <a:xfrm>
                <a:off x="-1003990" y="-123792"/>
                <a:ext cx="19548" cy="97869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313" extrusionOk="0">
                    <a:moveTo>
                      <a:pt x="0" y="1"/>
                    </a:moveTo>
                    <a:lnTo>
                      <a:pt x="0" y="2313"/>
                    </a:lnTo>
                    <a:lnTo>
                      <a:pt x="462" y="2313"/>
                    </a:lnTo>
                    <a:lnTo>
                      <a:pt x="462" y="1"/>
                    </a:ln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5" name="Google Shape;4635;p47"/>
              <p:cNvSpPr/>
              <p:nvPr/>
            </p:nvSpPr>
            <p:spPr>
              <a:xfrm>
                <a:off x="-1032255" y="-189842"/>
                <a:ext cx="76416" cy="76374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805" extrusionOk="0">
                    <a:moveTo>
                      <a:pt x="903" y="1"/>
                    </a:moveTo>
                    <a:cubicBezTo>
                      <a:pt x="408" y="1"/>
                      <a:pt x="1" y="403"/>
                      <a:pt x="1" y="903"/>
                    </a:cubicBezTo>
                    <a:cubicBezTo>
                      <a:pt x="1" y="1402"/>
                      <a:pt x="408" y="1805"/>
                      <a:pt x="903" y="1805"/>
                    </a:cubicBezTo>
                    <a:cubicBezTo>
                      <a:pt x="1402" y="1805"/>
                      <a:pt x="1805" y="1402"/>
                      <a:pt x="1805" y="903"/>
                    </a:cubicBezTo>
                    <a:cubicBezTo>
                      <a:pt x="1805" y="403"/>
                      <a:pt x="1402" y="1"/>
                      <a:pt x="903" y="1"/>
                    </a:cubicBez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6" name="Google Shape;4636;p47"/>
              <p:cNvSpPr/>
              <p:nvPr/>
            </p:nvSpPr>
            <p:spPr>
              <a:xfrm>
                <a:off x="-1027093" y="-180237"/>
                <a:ext cx="65923" cy="57207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1352" extrusionOk="0">
                    <a:moveTo>
                      <a:pt x="391" y="0"/>
                    </a:moveTo>
                    <a:lnTo>
                      <a:pt x="1" y="676"/>
                    </a:lnTo>
                    <a:lnTo>
                      <a:pt x="391" y="1351"/>
                    </a:lnTo>
                    <a:lnTo>
                      <a:pt x="1171" y="1351"/>
                    </a:lnTo>
                    <a:lnTo>
                      <a:pt x="1557" y="676"/>
                    </a:lnTo>
                    <a:lnTo>
                      <a:pt x="1171" y="0"/>
                    </a:ln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7" name="Google Shape;4637;p47"/>
              <p:cNvSpPr/>
              <p:nvPr/>
            </p:nvSpPr>
            <p:spPr>
              <a:xfrm>
                <a:off x="-1008644" y="-166401"/>
                <a:ext cx="29365" cy="29323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3" extrusionOk="0">
                    <a:moveTo>
                      <a:pt x="345" y="0"/>
                    </a:moveTo>
                    <a:cubicBezTo>
                      <a:pt x="156" y="0"/>
                      <a:pt x="1" y="152"/>
                      <a:pt x="1" y="349"/>
                    </a:cubicBezTo>
                    <a:cubicBezTo>
                      <a:pt x="1" y="538"/>
                      <a:pt x="152" y="693"/>
                      <a:pt x="345" y="693"/>
                    </a:cubicBezTo>
                    <a:cubicBezTo>
                      <a:pt x="534" y="693"/>
                      <a:pt x="693" y="542"/>
                      <a:pt x="693" y="349"/>
                    </a:cubicBezTo>
                    <a:cubicBezTo>
                      <a:pt x="693" y="156"/>
                      <a:pt x="534" y="0"/>
                      <a:pt x="345" y="0"/>
                    </a:cubicBezTo>
                    <a:close/>
                  </a:path>
                </a:pathLst>
              </a:custGeom>
              <a:solidFill>
                <a:srgbClr val="7F8C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8" name="Google Shape;4638;p47"/>
              <p:cNvSpPr/>
              <p:nvPr/>
            </p:nvSpPr>
            <p:spPr>
              <a:xfrm>
                <a:off x="-1151365" y="-308825"/>
                <a:ext cx="285017" cy="285059"/>
              </a:xfrm>
              <a:custGeom>
                <a:avLst/>
                <a:gdLst/>
                <a:ahLst/>
                <a:cxnLst/>
                <a:rect l="l" t="t" r="r" b="b"/>
                <a:pathLst>
                  <a:path w="6736" h="6737" extrusionOk="0">
                    <a:moveTo>
                      <a:pt x="3370" y="823"/>
                    </a:moveTo>
                    <a:cubicBezTo>
                      <a:pt x="4776" y="823"/>
                      <a:pt x="5913" y="1961"/>
                      <a:pt x="5913" y="3366"/>
                    </a:cubicBezTo>
                    <a:cubicBezTo>
                      <a:pt x="5913" y="4772"/>
                      <a:pt x="4776" y="5909"/>
                      <a:pt x="3370" y="5909"/>
                    </a:cubicBezTo>
                    <a:cubicBezTo>
                      <a:pt x="1964" y="5909"/>
                      <a:pt x="823" y="4772"/>
                      <a:pt x="823" y="3366"/>
                    </a:cubicBezTo>
                    <a:cubicBezTo>
                      <a:pt x="823" y="1961"/>
                      <a:pt x="1964" y="823"/>
                      <a:pt x="3370" y="823"/>
                    </a:cubicBezTo>
                    <a:close/>
                    <a:moveTo>
                      <a:pt x="3370" y="1"/>
                    </a:moveTo>
                    <a:cubicBezTo>
                      <a:pt x="1507" y="1"/>
                      <a:pt x="0" y="1507"/>
                      <a:pt x="0" y="3366"/>
                    </a:cubicBezTo>
                    <a:cubicBezTo>
                      <a:pt x="0" y="5230"/>
                      <a:pt x="1507" y="6736"/>
                      <a:pt x="3370" y="6736"/>
                    </a:cubicBezTo>
                    <a:cubicBezTo>
                      <a:pt x="5229" y="6736"/>
                      <a:pt x="6735" y="5230"/>
                      <a:pt x="6735" y="3366"/>
                    </a:cubicBezTo>
                    <a:cubicBezTo>
                      <a:pt x="6735" y="1503"/>
                      <a:pt x="5229" y="1"/>
                      <a:pt x="33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39" name="Google Shape;4639;p47"/>
              <p:cNvSpPr/>
              <p:nvPr/>
            </p:nvSpPr>
            <p:spPr>
              <a:xfrm>
                <a:off x="-1057261" y="-214679"/>
                <a:ext cx="96811" cy="96811"/>
              </a:xfrm>
              <a:custGeom>
                <a:avLst/>
                <a:gdLst/>
                <a:ahLst/>
                <a:cxnLst/>
                <a:rect l="l" t="t" r="r" b="b"/>
                <a:pathLst>
                  <a:path w="2288" h="2288" extrusionOk="0">
                    <a:moveTo>
                      <a:pt x="1142" y="0"/>
                    </a:moveTo>
                    <a:cubicBezTo>
                      <a:pt x="512" y="0"/>
                      <a:pt x="0" y="512"/>
                      <a:pt x="0" y="1141"/>
                    </a:cubicBezTo>
                    <a:cubicBezTo>
                      <a:pt x="0" y="1775"/>
                      <a:pt x="512" y="2287"/>
                      <a:pt x="1142" y="2287"/>
                    </a:cubicBezTo>
                    <a:cubicBezTo>
                      <a:pt x="1775" y="2287"/>
                      <a:pt x="2287" y="1775"/>
                      <a:pt x="2287" y="1141"/>
                    </a:cubicBezTo>
                    <a:cubicBezTo>
                      <a:pt x="2287" y="512"/>
                      <a:pt x="1775" y="0"/>
                      <a:pt x="11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0" name="Google Shape;4640;p47"/>
              <p:cNvSpPr/>
              <p:nvPr/>
            </p:nvSpPr>
            <p:spPr>
              <a:xfrm>
                <a:off x="-980929" y="-176344"/>
                <a:ext cx="97869" cy="19591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63" extrusionOk="0">
                    <a:moveTo>
                      <a:pt x="1" y="0"/>
                    </a:moveTo>
                    <a:lnTo>
                      <a:pt x="1" y="462"/>
                    </a:lnTo>
                    <a:lnTo>
                      <a:pt x="2313" y="462"/>
                    </a:lnTo>
                    <a:lnTo>
                      <a:pt x="23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1" name="Google Shape;4641;p47"/>
              <p:cNvSpPr/>
              <p:nvPr/>
            </p:nvSpPr>
            <p:spPr>
              <a:xfrm>
                <a:off x="-1018588" y="-292450"/>
                <a:ext cx="19591" cy="97869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313" extrusionOk="0">
                    <a:moveTo>
                      <a:pt x="1" y="0"/>
                    </a:moveTo>
                    <a:lnTo>
                      <a:pt x="1" y="2312"/>
                    </a:lnTo>
                    <a:lnTo>
                      <a:pt x="463" y="2312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2" name="Google Shape;4642;p47"/>
              <p:cNvSpPr/>
              <p:nvPr/>
            </p:nvSpPr>
            <p:spPr>
              <a:xfrm>
                <a:off x="-1134693" y="-176344"/>
                <a:ext cx="97869" cy="19591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463" extrusionOk="0">
                    <a:moveTo>
                      <a:pt x="1" y="0"/>
                    </a:moveTo>
                    <a:lnTo>
                      <a:pt x="1" y="462"/>
                    </a:lnTo>
                    <a:lnTo>
                      <a:pt x="2313" y="462"/>
                    </a:lnTo>
                    <a:lnTo>
                      <a:pt x="23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3" name="Google Shape;4643;p47"/>
              <p:cNvSpPr/>
              <p:nvPr/>
            </p:nvSpPr>
            <p:spPr>
              <a:xfrm>
                <a:off x="-1018588" y="-138686"/>
                <a:ext cx="19591" cy="98038"/>
              </a:xfrm>
              <a:custGeom>
                <a:avLst/>
                <a:gdLst/>
                <a:ahLst/>
                <a:cxnLst/>
                <a:rect l="l" t="t" r="r" b="b"/>
                <a:pathLst>
                  <a:path w="463" h="2317" extrusionOk="0">
                    <a:moveTo>
                      <a:pt x="1" y="0"/>
                    </a:moveTo>
                    <a:lnTo>
                      <a:pt x="1" y="2317"/>
                    </a:lnTo>
                    <a:lnTo>
                      <a:pt x="463" y="2317"/>
                    </a:lnTo>
                    <a:lnTo>
                      <a:pt x="4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4" name="Google Shape;4644;p47"/>
              <p:cNvSpPr/>
              <p:nvPr/>
            </p:nvSpPr>
            <p:spPr>
              <a:xfrm>
                <a:off x="-1046810" y="-204567"/>
                <a:ext cx="76416" cy="76374"/>
              </a:xfrm>
              <a:custGeom>
                <a:avLst/>
                <a:gdLst/>
                <a:ahLst/>
                <a:cxnLst/>
                <a:rect l="l" t="t" r="r" b="b"/>
                <a:pathLst>
                  <a:path w="1806" h="1805" extrusionOk="0">
                    <a:moveTo>
                      <a:pt x="911" y="0"/>
                    </a:moveTo>
                    <a:cubicBezTo>
                      <a:pt x="908" y="0"/>
                      <a:pt x="905" y="0"/>
                      <a:pt x="903" y="0"/>
                    </a:cubicBezTo>
                    <a:cubicBezTo>
                      <a:pt x="404" y="0"/>
                      <a:pt x="1" y="403"/>
                      <a:pt x="1" y="902"/>
                    </a:cubicBezTo>
                    <a:cubicBezTo>
                      <a:pt x="1" y="1402"/>
                      <a:pt x="404" y="1805"/>
                      <a:pt x="903" y="1805"/>
                    </a:cubicBezTo>
                    <a:cubicBezTo>
                      <a:pt x="1402" y="1805"/>
                      <a:pt x="1805" y="1402"/>
                      <a:pt x="1805" y="902"/>
                    </a:cubicBezTo>
                    <a:cubicBezTo>
                      <a:pt x="1805" y="402"/>
                      <a:pt x="1398" y="0"/>
                      <a:pt x="9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5" name="Google Shape;4645;p47"/>
              <p:cNvSpPr/>
              <p:nvPr/>
            </p:nvSpPr>
            <p:spPr>
              <a:xfrm>
                <a:off x="-1041987" y="-195004"/>
                <a:ext cx="66261" cy="57037"/>
              </a:xfrm>
              <a:custGeom>
                <a:avLst/>
                <a:gdLst/>
                <a:ahLst/>
                <a:cxnLst/>
                <a:rect l="l" t="t" r="r" b="b"/>
                <a:pathLst>
                  <a:path w="1566" h="1348" extrusionOk="0">
                    <a:moveTo>
                      <a:pt x="394" y="1"/>
                    </a:moveTo>
                    <a:lnTo>
                      <a:pt x="0" y="676"/>
                    </a:lnTo>
                    <a:lnTo>
                      <a:pt x="394" y="1348"/>
                    </a:lnTo>
                    <a:lnTo>
                      <a:pt x="1175" y="1348"/>
                    </a:lnTo>
                    <a:lnTo>
                      <a:pt x="1565" y="676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6" name="Google Shape;4646;p47"/>
              <p:cNvSpPr/>
              <p:nvPr/>
            </p:nvSpPr>
            <p:spPr>
              <a:xfrm>
                <a:off x="-1023369" y="-180956"/>
                <a:ext cx="29365" cy="29323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3" extrusionOk="0">
                    <a:moveTo>
                      <a:pt x="356" y="0"/>
                    </a:moveTo>
                    <a:cubicBezTo>
                      <a:pt x="354" y="0"/>
                      <a:pt x="351" y="0"/>
                      <a:pt x="349" y="0"/>
                    </a:cubicBezTo>
                    <a:cubicBezTo>
                      <a:pt x="160" y="0"/>
                      <a:pt x="1" y="151"/>
                      <a:pt x="1" y="344"/>
                    </a:cubicBezTo>
                    <a:cubicBezTo>
                      <a:pt x="1" y="533"/>
                      <a:pt x="156" y="693"/>
                      <a:pt x="349" y="693"/>
                    </a:cubicBezTo>
                    <a:cubicBezTo>
                      <a:pt x="538" y="693"/>
                      <a:pt x="693" y="542"/>
                      <a:pt x="693" y="344"/>
                    </a:cubicBezTo>
                    <a:cubicBezTo>
                      <a:pt x="693" y="154"/>
                      <a:pt x="542" y="0"/>
                      <a:pt x="3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7" name="Google Shape;4647;p47"/>
              <p:cNvSpPr/>
              <p:nvPr/>
            </p:nvSpPr>
            <p:spPr>
              <a:xfrm>
                <a:off x="-1072367" y="-440713"/>
                <a:ext cx="128757" cy="92707"/>
              </a:xfrm>
              <a:custGeom>
                <a:avLst/>
                <a:gdLst/>
                <a:ahLst/>
                <a:cxnLst/>
                <a:rect l="l" t="t" r="r" b="b"/>
                <a:pathLst>
                  <a:path w="3043" h="2191" extrusionOk="0">
                    <a:moveTo>
                      <a:pt x="0" y="0"/>
                    </a:moveTo>
                    <a:lnTo>
                      <a:pt x="0" y="2191"/>
                    </a:lnTo>
                    <a:lnTo>
                      <a:pt x="3043" y="2191"/>
                    </a:lnTo>
                    <a:lnTo>
                      <a:pt x="30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8" name="Google Shape;4648;p47"/>
              <p:cNvSpPr/>
              <p:nvPr/>
            </p:nvSpPr>
            <p:spPr>
              <a:xfrm>
                <a:off x="-1072367" y="-440713"/>
                <a:ext cx="43878" cy="92707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2191" extrusionOk="0">
                    <a:moveTo>
                      <a:pt x="0" y="0"/>
                    </a:moveTo>
                    <a:lnTo>
                      <a:pt x="0" y="2191"/>
                    </a:lnTo>
                    <a:lnTo>
                      <a:pt x="1037" y="2191"/>
                    </a:lnTo>
                    <a:lnTo>
                      <a:pt x="1037" y="0"/>
                    </a:ln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49" name="Google Shape;4649;p47"/>
              <p:cNvSpPr/>
              <p:nvPr/>
            </p:nvSpPr>
            <p:spPr>
              <a:xfrm>
                <a:off x="-1080533" y="-377160"/>
                <a:ext cx="145090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685" extrusionOk="0">
                    <a:moveTo>
                      <a:pt x="0" y="0"/>
                    </a:moveTo>
                    <a:lnTo>
                      <a:pt x="0" y="684"/>
                    </a:lnTo>
                    <a:lnTo>
                      <a:pt x="3429" y="684"/>
                    </a:lnTo>
                    <a:lnTo>
                      <a:pt x="34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0" name="Google Shape;4650;p47"/>
              <p:cNvSpPr/>
              <p:nvPr/>
            </p:nvSpPr>
            <p:spPr>
              <a:xfrm>
                <a:off x="-1080533" y="-377160"/>
                <a:ext cx="43878" cy="28984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685" extrusionOk="0">
                    <a:moveTo>
                      <a:pt x="0" y="0"/>
                    </a:moveTo>
                    <a:lnTo>
                      <a:pt x="0" y="684"/>
                    </a:lnTo>
                    <a:lnTo>
                      <a:pt x="1037" y="684"/>
                    </a:lnTo>
                    <a:lnTo>
                      <a:pt x="1037" y="0"/>
                    </a:lnTo>
                    <a:close/>
                  </a:path>
                </a:pathLst>
              </a:custGeom>
              <a:solidFill>
                <a:srgbClr val="000000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1" name="Google Shape;4651;p47"/>
              <p:cNvSpPr/>
              <p:nvPr/>
            </p:nvSpPr>
            <p:spPr>
              <a:xfrm>
                <a:off x="-951268" y="-561812"/>
                <a:ext cx="101762" cy="128757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3043" extrusionOk="0">
                    <a:moveTo>
                      <a:pt x="0" y="0"/>
                    </a:moveTo>
                    <a:lnTo>
                      <a:pt x="0" y="3043"/>
                    </a:lnTo>
                    <a:lnTo>
                      <a:pt x="2405" y="3043"/>
                    </a:lnTo>
                    <a:lnTo>
                      <a:pt x="240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2" name="Google Shape;4652;p47"/>
              <p:cNvSpPr/>
              <p:nvPr/>
            </p:nvSpPr>
            <p:spPr>
              <a:xfrm>
                <a:off x="-951268" y="-466482"/>
                <a:ext cx="101762" cy="33427"/>
              </a:xfrm>
              <a:custGeom>
                <a:avLst/>
                <a:gdLst/>
                <a:ahLst/>
                <a:cxnLst/>
                <a:rect l="l" t="t" r="r" b="b"/>
                <a:pathLst>
                  <a:path w="2405" h="790" extrusionOk="0">
                    <a:moveTo>
                      <a:pt x="0" y="1"/>
                    </a:moveTo>
                    <a:lnTo>
                      <a:pt x="0" y="790"/>
                    </a:lnTo>
                    <a:lnTo>
                      <a:pt x="2405" y="790"/>
                    </a:lnTo>
                    <a:lnTo>
                      <a:pt x="2405" y="1"/>
                    </a:ln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3" name="Google Shape;4653;p47"/>
              <p:cNvSpPr/>
              <p:nvPr/>
            </p:nvSpPr>
            <p:spPr>
              <a:xfrm>
                <a:off x="-941156" y="-608525"/>
                <a:ext cx="174920" cy="174920"/>
              </a:xfrm>
              <a:custGeom>
                <a:avLst/>
                <a:gdLst/>
                <a:ahLst/>
                <a:cxnLst/>
                <a:rect l="l" t="t" r="r" b="b"/>
                <a:pathLst>
                  <a:path w="4134" h="4134" extrusionOk="0">
                    <a:moveTo>
                      <a:pt x="1985" y="1"/>
                    </a:moveTo>
                    <a:lnTo>
                      <a:pt x="1" y="1985"/>
                    </a:lnTo>
                    <a:lnTo>
                      <a:pt x="2149" y="4134"/>
                    </a:lnTo>
                    <a:lnTo>
                      <a:pt x="4134" y="2149"/>
                    </a:lnTo>
                    <a:lnTo>
                      <a:pt x="198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4" name="Google Shape;4654;p47"/>
              <p:cNvSpPr/>
              <p:nvPr/>
            </p:nvSpPr>
            <p:spPr>
              <a:xfrm>
                <a:off x="-883822" y="-551192"/>
                <a:ext cx="117798" cy="117798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2784" extrusionOk="0">
                    <a:moveTo>
                      <a:pt x="1986" y="1"/>
                    </a:moveTo>
                    <a:lnTo>
                      <a:pt x="1" y="1986"/>
                    </a:lnTo>
                    <a:lnTo>
                      <a:pt x="798" y="2783"/>
                    </a:lnTo>
                    <a:lnTo>
                      <a:pt x="2783" y="798"/>
                    </a:lnTo>
                    <a:lnTo>
                      <a:pt x="1986" y="1"/>
                    </a:ln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5" name="Google Shape;4655;p47"/>
              <p:cNvSpPr/>
              <p:nvPr/>
            </p:nvSpPr>
            <p:spPr>
              <a:xfrm>
                <a:off x="-890888" y="-615634"/>
                <a:ext cx="131973" cy="131803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3115" extrusionOk="0">
                    <a:moveTo>
                      <a:pt x="634" y="1"/>
                    </a:moveTo>
                    <a:lnTo>
                      <a:pt x="0" y="630"/>
                    </a:lnTo>
                    <a:lnTo>
                      <a:pt x="2484" y="3114"/>
                    </a:lnTo>
                    <a:lnTo>
                      <a:pt x="3118" y="248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6" name="Google Shape;4656;p47"/>
              <p:cNvSpPr/>
              <p:nvPr/>
            </p:nvSpPr>
            <p:spPr>
              <a:xfrm>
                <a:off x="-820607" y="-545479"/>
                <a:ext cx="61692" cy="61819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461" extrusionOk="0">
                    <a:moveTo>
                      <a:pt x="630" y="0"/>
                    </a:moveTo>
                    <a:lnTo>
                      <a:pt x="1" y="634"/>
                    </a:lnTo>
                    <a:lnTo>
                      <a:pt x="828" y="1461"/>
                    </a:lnTo>
                    <a:lnTo>
                      <a:pt x="1457" y="827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000000">
                  <a:alpha val="21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7" name="Google Shape;4657;p47"/>
              <p:cNvSpPr/>
              <p:nvPr/>
            </p:nvSpPr>
            <p:spPr>
              <a:xfrm>
                <a:off x="-1097247" y="-586523"/>
                <a:ext cx="178347" cy="178136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4210" extrusionOk="0">
                    <a:moveTo>
                      <a:pt x="2103" y="1"/>
                    </a:moveTo>
                    <a:cubicBezTo>
                      <a:pt x="941" y="1"/>
                      <a:pt x="1" y="945"/>
                      <a:pt x="1" y="2103"/>
                    </a:cubicBezTo>
                    <a:cubicBezTo>
                      <a:pt x="1" y="3270"/>
                      <a:pt x="945" y="4210"/>
                      <a:pt x="2103" y="4210"/>
                    </a:cubicBezTo>
                    <a:cubicBezTo>
                      <a:pt x="3043" y="4210"/>
                      <a:pt x="3836" y="3593"/>
                      <a:pt x="4109" y="2749"/>
                    </a:cubicBezTo>
                    <a:cubicBezTo>
                      <a:pt x="4176" y="2544"/>
                      <a:pt x="4214" y="2330"/>
                      <a:pt x="4210" y="2103"/>
                    </a:cubicBezTo>
                    <a:cubicBezTo>
                      <a:pt x="4210" y="941"/>
                      <a:pt x="3266" y="1"/>
                      <a:pt x="210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8" name="Google Shape;4658;p47"/>
              <p:cNvSpPr/>
              <p:nvPr/>
            </p:nvSpPr>
            <p:spPr>
              <a:xfrm>
                <a:off x="-1068093" y="-566255"/>
                <a:ext cx="120252" cy="120252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2842" extrusionOk="0">
                    <a:moveTo>
                      <a:pt x="1419" y="0"/>
                    </a:moveTo>
                    <a:cubicBezTo>
                      <a:pt x="634" y="0"/>
                      <a:pt x="0" y="634"/>
                      <a:pt x="0" y="1423"/>
                    </a:cubicBezTo>
                    <a:cubicBezTo>
                      <a:pt x="0" y="2208"/>
                      <a:pt x="634" y="2841"/>
                      <a:pt x="1419" y="2841"/>
                    </a:cubicBezTo>
                    <a:cubicBezTo>
                      <a:pt x="2207" y="2841"/>
                      <a:pt x="2841" y="2208"/>
                      <a:pt x="2841" y="1423"/>
                    </a:cubicBezTo>
                    <a:cubicBezTo>
                      <a:pt x="2841" y="634"/>
                      <a:pt x="2207" y="0"/>
                      <a:pt x="14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59" name="Google Shape;4659;p47"/>
              <p:cNvSpPr/>
              <p:nvPr/>
            </p:nvSpPr>
            <p:spPr>
              <a:xfrm>
                <a:off x="-1064751" y="-611191"/>
                <a:ext cx="113694" cy="49421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1168" extrusionOk="0">
                    <a:moveTo>
                      <a:pt x="1" y="1"/>
                    </a:moveTo>
                    <a:lnTo>
                      <a:pt x="1" y="1167"/>
                    </a:lnTo>
                    <a:lnTo>
                      <a:pt x="2687" y="1167"/>
                    </a:lnTo>
                    <a:lnTo>
                      <a:pt x="268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0" name="Google Shape;4660;p47"/>
              <p:cNvSpPr/>
              <p:nvPr/>
            </p:nvSpPr>
            <p:spPr>
              <a:xfrm>
                <a:off x="-1064751" y="-611191"/>
                <a:ext cx="36473" cy="49421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168" extrusionOk="0">
                    <a:moveTo>
                      <a:pt x="1" y="1"/>
                    </a:moveTo>
                    <a:lnTo>
                      <a:pt x="1" y="1167"/>
                    </a:lnTo>
                    <a:lnTo>
                      <a:pt x="861" y="1167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1" name="Google Shape;4661;p47"/>
              <p:cNvSpPr/>
              <p:nvPr/>
            </p:nvSpPr>
            <p:spPr>
              <a:xfrm>
                <a:off x="-987869" y="-611191"/>
                <a:ext cx="36473" cy="49421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168" extrusionOk="0">
                    <a:moveTo>
                      <a:pt x="1" y="1"/>
                    </a:moveTo>
                    <a:lnTo>
                      <a:pt x="1" y="1167"/>
                    </a:lnTo>
                    <a:lnTo>
                      <a:pt x="861" y="1167"/>
                    </a:lnTo>
                    <a:lnTo>
                      <a:pt x="86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2" name="Google Shape;4662;p47"/>
              <p:cNvSpPr/>
              <p:nvPr/>
            </p:nvSpPr>
            <p:spPr>
              <a:xfrm>
                <a:off x="-1032593" y="-695520"/>
                <a:ext cx="49040" cy="84371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1994" extrusionOk="0">
                    <a:moveTo>
                      <a:pt x="0" y="0"/>
                    </a:moveTo>
                    <a:lnTo>
                      <a:pt x="0" y="1994"/>
                    </a:lnTo>
                    <a:lnTo>
                      <a:pt x="1159" y="1994"/>
                    </a:lnTo>
                    <a:lnTo>
                      <a:pt x="115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3" name="Google Shape;4663;p47"/>
              <p:cNvSpPr/>
              <p:nvPr/>
            </p:nvSpPr>
            <p:spPr>
              <a:xfrm>
                <a:off x="-1097035" y="-702248"/>
                <a:ext cx="89152" cy="35839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847" extrusionOk="0">
                    <a:moveTo>
                      <a:pt x="423" y="0"/>
                    </a:moveTo>
                    <a:cubicBezTo>
                      <a:pt x="194" y="0"/>
                      <a:pt x="0" y="187"/>
                      <a:pt x="0" y="424"/>
                    </a:cubicBezTo>
                    <a:cubicBezTo>
                      <a:pt x="0" y="662"/>
                      <a:pt x="197" y="846"/>
                      <a:pt x="428" y="846"/>
                    </a:cubicBezTo>
                    <a:cubicBezTo>
                      <a:pt x="445" y="846"/>
                      <a:pt x="461" y="845"/>
                      <a:pt x="479" y="843"/>
                    </a:cubicBezTo>
                    <a:lnTo>
                      <a:pt x="2107" y="621"/>
                    </a:lnTo>
                    <a:lnTo>
                      <a:pt x="2107" y="222"/>
                    </a:lnTo>
                    <a:lnTo>
                      <a:pt x="479" y="4"/>
                    </a:lnTo>
                    <a:cubicBezTo>
                      <a:pt x="460" y="2"/>
                      <a:pt x="441" y="0"/>
                      <a:pt x="4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4" name="Google Shape;4664;p47"/>
              <p:cNvSpPr/>
              <p:nvPr/>
            </p:nvSpPr>
            <p:spPr>
              <a:xfrm>
                <a:off x="-1007925" y="-702248"/>
                <a:ext cx="89025" cy="35839"/>
              </a:xfrm>
              <a:custGeom>
                <a:avLst/>
                <a:gdLst/>
                <a:ahLst/>
                <a:cxnLst/>
                <a:rect l="l" t="t" r="r" b="b"/>
                <a:pathLst>
                  <a:path w="2104" h="847" extrusionOk="0">
                    <a:moveTo>
                      <a:pt x="1681" y="0"/>
                    </a:moveTo>
                    <a:cubicBezTo>
                      <a:pt x="1662" y="0"/>
                      <a:pt x="1644" y="2"/>
                      <a:pt x="1625" y="4"/>
                    </a:cubicBezTo>
                    <a:lnTo>
                      <a:pt x="1" y="222"/>
                    </a:lnTo>
                    <a:lnTo>
                      <a:pt x="1" y="621"/>
                    </a:lnTo>
                    <a:lnTo>
                      <a:pt x="1625" y="843"/>
                    </a:lnTo>
                    <a:cubicBezTo>
                      <a:pt x="1642" y="845"/>
                      <a:pt x="1659" y="846"/>
                      <a:pt x="1675" y="846"/>
                    </a:cubicBezTo>
                    <a:cubicBezTo>
                      <a:pt x="1906" y="846"/>
                      <a:pt x="2103" y="662"/>
                      <a:pt x="2103" y="424"/>
                    </a:cubicBezTo>
                    <a:cubicBezTo>
                      <a:pt x="2103" y="187"/>
                      <a:pt x="1909" y="0"/>
                      <a:pt x="16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5" name="Google Shape;4665;p47"/>
              <p:cNvSpPr/>
              <p:nvPr/>
            </p:nvSpPr>
            <p:spPr>
              <a:xfrm>
                <a:off x="-1044144" y="-660358"/>
                <a:ext cx="72312" cy="49209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163" extrusionOk="0">
                    <a:moveTo>
                      <a:pt x="1" y="0"/>
                    </a:moveTo>
                    <a:lnTo>
                      <a:pt x="1" y="1163"/>
                    </a:lnTo>
                    <a:lnTo>
                      <a:pt x="1709" y="1163"/>
                    </a:lnTo>
                    <a:lnTo>
                      <a:pt x="1709" y="0"/>
                    </a:lnTo>
                    <a:close/>
                  </a:path>
                </a:pathLst>
              </a:custGeom>
              <a:solidFill>
                <a:srgbClr val="3449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6" name="Google Shape;4666;p47"/>
              <p:cNvSpPr/>
              <p:nvPr/>
            </p:nvSpPr>
            <p:spPr>
              <a:xfrm>
                <a:off x="-1057981" y="-615634"/>
                <a:ext cx="99984" cy="448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106" extrusionOk="0">
                    <a:moveTo>
                      <a:pt x="0" y="1"/>
                    </a:moveTo>
                    <a:lnTo>
                      <a:pt x="0" y="106"/>
                    </a:lnTo>
                    <a:lnTo>
                      <a:pt x="2363" y="106"/>
                    </a:lnTo>
                    <a:lnTo>
                      <a:pt x="2363" y="1"/>
                    </a:lnTo>
                    <a:close/>
                  </a:path>
                </a:pathLst>
              </a:custGeom>
              <a:solidFill>
                <a:srgbClr val="597D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7" name="Google Shape;4667;p47"/>
              <p:cNvSpPr/>
              <p:nvPr/>
            </p:nvSpPr>
            <p:spPr>
              <a:xfrm>
                <a:off x="-1049814" y="-664082"/>
                <a:ext cx="83863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361" extrusionOk="0">
                    <a:moveTo>
                      <a:pt x="1964" y="0"/>
                    </a:moveTo>
                    <a:lnTo>
                      <a:pt x="0" y="176"/>
                    </a:lnTo>
                    <a:lnTo>
                      <a:pt x="13" y="361"/>
                    </a:lnTo>
                    <a:lnTo>
                      <a:pt x="1981" y="180"/>
                    </a:lnTo>
                    <a:lnTo>
                      <a:pt x="196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8" name="Google Shape;4668;p47"/>
              <p:cNvSpPr/>
              <p:nvPr/>
            </p:nvSpPr>
            <p:spPr>
              <a:xfrm>
                <a:off x="-1049814" y="-648849"/>
                <a:ext cx="83863" cy="15317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362" extrusionOk="0">
                    <a:moveTo>
                      <a:pt x="1964" y="1"/>
                    </a:moveTo>
                    <a:lnTo>
                      <a:pt x="0" y="177"/>
                    </a:lnTo>
                    <a:lnTo>
                      <a:pt x="17" y="362"/>
                    </a:lnTo>
                    <a:lnTo>
                      <a:pt x="1981" y="181"/>
                    </a:lnTo>
                    <a:lnTo>
                      <a:pt x="19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69" name="Google Shape;4669;p47"/>
              <p:cNvSpPr/>
              <p:nvPr/>
            </p:nvSpPr>
            <p:spPr>
              <a:xfrm>
                <a:off x="-1049814" y="-633574"/>
                <a:ext cx="83863" cy="15317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362" extrusionOk="0">
                    <a:moveTo>
                      <a:pt x="1964" y="1"/>
                    </a:moveTo>
                    <a:lnTo>
                      <a:pt x="0" y="181"/>
                    </a:lnTo>
                    <a:lnTo>
                      <a:pt x="17" y="362"/>
                    </a:lnTo>
                    <a:lnTo>
                      <a:pt x="1981" y="185"/>
                    </a:lnTo>
                    <a:lnTo>
                      <a:pt x="19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70" name="Google Shape;4670;p47"/>
              <p:cNvSpPr/>
              <p:nvPr/>
            </p:nvSpPr>
            <p:spPr>
              <a:xfrm>
                <a:off x="-1028700" y="-704744"/>
                <a:ext cx="40874" cy="40874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66" extrusionOk="0">
                    <a:moveTo>
                      <a:pt x="483" y="0"/>
                    </a:moveTo>
                    <a:cubicBezTo>
                      <a:pt x="219" y="0"/>
                      <a:pt x="1" y="214"/>
                      <a:pt x="1" y="483"/>
                    </a:cubicBezTo>
                    <a:cubicBezTo>
                      <a:pt x="1" y="747"/>
                      <a:pt x="219" y="965"/>
                      <a:pt x="483" y="965"/>
                    </a:cubicBezTo>
                    <a:cubicBezTo>
                      <a:pt x="752" y="965"/>
                      <a:pt x="966" y="751"/>
                      <a:pt x="966" y="483"/>
                    </a:cubicBezTo>
                    <a:cubicBezTo>
                      <a:pt x="966" y="214"/>
                      <a:pt x="752" y="0"/>
                      <a:pt x="4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71" name="Google Shape;4671;p47"/>
              <p:cNvSpPr/>
              <p:nvPr/>
            </p:nvSpPr>
            <p:spPr>
              <a:xfrm>
                <a:off x="-1021592" y="-712572"/>
                <a:ext cx="27038" cy="10324"/>
              </a:xfrm>
              <a:custGeom>
                <a:avLst/>
                <a:gdLst/>
                <a:ahLst/>
                <a:cxnLst/>
                <a:rect l="l" t="t" r="r" b="b"/>
                <a:pathLst>
                  <a:path w="639" h="244" extrusionOk="0">
                    <a:moveTo>
                      <a:pt x="118" y="0"/>
                    </a:moveTo>
                    <a:cubicBezTo>
                      <a:pt x="55" y="0"/>
                      <a:pt x="1" y="55"/>
                      <a:pt x="1" y="118"/>
                    </a:cubicBezTo>
                    <a:lnTo>
                      <a:pt x="1" y="126"/>
                    </a:lnTo>
                    <a:cubicBezTo>
                      <a:pt x="1" y="189"/>
                      <a:pt x="55" y="244"/>
                      <a:pt x="118" y="244"/>
                    </a:cubicBezTo>
                    <a:lnTo>
                      <a:pt x="521" y="244"/>
                    </a:lnTo>
                    <a:cubicBezTo>
                      <a:pt x="584" y="244"/>
                      <a:pt x="638" y="193"/>
                      <a:pt x="638" y="126"/>
                    </a:cubicBezTo>
                    <a:lnTo>
                      <a:pt x="638" y="118"/>
                    </a:lnTo>
                    <a:cubicBezTo>
                      <a:pt x="638" y="55"/>
                      <a:pt x="584" y="0"/>
                      <a:pt x="52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4672" name="Google Shape;4672;p47"/>
            <p:cNvGrpSpPr/>
            <p:nvPr/>
          </p:nvGrpSpPr>
          <p:grpSpPr>
            <a:xfrm flipH="1">
              <a:off x="6676195" y="1220799"/>
              <a:ext cx="2250134" cy="1181388"/>
              <a:chOff x="4136075" y="3489925"/>
              <a:chExt cx="711100" cy="377875"/>
            </a:xfrm>
          </p:grpSpPr>
          <p:sp>
            <p:nvSpPr>
              <p:cNvPr id="4673" name="Google Shape;4673;p47"/>
              <p:cNvSpPr/>
              <p:nvPr/>
            </p:nvSpPr>
            <p:spPr>
              <a:xfrm rot="-5400000">
                <a:off x="4525638" y="3588563"/>
                <a:ext cx="298500" cy="259775"/>
              </a:xfrm>
              <a:custGeom>
                <a:avLst/>
                <a:gdLst/>
                <a:ahLst/>
                <a:cxnLst/>
                <a:rect l="l" t="t" r="r" b="b"/>
                <a:pathLst>
                  <a:path w="11940" h="10391" extrusionOk="0">
                    <a:moveTo>
                      <a:pt x="10244" y="0"/>
                    </a:moveTo>
                    <a:lnTo>
                      <a:pt x="10244" y="6996"/>
                    </a:lnTo>
                    <a:cubicBezTo>
                      <a:pt x="10244" y="7932"/>
                      <a:pt x="9484" y="8691"/>
                      <a:pt x="8553" y="8691"/>
                    </a:cubicBezTo>
                    <a:lnTo>
                      <a:pt x="0" y="8691"/>
                    </a:lnTo>
                    <a:lnTo>
                      <a:pt x="0" y="10387"/>
                    </a:lnTo>
                    <a:lnTo>
                      <a:pt x="8548" y="10387"/>
                    </a:lnTo>
                    <a:lnTo>
                      <a:pt x="8548" y="10391"/>
                    </a:lnTo>
                    <a:cubicBezTo>
                      <a:pt x="10420" y="10391"/>
                      <a:pt x="11939" y="8867"/>
                      <a:pt x="11939" y="6996"/>
                    </a:cubicBezTo>
                    <a:lnTo>
                      <a:pt x="1193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sp>
            <p:nvSpPr>
              <p:cNvPr id="4674" name="Google Shape;4674;p47"/>
              <p:cNvSpPr/>
              <p:nvPr/>
            </p:nvSpPr>
            <p:spPr>
              <a:xfrm rot="-5400000">
                <a:off x="4525600" y="3546225"/>
                <a:ext cx="340975" cy="302175"/>
              </a:xfrm>
              <a:custGeom>
                <a:avLst/>
                <a:gdLst/>
                <a:ahLst/>
                <a:cxnLst/>
                <a:rect l="l" t="t" r="r" b="b"/>
                <a:pathLst>
                  <a:path w="13639" h="12087" extrusionOk="0">
                    <a:moveTo>
                      <a:pt x="11943" y="0"/>
                    </a:moveTo>
                    <a:lnTo>
                      <a:pt x="11943" y="6996"/>
                    </a:lnTo>
                    <a:cubicBezTo>
                      <a:pt x="11943" y="8867"/>
                      <a:pt x="10424" y="10391"/>
                      <a:pt x="8552" y="10391"/>
                    </a:cubicBezTo>
                    <a:lnTo>
                      <a:pt x="0" y="10391"/>
                    </a:lnTo>
                    <a:lnTo>
                      <a:pt x="0" y="12086"/>
                    </a:lnTo>
                    <a:lnTo>
                      <a:pt x="8552" y="12086"/>
                    </a:lnTo>
                    <a:cubicBezTo>
                      <a:pt x="11356" y="12086"/>
                      <a:pt x="13638" y="9803"/>
                      <a:pt x="13638" y="6996"/>
                    </a:cubicBezTo>
                    <a:lnTo>
                      <a:pt x="136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endParaRPr/>
              </a:p>
            </p:txBody>
          </p:sp>
          <p:grpSp>
            <p:nvGrpSpPr>
              <p:cNvPr id="4675" name="Google Shape;4675;p47"/>
              <p:cNvGrpSpPr/>
              <p:nvPr/>
            </p:nvGrpSpPr>
            <p:grpSpPr>
              <a:xfrm>
                <a:off x="4136075" y="3489925"/>
                <a:ext cx="414800" cy="219175"/>
                <a:chOff x="4136075" y="3489925"/>
                <a:chExt cx="414800" cy="219175"/>
              </a:xfrm>
            </p:grpSpPr>
            <p:sp>
              <p:nvSpPr>
                <p:cNvPr id="4676" name="Google Shape;4676;p47"/>
                <p:cNvSpPr/>
                <p:nvPr/>
              </p:nvSpPr>
              <p:spPr>
                <a:xfrm>
                  <a:off x="4148775" y="3527150"/>
                  <a:ext cx="144800" cy="146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2" h="5859" extrusionOk="0">
                      <a:moveTo>
                        <a:pt x="5292" y="1"/>
                      </a:moveTo>
                      <a:cubicBezTo>
                        <a:pt x="2376" y="1"/>
                        <a:pt x="0" y="2376"/>
                        <a:pt x="0" y="5292"/>
                      </a:cubicBezTo>
                      <a:lnTo>
                        <a:pt x="0" y="5859"/>
                      </a:lnTo>
                      <a:lnTo>
                        <a:pt x="3383" y="5859"/>
                      </a:lnTo>
                      <a:lnTo>
                        <a:pt x="3383" y="5292"/>
                      </a:lnTo>
                      <a:cubicBezTo>
                        <a:pt x="3383" y="4239"/>
                        <a:pt x="4239" y="3383"/>
                        <a:pt x="5292" y="3383"/>
                      </a:cubicBezTo>
                      <a:lnTo>
                        <a:pt x="5791" y="3383"/>
                      </a:lnTo>
                      <a:lnTo>
                        <a:pt x="5791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77" name="Google Shape;4677;p47"/>
                <p:cNvSpPr/>
                <p:nvPr/>
              </p:nvSpPr>
              <p:spPr>
                <a:xfrm>
                  <a:off x="4191150" y="3569325"/>
                  <a:ext cx="102425" cy="10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" h="4168" extrusionOk="0">
                      <a:moveTo>
                        <a:pt x="3597" y="1"/>
                      </a:moveTo>
                      <a:cubicBezTo>
                        <a:pt x="1608" y="1"/>
                        <a:pt x="1" y="1616"/>
                        <a:pt x="1" y="3601"/>
                      </a:cubicBezTo>
                      <a:lnTo>
                        <a:pt x="1" y="4168"/>
                      </a:lnTo>
                      <a:lnTo>
                        <a:pt x="1692" y="4168"/>
                      </a:lnTo>
                      <a:lnTo>
                        <a:pt x="1692" y="3601"/>
                      </a:lnTo>
                      <a:cubicBezTo>
                        <a:pt x="1688" y="2552"/>
                        <a:pt x="2544" y="1696"/>
                        <a:pt x="3597" y="1696"/>
                      </a:cubicBezTo>
                      <a:lnTo>
                        <a:pt x="4096" y="1696"/>
                      </a:lnTo>
                      <a:lnTo>
                        <a:pt x="409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78" name="Google Shape;4678;p47"/>
                <p:cNvSpPr/>
                <p:nvPr/>
              </p:nvSpPr>
              <p:spPr>
                <a:xfrm>
                  <a:off x="4136075" y="3673625"/>
                  <a:ext cx="110175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7" h="1180" extrusionOk="0">
                      <a:moveTo>
                        <a:pt x="1" y="0"/>
                      </a:moveTo>
                      <a:lnTo>
                        <a:pt x="1" y="1179"/>
                      </a:lnTo>
                      <a:lnTo>
                        <a:pt x="4407" y="1179"/>
                      </a:lnTo>
                      <a:lnTo>
                        <a:pt x="440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79" name="Google Shape;4679;p47"/>
                <p:cNvSpPr/>
                <p:nvPr/>
              </p:nvSpPr>
              <p:spPr>
                <a:xfrm>
                  <a:off x="4198075" y="3673625"/>
                  <a:ext cx="47975" cy="2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9" h="1180" extrusionOk="0">
                      <a:moveTo>
                        <a:pt x="1" y="0"/>
                      </a:moveTo>
                      <a:lnTo>
                        <a:pt x="1" y="1179"/>
                      </a:lnTo>
                      <a:lnTo>
                        <a:pt x="1918" y="1179"/>
                      </a:lnTo>
                      <a:lnTo>
                        <a:pt x="191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0" name="Google Shape;4680;p47"/>
                <p:cNvSpPr/>
                <p:nvPr/>
              </p:nvSpPr>
              <p:spPr>
                <a:xfrm>
                  <a:off x="4456250" y="3513825"/>
                  <a:ext cx="29525" cy="11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4408" extrusionOk="0">
                      <a:moveTo>
                        <a:pt x="1" y="1"/>
                      </a:moveTo>
                      <a:lnTo>
                        <a:pt x="1" y="4407"/>
                      </a:lnTo>
                      <a:lnTo>
                        <a:pt x="1180" y="4407"/>
                      </a:lnTo>
                      <a:lnTo>
                        <a:pt x="1180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1" name="Google Shape;4681;p47"/>
                <p:cNvSpPr/>
                <p:nvPr/>
              </p:nvSpPr>
              <p:spPr>
                <a:xfrm>
                  <a:off x="4456250" y="3580250"/>
                  <a:ext cx="29525" cy="4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1" h="1755" extrusionOk="0">
                      <a:moveTo>
                        <a:pt x="1" y="0"/>
                      </a:moveTo>
                      <a:lnTo>
                        <a:pt x="1" y="1754"/>
                      </a:lnTo>
                      <a:lnTo>
                        <a:pt x="1180" y="1754"/>
                      </a:lnTo>
                      <a:lnTo>
                        <a:pt x="118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2" name="Google Shape;4682;p47"/>
                <p:cNvSpPr/>
                <p:nvPr/>
              </p:nvSpPr>
              <p:spPr>
                <a:xfrm>
                  <a:off x="4485750" y="3521075"/>
                  <a:ext cx="9350" cy="9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3836" extrusionOk="0">
                      <a:moveTo>
                        <a:pt x="0" y="0"/>
                      </a:moveTo>
                      <a:lnTo>
                        <a:pt x="0" y="3836"/>
                      </a:lnTo>
                      <a:lnTo>
                        <a:pt x="374" y="3836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3" name="Google Shape;4683;p47"/>
                <p:cNvSpPr/>
                <p:nvPr/>
              </p:nvSpPr>
              <p:spPr>
                <a:xfrm>
                  <a:off x="4485750" y="3578775"/>
                  <a:ext cx="9350" cy="3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" h="1524" extrusionOk="0">
                      <a:moveTo>
                        <a:pt x="0" y="0"/>
                      </a:moveTo>
                      <a:lnTo>
                        <a:pt x="0" y="1524"/>
                      </a:lnTo>
                      <a:lnTo>
                        <a:pt x="374" y="1524"/>
                      </a:lnTo>
                      <a:lnTo>
                        <a:pt x="37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4" name="Google Shape;4684;p47"/>
                <p:cNvSpPr/>
                <p:nvPr/>
              </p:nvSpPr>
              <p:spPr>
                <a:xfrm>
                  <a:off x="4493450" y="3490025"/>
                  <a:ext cx="56575" cy="15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3" h="6316" extrusionOk="0">
                      <a:moveTo>
                        <a:pt x="244" y="0"/>
                      </a:moveTo>
                      <a:lnTo>
                        <a:pt x="60" y="739"/>
                      </a:lnTo>
                      <a:lnTo>
                        <a:pt x="1" y="987"/>
                      </a:lnTo>
                      <a:lnTo>
                        <a:pt x="1" y="5330"/>
                      </a:lnTo>
                      <a:lnTo>
                        <a:pt x="244" y="6316"/>
                      </a:lnTo>
                      <a:lnTo>
                        <a:pt x="2023" y="6316"/>
                      </a:lnTo>
                      <a:lnTo>
                        <a:pt x="2263" y="5330"/>
                      </a:lnTo>
                      <a:lnTo>
                        <a:pt x="2263" y="987"/>
                      </a:lnTo>
                      <a:lnTo>
                        <a:pt x="2204" y="739"/>
                      </a:lnTo>
                      <a:lnTo>
                        <a:pt x="202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5" name="Google Shape;4685;p47"/>
                <p:cNvSpPr/>
                <p:nvPr/>
              </p:nvSpPr>
              <p:spPr>
                <a:xfrm>
                  <a:off x="4492725" y="3534200"/>
                  <a:ext cx="58150" cy="6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6" h="2787" extrusionOk="0">
                      <a:moveTo>
                        <a:pt x="294" y="0"/>
                      </a:moveTo>
                      <a:cubicBezTo>
                        <a:pt x="0" y="902"/>
                        <a:pt x="0" y="1880"/>
                        <a:pt x="294" y="2786"/>
                      </a:cubicBezTo>
                      <a:lnTo>
                        <a:pt x="2023" y="2786"/>
                      </a:lnTo>
                      <a:cubicBezTo>
                        <a:pt x="2325" y="1880"/>
                        <a:pt x="2325" y="902"/>
                        <a:pt x="202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6" name="Google Shape;4686;p47"/>
                <p:cNvSpPr/>
                <p:nvPr/>
              </p:nvSpPr>
              <p:spPr>
                <a:xfrm>
                  <a:off x="4495025" y="3489925"/>
                  <a:ext cx="5352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" h="1767" extrusionOk="0">
                      <a:moveTo>
                        <a:pt x="185" y="0"/>
                      </a:moveTo>
                      <a:lnTo>
                        <a:pt x="1" y="743"/>
                      </a:lnTo>
                      <a:cubicBezTo>
                        <a:pt x="26" y="1091"/>
                        <a:pt x="97" y="1435"/>
                        <a:pt x="206" y="1767"/>
                      </a:cubicBezTo>
                      <a:lnTo>
                        <a:pt x="1939" y="1767"/>
                      </a:lnTo>
                      <a:cubicBezTo>
                        <a:pt x="2049" y="1435"/>
                        <a:pt x="2112" y="1091"/>
                        <a:pt x="2141" y="743"/>
                      </a:cubicBezTo>
                      <a:lnTo>
                        <a:pt x="196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7" name="Google Shape;4687;p47"/>
                <p:cNvSpPr/>
                <p:nvPr/>
              </p:nvSpPr>
              <p:spPr>
                <a:xfrm>
                  <a:off x="4495025" y="3603750"/>
                  <a:ext cx="53525" cy="4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" h="1767" extrusionOk="0">
                      <a:moveTo>
                        <a:pt x="206" y="0"/>
                      </a:moveTo>
                      <a:cubicBezTo>
                        <a:pt x="97" y="332"/>
                        <a:pt x="26" y="676"/>
                        <a:pt x="1" y="1024"/>
                      </a:cubicBezTo>
                      <a:lnTo>
                        <a:pt x="185" y="1767"/>
                      </a:lnTo>
                      <a:lnTo>
                        <a:pt x="1965" y="1767"/>
                      </a:lnTo>
                      <a:lnTo>
                        <a:pt x="2141" y="1024"/>
                      </a:lnTo>
                      <a:cubicBezTo>
                        <a:pt x="2112" y="676"/>
                        <a:pt x="2049" y="332"/>
                        <a:pt x="19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8" name="Google Shape;4688;p47"/>
                <p:cNvSpPr/>
                <p:nvPr/>
              </p:nvSpPr>
              <p:spPr>
                <a:xfrm>
                  <a:off x="4145825" y="3702875"/>
                  <a:ext cx="90775" cy="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1" h="249" extrusionOk="0">
                      <a:moveTo>
                        <a:pt x="1" y="1"/>
                      </a:moveTo>
                      <a:lnTo>
                        <a:pt x="1" y="248"/>
                      </a:lnTo>
                      <a:lnTo>
                        <a:pt x="3631" y="248"/>
                      </a:lnTo>
                      <a:lnTo>
                        <a:pt x="363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89" name="Google Shape;4689;p47"/>
                <p:cNvSpPr/>
                <p:nvPr/>
              </p:nvSpPr>
              <p:spPr>
                <a:xfrm>
                  <a:off x="4293550" y="3526950"/>
                  <a:ext cx="162725" cy="8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9" h="3400" extrusionOk="0">
                      <a:moveTo>
                        <a:pt x="0" y="0"/>
                      </a:moveTo>
                      <a:lnTo>
                        <a:pt x="0" y="3400"/>
                      </a:lnTo>
                      <a:lnTo>
                        <a:pt x="6509" y="3400"/>
                      </a:lnTo>
                      <a:lnTo>
                        <a:pt x="650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4690" name="Google Shape;4690;p47"/>
                <p:cNvSpPr/>
                <p:nvPr/>
              </p:nvSpPr>
              <p:spPr>
                <a:xfrm>
                  <a:off x="4293550" y="3569550"/>
                  <a:ext cx="162725" cy="4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09" h="1700" extrusionOk="0">
                      <a:moveTo>
                        <a:pt x="0" y="0"/>
                      </a:moveTo>
                      <a:lnTo>
                        <a:pt x="0" y="1700"/>
                      </a:lnTo>
                      <a:lnTo>
                        <a:pt x="6509" y="1700"/>
                      </a:lnTo>
                      <a:lnTo>
                        <a:pt x="650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</p:grpSp>
      </p:grpSp>
      <p:sp>
        <p:nvSpPr>
          <p:cNvPr id="4691" name="Google Shape;4691;p47"/>
          <p:cNvSpPr txBox="1">
            <a:spLocks noGrp="1"/>
          </p:cNvSpPr>
          <p:nvPr>
            <p:ph type="title"/>
          </p:nvPr>
        </p:nvSpPr>
        <p:spPr>
          <a:xfrm>
            <a:off x="962075" y="540000"/>
            <a:ext cx="4448100" cy="12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Latn-RS" sz="4000" dirty="0"/>
              <a:t>Režimi </a:t>
            </a:r>
            <a:r>
              <a:rPr lang="sr-Latn-RS" sz="4000" dirty="0" smtClean="0"/>
              <a:t>rada-</a:t>
            </a:r>
            <a:br>
              <a:rPr lang="sr-Latn-RS" sz="4000" dirty="0" smtClean="0"/>
            </a:br>
            <a:r>
              <a:rPr lang="sr-Latn-RS" sz="4000" dirty="0" smtClean="0"/>
              <a:t> </a:t>
            </a:r>
            <a:r>
              <a:rPr lang="sr-Latn-RS" sz="4000" dirty="0" smtClean="0">
                <a:solidFill>
                  <a:schemeClr val="lt1"/>
                </a:solidFill>
              </a:rPr>
              <a:t>Ručni</a:t>
            </a:r>
            <a:endParaRPr sz="4000" dirty="0">
              <a:solidFill>
                <a:schemeClr val="lt1"/>
              </a:solidFill>
            </a:endParaRPr>
          </a:p>
        </p:txBody>
      </p:sp>
      <p:grpSp>
        <p:nvGrpSpPr>
          <p:cNvPr id="4716" name="Google Shape;4716;p47"/>
          <p:cNvGrpSpPr/>
          <p:nvPr/>
        </p:nvGrpSpPr>
        <p:grpSpPr>
          <a:xfrm>
            <a:off x="5784964" y="-182770"/>
            <a:ext cx="3359037" cy="3366643"/>
            <a:chOff x="3342223" y="1899446"/>
            <a:chExt cx="2641167" cy="2647148"/>
          </a:xfrm>
        </p:grpSpPr>
        <p:sp>
          <p:nvSpPr>
            <p:cNvPr id="4717" name="Google Shape;4717;p47"/>
            <p:cNvSpPr/>
            <p:nvPr/>
          </p:nvSpPr>
          <p:spPr>
            <a:xfrm>
              <a:off x="3469511" y="1899446"/>
              <a:ext cx="2513879" cy="2519594"/>
            </a:xfrm>
            <a:custGeom>
              <a:avLst/>
              <a:gdLst/>
              <a:ahLst/>
              <a:cxnLst/>
              <a:rect l="l" t="t" r="r" b="b"/>
              <a:pathLst>
                <a:path w="39775" h="39867" extrusionOk="0">
                  <a:moveTo>
                    <a:pt x="18994" y="1"/>
                  </a:moveTo>
                  <a:lnTo>
                    <a:pt x="18994" y="7000"/>
                  </a:lnTo>
                  <a:cubicBezTo>
                    <a:pt x="18994" y="7936"/>
                    <a:pt x="18234" y="8696"/>
                    <a:pt x="17298" y="8696"/>
                  </a:cubicBezTo>
                  <a:lnTo>
                    <a:pt x="5087" y="8696"/>
                  </a:lnTo>
                  <a:cubicBezTo>
                    <a:pt x="2280" y="8696"/>
                    <a:pt x="1" y="10978"/>
                    <a:pt x="1" y="13786"/>
                  </a:cubicBezTo>
                  <a:lnTo>
                    <a:pt x="1" y="34776"/>
                  </a:lnTo>
                  <a:cubicBezTo>
                    <a:pt x="1" y="37583"/>
                    <a:pt x="2280" y="39866"/>
                    <a:pt x="5087" y="39866"/>
                  </a:cubicBezTo>
                  <a:lnTo>
                    <a:pt x="39774" y="39866"/>
                  </a:lnTo>
                  <a:lnTo>
                    <a:pt x="39774" y="36471"/>
                  </a:lnTo>
                  <a:lnTo>
                    <a:pt x="39774" y="36467"/>
                  </a:lnTo>
                  <a:lnTo>
                    <a:pt x="5087" y="36467"/>
                  </a:lnTo>
                  <a:cubicBezTo>
                    <a:pt x="4151" y="36467"/>
                    <a:pt x="3392" y="35703"/>
                    <a:pt x="3392" y="34772"/>
                  </a:cubicBezTo>
                  <a:lnTo>
                    <a:pt x="3392" y="13777"/>
                  </a:lnTo>
                  <a:cubicBezTo>
                    <a:pt x="3392" y="12846"/>
                    <a:pt x="4151" y="12086"/>
                    <a:pt x="5087" y="12086"/>
                  </a:cubicBezTo>
                  <a:lnTo>
                    <a:pt x="17298" y="12086"/>
                  </a:lnTo>
                  <a:cubicBezTo>
                    <a:pt x="20106" y="12086"/>
                    <a:pt x="22389" y="9803"/>
                    <a:pt x="22389" y="6996"/>
                  </a:cubicBezTo>
                  <a:lnTo>
                    <a:pt x="223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18" name="Google Shape;4718;p47"/>
            <p:cNvSpPr/>
            <p:nvPr/>
          </p:nvSpPr>
          <p:spPr>
            <a:xfrm>
              <a:off x="3576448" y="1899446"/>
              <a:ext cx="2406941" cy="2412154"/>
            </a:xfrm>
            <a:custGeom>
              <a:avLst/>
              <a:gdLst/>
              <a:ahLst/>
              <a:cxnLst/>
              <a:rect l="l" t="t" r="r" b="b"/>
              <a:pathLst>
                <a:path w="38083" h="38167" extrusionOk="0">
                  <a:moveTo>
                    <a:pt x="19001" y="1"/>
                  </a:moveTo>
                  <a:lnTo>
                    <a:pt x="19001" y="6992"/>
                  </a:lnTo>
                  <a:cubicBezTo>
                    <a:pt x="19001" y="8863"/>
                    <a:pt x="17478" y="10382"/>
                    <a:pt x="15606" y="10382"/>
                  </a:cubicBezTo>
                  <a:lnTo>
                    <a:pt x="3395" y="10382"/>
                  </a:lnTo>
                  <a:cubicBezTo>
                    <a:pt x="1523" y="10382"/>
                    <a:pt x="0" y="11906"/>
                    <a:pt x="0" y="13777"/>
                  </a:cubicBezTo>
                  <a:lnTo>
                    <a:pt x="0" y="34772"/>
                  </a:lnTo>
                  <a:cubicBezTo>
                    <a:pt x="0" y="36643"/>
                    <a:pt x="1523" y="38167"/>
                    <a:pt x="3395" y="38167"/>
                  </a:cubicBezTo>
                  <a:lnTo>
                    <a:pt x="38082" y="38167"/>
                  </a:lnTo>
                  <a:lnTo>
                    <a:pt x="38082" y="36471"/>
                  </a:lnTo>
                  <a:lnTo>
                    <a:pt x="38082" y="36467"/>
                  </a:lnTo>
                  <a:lnTo>
                    <a:pt x="3395" y="36467"/>
                  </a:lnTo>
                  <a:cubicBezTo>
                    <a:pt x="2459" y="36467"/>
                    <a:pt x="1700" y="35703"/>
                    <a:pt x="1700" y="34772"/>
                  </a:cubicBezTo>
                  <a:lnTo>
                    <a:pt x="1700" y="13777"/>
                  </a:lnTo>
                  <a:cubicBezTo>
                    <a:pt x="1700" y="12846"/>
                    <a:pt x="2459" y="12086"/>
                    <a:pt x="3395" y="12086"/>
                  </a:cubicBezTo>
                  <a:lnTo>
                    <a:pt x="15606" y="12086"/>
                  </a:lnTo>
                  <a:cubicBezTo>
                    <a:pt x="18414" y="12086"/>
                    <a:pt x="20697" y="9803"/>
                    <a:pt x="20697" y="6996"/>
                  </a:cubicBezTo>
                  <a:lnTo>
                    <a:pt x="206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19" name="Google Shape;4719;p47"/>
            <p:cNvSpPr/>
            <p:nvPr/>
          </p:nvSpPr>
          <p:spPr>
            <a:xfrm>
              <a:off x="3469005" y="3390471"/>
              <a:ext cx="214636" cy="583778"/>
            </a:xfrm>
            <a:custGeom>
              <a:avLst/>
              <a:gdLst/>
              <a:ahLst/>
              <a:cxnLst/>
              <a:rect l="l" t="t" r="r" b="b"/>
              <a:pathLst>
                <a:path w="3396" h="9237" extrusionOk="0">
                  <a:moveTo>
                    <a:pt x="3395" y="1"/>
                  </a:moveTo>
                  <a:cubicBezTo>
                    <a:pt x="3046" y="628"/>
                    <a:pt x="2355" y="942"/>
                    <a:pt x="1663" y="942"/>
                  </a:cubicBezTo>
                  <a:cubicBezTo>
                    <a:pt x="1017" y="942"/>
                    <a:pt x="371" y="669"/>
                    <a:pt x="1" y="122"/>
                  </a:cubicBezTo>
                  <a:lnTo>
                    <a:pt x="1" y="9082"/>
                  </a:lnTo>
                  <a:cubicBezTo>
                    <a:pt x="389" y="8567"/>
                    <a:pt x="998" y="8213"/>
                    <a:pt x="1637" y="8213"/>
                  </a:cubicBezTo>
                  <a:cubicBezTo>
                    <a:pt x="2082" y="8213"/>
                    <a:pt x="2541" y="8384"/>
                    <a:pt x="2951" y="8792"/>
                  </a:cubicBezTo>
                  <a:lnTo>
                    <a:pt x="3395" y="9237"/>
                  </a:lnTo>
                  <a:lnTo>
                    <a:pt x="3395" y="1"/>
                  </a:ln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0" name="Google Shape;4720;p47"/>
            <p:cNvSpPr/>
            <p:nvPr/>
          </p:nvSpPr>
          <p:spPr>
            <a:xfrm>
              <a:off x="3471407" y="2830894"/>
              <a:ext cx="209832" cy="576890"/>
            </a:xfrm>
            <a:custGeom>
              <a:avLst/>
              <a:gdLst/>
              <a:ahLst/>
              <a:cxnLst/>
              <a:rect l="l" t="t" r="r" b="b"/>
              <a:pathLst>
                <a:path w="3320" h="9128" extrusionOk="0">
                  <a:moveTo>
                    <a:pt x="0" y="0"/>
                  </a:moveTo>
                  <a:lnTo>
                    <a:pt x="0" y="9127"/>
                  </a:lnTo>
                  <a:lnTo>
                    <a:pt x="3320" y="9127"/>
                  </a:lnTo>
                  <a:lnTo>
                    <a:pt x="33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1" name="Google Shape;4721;p47"/>
            <p:cNvSpPr/>
            <p:nvPr/>
          </p:nvSpPr>
          <p:spPr>
            <a:xfrm>
              <a:off x="3471660" y="2927970"/>
              <a:ext cx="209579" cy="468944"/>
            </a:xfrm>
            <a:custGeom>
              <a:avLst/>
              <a:gdLst/>
              <a:ahLst/>
              <a:cxnLst/>
              <a:rect l="l" t="t" r="r" b="b"/>
              <a:pathLst>
                <a:path w="3316" h="7420" extrusionOk="0">
                  <a:moveTo>
                    <a:pt x="1658" y="0"/>
                  </a:moveTo>
                  <a:cubicBezTo>
                    <a:pt x="1062" y="0"/>
                    <a:pt x="500" y="143"/>
                    <a:pt x="1" y="395"/>
                  </a:cubicBezTo>
                  <a:lnTo>
                    <a:pt x="1" y="7025"/>
                  </a:lnTo>
                  <a:cubicBezTo>
                    <a:pt x="500" y="7277"/>
                    <a:pt x="1062" y="7419"/>
                    <a:pt x="1658" y="7419"/>
                  </a:cubicBezTo>
                  <a:cubicBezTo>
                    <a:pt x="2258" y="7419"/>
                    <a:pt x="2820" y="7277"/>
                    <a:pt x="3316" y="7025"/>
                  </a:cubicBezTo>
                  <a:lnTo>
                    <a:pt x="3316" y="395"/>
                  </a:lnTo>
                  <a:cubicBezTo>
                    <a:pt x="2820" y="143"/>
                    <a:pt x="2254" y="0"/>
                    <a:pt x="1658" y="0"/>
                  </a:cubicBezTo>
                  <a:close/>
                </a:path>
              </a:pathLst>
            </a:custGeom>
            <a:solidFill>
              <a:srgbClr val="000000">
                <a:alpha val="5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2" name="Google Shape;4722;p47"/>
            <p:cNvSpPr/>
            <p:nvPr/>
          </p:nvSpPr>
          <p:spPr>
            <a:xfrm>
              <a:off x="3471407" y="2831147"/>
              <a:ext cx="104790" cy="576890"/>
            </a:xfrm>
            <a:custGeom>
              <a:avLst/>
              <a:gdLst/>
              <a:ahLst/>
              <a:cxnLst/>
              <a:rect l="l" t="t" r="r" b="b"/>
              <a:pathLst>
                <a:path w="1658" h="9128" extrusionOk="0">
                  <a:moveTo>
                    <a:pt x="0" y="1"/>
                  </a:moveTo>
                  <a:lnTo>
                    <a:pt x="0" y="9128"/>
                  </a:lnTo>
                  <a:lnTo>
                    <a:pt x="1658" y="9128"/>
                  </a:lnTo>
                  <a:lnTo>
                    <a:pt x="16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3" name="Google Shape;4723;p47"/>
            <p:cNvSpPr/>
            <p:nvPr/>
          </p:nvSpPr>
          <p:spPr>
            <a:xfrm>
              <a:off x="3453900" y="2787412"/>
              <a:ext cx="245099" cy="65791"/>
            </a:xfrm>
            <a:custGeom>
              <a:avLst/>
              <a:gdLst/>
              <a:ahLst/>
              <a:cxnLst/>
              <a:rect l="l" t="t" r="r" b="b"/>
              <a:pathLst>
                <a:path w="3878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4" name="Google Shape;4724;p47"/>
            <p:cNvSpPr/>
            <p:nvPr/>
          </p:nvSpPr>
          <p:spPr>
            <a:xfrm>
              <a:off x="3453900" y="2787412"/>
              <a:ext cx="97395" cy="65791"/>
            </a:xfrm>
            <a:custGeom>
              <a:avLst/>
              <a:gdLst/>
              <a:ahLst/>
              <a:cxnLst/>
              <a:rect l="l" t="t" r="r" b="b"/>
              <a:pathLst>
                <a:path w="1541" h="1041" extrusionOk="0">
                  <a:moveTo>
                    <a:pt x="0" y="0"/>
                  </a:moveTo>
                  <a:lnTo>
                    <a:pt x="0" y="1041"/>
                  </a:lnTo>
                  <a:lnTo>
                    <a:pt x="1540" y="1041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5" name="Google Shape;4725;p47"/>
            <p:cNvSpPr/>
            <p:nvPr/>
          </p:nvSpPr>
          <p:spPr>
            <a:xfrm>
              <a:off x="3447770" y="2766430"/>
              <a:ext cx="256792" cy="21046"/>
            </a:xfrm>
            <a:custGeom>
              <a:avLst/>
              <a:gdLst/>
              <a:ahLst/>
              <a:cxnLst/>
              <a:rect l="l" t="t" r="r" b="b"/>
              <a:pathLst>
                <a:path w="4063" h="333" extrusionOk="0">
                  <a:moveTo>
                    <a:pt x="1" y="1"/>
                  </a:moveTo>
                  <a:lnTo>
                    <a:pt x="1" y="332"/>
                  </a:lnTo>
                  <a:lnTo>
                    <a:pt x="4063" y="332"/>
                  </a:lnTo>
                  <a:lnTo>
                    <a:pt x="40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6" name="Google Shape;4726;p47"/>
            <p:cNvSpPr/>
            <p:nvPr/>
          </p:nvSpPr>
          <p:spPr>
            <a:xfrm>
              <a:off x="3447770" y="2766430"/>
              <a:ext cx="102198" cy="21046"/>
            </a:xfrm>
            <a:custGeom>
              <a:avLst/>
              <a:gdLst/>
              <a:ahLst/>
              <a:cxnLst/>
              <a:rect l="l" t="t" r="r" b="b"/>
              <a:pathLst>
                <a:path w="1617" h="333" extrusionOk="0">
                  <a:moveTo>
                    <a:pt x="1" y="1"/>
                  </a:moveTo>
                  <a:lnTo>
                    <a:pt x="1" y="332"/>
                  </a:lnTo>
                  <a:lnTo>
                    <a:pt x="1616" y="332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7" name="Google Shape;4727;p47"/>
            <p:cNvSpPr/>
            <p:nvPr/>
          </p:nvSpPr>
          <p:spPr>
            <a:xfrm>
              <a:off x="3453900" y="3407978"/>
              <a:ext cx="245099" cy="65854"/>
            </a:xfrm>
            <a:custGeom>
              <a:avLst/>
              <a:gdLst/>
              <a:ahLst/>
              <a:cxnLst/>
              <a:rect l="l" t="t" r="r" b="b"/>
              <a:pathLst>
                <a:path w="387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3878" y="1041"/>
                  </a:lnTo>
                  <a:lnTo>
                    <a:pt x="38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8" name="Google Shape;4728;p47"/>
            <p:cNvSpPr/>
            <p:nvPr/>
          </p:nvSpPr>
          <p:spPr>
            <a:xfrm>
              <a:off x="3453900" y="3407978"/>
              <a:ext cx="106686" cy="65854"/>
            </a:xfrm>
            <a:custGeom>
              <a:avLst/>
              <a:gdLst/>
              <a:ahLst/>
              <a:cxnLst/>
              <a:rect l="l" t="t" r="r" b="b"/>
              <a:pathLst>
                <a:path w="1688" h="1042" extrusionOk="0">
                  <a:moveTo>
                    <a:pt x="0" y="1"/>
                  </a:moveTo>
                  <a:lnTo>
                    <a:pt x="0" y="1041"/>
                  </a:lnTo>
                  <a:lnTo>
                    <a:pt x="1687" y="1041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9" name="Google Shape;4729;p47"/>
            <p:cNvSpPr/>
            <p:nvPr/>
          </p:nvSpPr>
          <p:spPr>
            <a:xfrm>
              <a:off x="3443282" y="3472948"/>
              <a:ext cx="267157" cy="13588"/>
            </a:xfrm>
            <a:custGeom>
              <a:avLst/>
              <a:gdLst/>
              <a:ahLst/>
              <a:cxnLst/>
              <a:rect l="l" t="t" r="r" b="b"/>
              <a:pathLst>
                <a:path w="4227" h="215" extrusionOk="0">
                  <a:moveTo>
                    <a:pt x="0" y="1"/>
                  </a:moveTo>
                  <a:lnTo>
                    <a:pt x="0" y="215"/>
                  </a:lnTo>
                  <a:lnTo>
                    <a:pt x="4226" y="215"/>
                  </a:lnTo>
                  <a:lnTo>
                    <a:pt x="42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0" name="Google Shape;4730;p47"/>
            <p:cNvSpPr/>
            <p:nvPr/>
          </p:nvSpPr>
          <p:spPr>
            <a:xfrm>
              <a:off x="3342223" y="2885247"/>
              <a:ext cx="468710" cy="468691"/>
            </a:xfrm>
            <a:custGeom>
              <a:avLst/>
              <a:gdLst/>
              <a:ahLst/>
              <a:cxnLst/>
              <a:rect l="l" t="t" r="r" b="b"/>
              <a:pathLst>
                <a:path w="7416" h="7416" extrusionOk="0">
                  <a:moveTo>
                    <a:pt x="3706" y="1"/>
                  </a:moveTo>
                  <a:cubicBezTo>
                    <a:pt x="1658" y="1"/>
                    <a:pt x="1" y="1662"/>
                    <a:pt x="1" y="3710"/>
                  </a:cubicBezTo>
                  <a:cubicBezTo>
                    <a:pt x="1" y="5758"/>
                    <a:pt x="1658" y="7416"/>
                    <a:pt x="3706" y="7416"/>
                  </a:cubicBezTo>
                  <a:cubicBezTo>
                    <a:pt x="5754" y="7416"/>
                    <a:pt x="7416" y="5758"/>
                    <a:pt x="7416" y="3710"/>
                  </a:cubicBezTo>
                  <a:cubicBezTo>
                    <a:pt x="7416" y="1662"/>
                    <a:pt x="5754" y="1"/>
                    <a:pt x="37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1" name="Google Shape;4731;p47"/>
            <p:cNvSpPr/>
            <p:nvPr/>
          </p:nvSpPr>
          <p:spPr>
            <a:xfrm>
              <a:off x="3355495" y="2898519"/>
              <a:ext cx="442165" cy="442147"/>
            </a:xfrm>
            <a:custGeom>
              <a:avLst/>
              <a:gdLst/>
              <a:ahLst/>
              <a:cxnLst/>
              <a:rect l="l" t="t" r="r" b="b"/>
              <a:pathLst>
                <a:path w="6996" h="6996" extrusionOk="0">
                  <a:moveTo>
                    <a:pt x="3496" y="0"/>
                  </a:moveTo>
                  <a:cubicBezTo>
                    <a:pt x="1566" y="0"/>
                    <a:pt x="0" y="1566"/>
                    <a:pt x="0" y="3500"/>
                  </a:cubicBezTo>
                  <a:cubicBezTo>
                    <a:pt x="0" y="5430"/>
                    <a:pt x="1566" y="6996"/>
                    <a:pt x="3496" y="6996"/>
                  </a:cubicBezTo>
                  <a:cubicBezTo>
                    <a:pt x="5431" y="6996"/>
                    <a:pt x="6996" y="5430"/>
                    <a:pt x="6996" y="3500"/>
                  </a:cubicBezTo>
                  <a:cubicBezTo>
                    <a:pt x="6996" y="1566"/>
                    <a:pt x="5431" y="0"/>
                    <a:pt x="34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2" name="Google Shape;4732;p47"/>
            <p:cNvSpPr/>
            <p:nvPr/>
          </p:nvSpPr>
          <p:spPr>
            <a:xfrm>
              <a:off x="3386780" y="2930625"/>
              <a:ext cx="378836" cy="378252"/>
            </a:xfrm>
            <a:custGeom>
              <a:avLst/>
              <a:gdLst/>
              <a:ahLst/>
              <a:cxnLst/>
              <a:rect l="l" t="t" r="r" b="b"/>
              <a:pathLst>
                <a:path w="5994" h="5985" extrusionOk="0">
                  <a:moveTo>
                    <a:pt x="3005" y="0"/>
                  </a:moveTo>
                  <a:cubicBezTo>
                    <a:pt x="3002" y="0"/>
                    <a:pt x="2999" y="0"/>
                    <a:pt x="2997" y="0"/>
                  </a:cubicBezTo>
                  <a:cubicBezTo>
                    <a:pt x="1960" y="0"/>
                    <a:pt x="1050" y="525"/>
                    <a:pt x="513" y="1322"/>
                  </a:cubicBezTo>
                  <a:cubicBezTo>
                    <a:pt x="190" y="1800"/>
                    <a:pt x="1" y="2371"/>
                    <a:pt x="1" y="2992"/>
                  </a:cubicBezTo>
                  <a:cubicBezTo>
                    <a:pt x="1" y="3479"/>
                    <a:pt x="118" y="3941"/>
                    <a:pt x="328" y="4348"/>
                  </a:cubicBezTo>
                  <a:cubicBezTo>
                    <a:pt x="672" y="5027"/>
                    <a:pt x="1268" y="5556"/>
                    <a:pt x="1990" y="5812"/>
                  </a:cubicBezTo>
                  <a:cubicBezTo>
                    <a:pt x="2304" y="5921"/>
                    <a:pt x="2644" y="5984"/>
                    <a:pt x="2997" y="5984"/>
                  </a:cubicBezTo>
                  <a:cubicBezTo>
                    <a:pt x="4080" y="5984"/>
                    <a:pt x="5028" y="5413"/>
                    <a:pt x="5552" y="4553"/>
                  </a:cubicBezTo>
                  <a:cubicBezTo>
                    <a:pt x="5829" y="4096"/>
                    <a:pt x="5993" y="3563"/>
                    <a:pt x="5993" y="2992"/>
                  </a:cubicBezTo>
                  <a:cubicBezTo>
                    <a:pt x="5993" y="1341"/>
                    <a:pt x="4659" y="0"/>
                    <a:pt x="30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3" name="Google Shape;4733;p47"/>
            <p:cNvSpPr/>
            <p:nvPr/>
          </p:nvSpPr>
          <p:spPr>
            <a:xfrm>
              <a:off x="3387349" y="2930625"/>
              <a:ext cx="341357" cy="327060"/>
            </a:xfrm>
            <a:custGeom>
              <a:avLst/>
              <a:gdLst/>
              <a:ahLst/>
              <a:cxnLst/>
              <a:rect l="l" t="t" r="r" b="b"/>
              <a:pathLst>
                <a:path w="5401" h="5175" extrusionOk="0">
                  <a:moveTo>
                    <a:pt x="2992" y="0"/>
                  </a:moveTo>
                  <a:cubicBezTo>
                    <a:pt x="1960" y="0"/>
                    <a:pt x="1049" y="525"/>
                    <a:pt x="508" y="1322"/>
                  </a:cubicBezTo>
                  <a:cubicBezTo>
                    <a:pt x="189" y="1800"/>
                    <a:pt x="0" y="2371"/>
                    <a:pt x="0" y="2992"/>
                  </a:cubicBezTo>
                  <a:cubicBezTo>
                    <a:pt x="0" y="3479"/>
                    <a:pt x="113" y="3941"/>
                    <a:pt x="323" y="4352"/>
                  </a:cubicBezTo>
                  <a:cubicBezTo>
                    <a:pt x="483" y="4658"/>
                    <a:pt x="697" y="4939"/>
                    <a:pt x="948" y="5174"/>
                  </a:cubicBezTo>
                  <a:cubicBezTo>
                    <a:pt x="848" y="5044"/>
                    <a:pt x="760" y="4902"/>
                    <a:pt x="684" y="4755"/>
                  </a:cubicBezTo>
                  <a:cubicBezTo>
                    <a:pt x="474" y="4343"/>
                    <a:pt x="361" y="3882"/>
                    <a:pt x="361" y="3395"/>
                  </a:cubicBezTo>
                  <a:cubicBezTo>
                    <a:pt x="361" y="2778"/>
                    <a:pt x="550" y="2203"/>
                    <a:pt x="869" y="1729"/>
                  </a:cubicBezTo>
                  <a:cubicBezTo>
                    <a:pt x="1410" y="932"/>
                    <a:pt x="2316" y="407"/>
                    <a:pt x="3357" y="407"/>
                  </a:cubicBezTo>
                  <a:cubicBezTo>
                    <a:pt x="4146" y="407"/>
                    <a:pt x="4868" y="714"/>
                    <a:pt x="5401" y="1217"/>
                  </a:cubicBezTo>
                  <a:cubicBezTo>
                    <a:pt x="4855" y="479"/>
                    <a:pt x="3978" y="0"/>
                    <a:pt x="2992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4" name="Google Shape;4734;p47"/>
            <p:cNvSpPr/>
            <p:nvPr/>
          </p:nvSpPr>
          <p:spPr>
            <a:xfrm>
              <a:off x="3397904" y="2940421"/>
              <a:ext cx="357600" cy="358344"/>
            </a:xfrm>
            <a:custGeom>
              <a:avLst/>
              <a:gdLst/>
              <a:ahLst/>
              <a:cxnLst/>
              <a:rect l="l" t="t" r="r" b="b"/>
              <a:pathLst>
                <a:path w="5658" h="5670" extrusionOk="0">
                  <a:moveTo>
                    <a:pt x="2972" y="0"/>
                  </a:moveTo>
                  <a:lnTo>
                    <a:pt x="2951" y="382"/>
                  </a:lnTo>
                  <a:cubicBezTo>
                    <a:pt x="2972" y="382"/>
                    <a:pt x="2989" y="386"/>
                    <a:pt x="3010" y="386"/>
                  </a:cubicBezTo>
                  <a:lnTo>
                    <a:pt x="3043" y="5"/>
                  </a:lnTo>
                  <a:cubicBezTo>
                    <a:pt x="3022" y="0"/>
                    <a:pt x="2993" y="0"/>
                    <a:pt x="2972" y="0"/>
                  </a:cubicBezTo>
                  <a:close/>
                  <a:moveTo>
                    <a:pt x="2426" y="26"/>
                  </a:moveTo>
                  <a:cubicBezTo>
                    <a:pt x="2405" y="30"/>
                    <a:pt x="2380" y="30"/>
                    <a:pt x="2359" y="34"/>
                  </a:cubicBezTo>
                  <a:lnTo>
                    <a:pt x="2422" y="412"/>
                  </a:lnTo>
                  <a:cubicBezTo>
                    <a:pt x="2439" y="412"/>
                    <a:pt x="2460" y="407"/>
                    <a:pt x="2481" y="403"/>
                  </a:cubicBezTo>
                  <a:lnTo>
                    <a:pt x="2426" y="26"/>
                  </a:lnTo>
                  <a:close/>
                  <a:moveTo>
                    <a:pt x="3572" y="105"/>
                  </a:moveTo>
                  <a:lnTo>
                    <a:pt x="3471" y="470"/>
                  </a:lnTo>
                  <a:cubicBezTo>
                    <a:pt x="3492" y="475"/>
                    <a:pt x="3509" y="483"/>
                    <a:pt x="3530" y="487"/>
                  </a:cubicBezTo>
                  <a:lnTo>
                    <a:pt x="3639" y="126"/>
                  </a:lnTo>
                  <a:cubicBezTo>
                    <a:pt x="3614" y="114"/>
                    <a:pt x="3593" y="110"/>
                    <a:pt x="3572" y="105"/>
                  </a:cubicBezTo>
                  <a:close/>
                  <a:moveTo>
                    <a:pt x="1831" y="177"/>
                  </a:moveTo>
                  <a:cubicBezTo>
                    <a:pt x="1810" y="189"/>
                    <a:pt x="1789" y="193"/>
                    <a:pt x="1768" y="202"/>
                  </a:cubicBezTo>
                  <a:lnTo>
                    <a:pt x="1910" y="559"/>
                  </a:lnTo>
                  <a:cubicBezTo>
                    <a:pt x="1931" y="550"/>
                    <a:pt x="1944" y="546"/>
                    <a:pt x="1965" y="533"/>
                  </a:cubicBezTo>
                  <a:lnTo>
                    <a:pt x="1831" y="177"/>
                  </a:lnTo>
                  <a:close/>
                  <a:moveTo>
                    <a:pt x="4143" y="328"/>
                  </a:moveTo>
                  <a:lnTo>
                    <a:pt x="3966" y="663"/>
                  </a:lnTo>
                  <a:cubicBezTo>
                    <a:pt x="3979" y="672"/>
                    <a:pt x="4000" y="680"/>
                    <a:pt x="4017" y="693"/>
                  </a:cubicBezTo>
                  <a:lnTo>
                    <a:pt x="4201" y="361"/>
                  </a:lnTo>
                  <a:cubicBezTo>
                    <a:pt x="4185" y="349"/>
                    <a:pt x="4164" y="340"/>
                    <a:pt x="4143" y="328"/>
                  </a:cubicBezTo>
                  <a:close/>
                  <a:moveTo>
                    <a:pt x="1285" y="454"/>
                  </a:moveTo>
                  <a:cubicBezTo>
                    <a:pt x="1264" y="466"/>
                    <a:pt x="1247" y="483"/>
                    <a:pt x="1226" y="491"/>
                  </a:cubicBezTo>
                  <a:lnTo>
                    <a:pt x="1440" y="806"/>
                  </a:lnTo>
                  <a:cubicBezTo>
                    <a:pt x="1457" y="798"/>
                    <a:pt x="1474" y="785"/>
                    <a:pt x="1495" y="777"/>
                  </a:cubicBezTo>
                  <a:lnTo>
                    <a:pt x="1285" y="454"/>
                  </a:lnTo>
                  <a:close/>
                  <a:moveTo>
                    <a:pt x="4655" y="672"/>
                  </a:moveTo>
                  <a:lnTo>
                    <a:pt x="4411" y="966"/>
                  </a:lnTo>
                  <a:cubicBezTo>
                    <a:pt x="4420" y="974"/>
                    <a:pt x="4436" y="991"/>
                    <a:pt x="4453" y="999"/>
                  </a:cubicBezTo>
                  <a:lnTo>
                    <a:pt x="4709" y="718"/>
                  </a:lnTo>
                  <a:cubicBezTo>
                    <a:pt x="4692" y="701"/>
                    <a:pt x="4671" y="684"/>
                    <a:pt x="4655" y="672"/>
                  </a:cubicBezTo>
                  <a:close/>
                  <a:moveTo>
                    <a:pt x="807" y="844"/>
                  </a:moveTo>
                  <a:lnTo>
                    <a:pt x="760" y="890"/>
                  </a:lnTo>
                  <a:lnTo>
                    <a:pt x="1037" y="1154"/>
                  </a:lnTo>
                  <a:cubicBezTo>
                    <a:pt x="1054" y="1138"/>
                    <a:pt x="1063" y="1121"/>
                    <a:pt x="1079" y="1108"/>
                  </a:cubicBezTo>
                  <a:lnTo>
                    <a:pt x="807" y="844"/>
                  </a:lnTo>
                  <a:close/>
                  <a:moveTo>
                    <a:pt x="5079" y="1108"/>
                  </a:moveTo>
                  <a:lnTo>
                    <a:pt x="4772" y="1343"/>
                  </a:lnTo>
                  <a:cubicBezTo>
                    <a:pt x="4789" y="1356"/>
                    <a:pt x="4797" y="1373"/>
                    <a:pt x="4810" y="1389"/>
                  </a:cubicBezTo>
                  <a:lnTo>
                    <a:pt x="5120" y="1163"/>
                  </a:lnTo>
                  <a:cubicBezTo>
                    <a:pt x="5104" y="1146"/>
                    <a:pt x="5091" y="1125"/>
                    <a:pt x="5079" y="1108"/>
                  </a:cubicBezTo>
                  <a:close/>
                  <a:moveTo>
                    <a:pt x="429" y="1322"/>
                  </a:moveTo>
                  <a:cubicBezTo>
                    <a:pt x="412" y="1343"/>
                    <a:pt x="404" y="1356"/>
                    <a:pt x="391" y="1377"/>
                  </a:cubicBezTo>
                  <a:lnTo>
                    <a:pt x="718" y="1578"/>
                  </a:lnTo>
                  <a:cubicBezTo>
                    <a:pt x="727" y="1557"/>
                    <a:pt x="739" y="1540"/>
                    <a:pt x="756" y="1524"/>
                  </a:cubicBezTo>
                  <a:lnTo>
                    <a:pt x="429" y="1322"/>
                  </a:lnTo>
                  <a:close/>
                  <a:moveTo>
                    <a:pt x="5393" y="1637"/>
                  </a:moveTo>
                  <a:lnTo>
                    <a:pt x="5045" y="1796"/>
                  </a:lnTo>
                  <a:cubicBezTo>
                    <a:pt x="5058" y="1813"/>
                    <a:pt x="5062" y="1834"/>
                    <a:pt x="5070" y="1851"/>
                  </a:cubicBezTo>
                  <a:lnTo>
                    <a:pt x="5418" y="1700"/>
                  </a:lnTo>
                  <a:cubicBezTo>
                    <a:pt x="5414" y="1679"/>
                    <a:pt x="5402" y="1658"/>
                    <a:pt x="5393" y="1637"/>
                  </a:cubicBezTo>
                  <a:close/>
                  <a:moveTo>
                    <a:pt x="156" y="1872"/>
                  </a:moveTo>
                  <a:cubicBezTo>
                    <a:pt x="152" y="1893"/>
                    <a:pt x="139" y="1914"/>
                    <a:pt x="135" y="1935"/>
                  </a:cubicBezTo>
                  <a:lnTo>
                    <a:pt x="496" y="2057"/>
                  </a:lnTo>
                  <a:cubicBezTo>
                    <a:pt x="504" y="2040"/>
                    <a:pt x="509" y="2019"/>
                    <a:pt x="517" y="2002"/>
                  </a:cubicBezTo>
                  <a:lnTo>
                    <a:pt x="156" y="1872"/>
                  </a:lnTo>
                  <a:close/>
                  <a:moveTo>
                    <a:pt x="5590" y="2212"/>
                  </a:moveTo>
                  <a:lnTo>
                    <a:pt x="5217" y="2296"/>
                  </a:lnTo>
                  <a:cubicBezTo>
                    <a:pt x="5225" y="2317"/>
                    <a:pt x="5225" y="2334"/>
                    <a:pt x="5230" y="2355"/>
                  </a:cubicBezTo>
                  <a:lnTo>
                    <a:pt x="5607" y="2279"/>
                  </a:lnTo>
                  <a:cubicBezTo>
                    <a:pt x="5603" y="2254"/>
                    <a:pt x="5595" y="2233"/>
                    <a:pt x="5590" y="2212"/>
                  </a:cubicBezTo>
                  <a:close/>
                  <a:moveTo>
                    <a:pt x="14" y="2464"/>
                  </a:moveTo>
                  <a:cubicBezTo>
                    <a:pt x="9" y="2485"/>
                    <a:pt x="5" y="2510"/>
                    <a:pt x="5" y="2531"/>
                  </a:cubicBezTo>
                  <a:lnTo>
                    <a:pt x="383" y="2573"/>
                  </a:lnTo>
                  <a:cubicBezTo>
                    <a:pt x="387" y="2552"/>
                    <a:pt x="387" y="2539"/>
                    <a:pt x="391" y="2510"/>
                  </a:cubicBezTo>
                  <a:lnTo>
                    <a:pt x="14" y="2464"/>
                  </a:lnTo>
                  <a:close/>
                  <a:moveTo>
                    <a:pt x="5658" y="2825"/>
                  </a:moveTo>
                  <a:lnTo>
                    <a:pt x="5276" y="2837"/>
                  </a:lnTo>
                  <a:lnTo>
                    <a:pt x="5276" y="2896"/>
                  </a:lnTo>
                  <a:lnTo>
                    <a:pt x="5658" y="2904"/>
                  </a:lnTo>
                  <a:lnTo>
                    <a:pt x="5658" y="2837"/>
                  </a:lnTo>
                  <a:lnTo>
                    <a:pt x="5658" y="2825"/>
                  </a:lnTo>
                  <a:close/>
                  <a:moveTo>
                    <a:pt x="383" y="3047"/>
                  </a:moveTo>
                  <a:lnTo>
                    <a:pt x="1" y="3076"/>
                  </a:lnTo>
                  <a:cubicBezTo>
                    <a:pt x="1" y="3097"/>
                    <a:pt x="5" y="3127"/>
                    <a:pt x="5" y="3148"/>
                  </a:cubicBezTo>
                  <a:lnTo>
                    <a:pt x="387" y="3106"/>
                  </a:lnTo>
                  <a:cubicBezTo>
                    <a:pt x="387" y="3085"/>
                    <a:pt x="383" y="3068"/>
                    <a:pt x="383" y="3047"/>
                  </a:cubicBezTo>
                  <a:close/>
                  <a:moveTo>
                    <a:pt x="5225" y="3366"/>
                  </a:moveTo>
                  <a:cubicBezTo>
                    <a:pt x="5217" y="3387"/>
                    <a:pt x="5213" y="3404"/>
                    <a:pt x="5209" y="3425"/>
                  </a:cubicBezTo>
                  <a:lnTo>
                    <a:pt x="5582" y="3513"/>
                  </a:lnTo>
                  <a:cubicBezTo>
                    <a:pt x="5586" y="3488"/>
                    <a:pt x="5590" y="3467"/>
                    <a:pt x="5595" y="3450"/>
                  </a:cubicBezTo>
                  <a:lnTo>
                    <a:pt x="5225" y="3366"/>
                  </a:lnTo>
                  <a:close/>
                  <a:moveTo>
                    <a:pt x="483" y="3567"/>
                  </a:moveTo>
                  <a:lnTo>
                    <a:pt x="114" y="3681"/>
                  </a:lnTo>
                  <a:cubicBezTo>
                    <a:pt x="118" y="3702"/>
                    <a:pt x="131" y="3723"/>
                    <a:pt x="135" y="3744"/>
                  </a:cubicBezTo>
                  <a:lnTo>
                    <a:pt x="504" y="3622"/>
                  </a:lnTo>
                  <a:lnTo>
                    <a:pt x="483" y="3567"/>
                  </a:lnTo>
                  <a:close/>
                  <a:moveTo>
                    <a:pt x="5058" y="3865"/>
                  </a:moveTo>
                  <a:cubicBezTo>
                    <a:pt x="5045" y="3882"/>
                    <a:pt x="5041" y="3903"/>
                    <a:pt x="5028" y="3916"/>
                  </a:cubicBezTo>
                  <a:lnTo>
                    <a:pt x="5372" y="4083"/>
                  </a:lnTo>
                  <a:cubicBezTo>
                    <a:pt x="5381" y="4071"/>
                    <a:pt x="5393" y="4050"/>
                    <a:pt x="5402" y="4029"/>
                  </a:cubicBezTo>
                  <a:lnTo>
                    <a:pt x="5058" y="3865"/>
                  </a:lnTo>
                  <a:close/>
                  <a:moveTo>
                    <a:pt x="693" y="4054"/>
                  </a:moveTo>
                  <a:lnTo>
                    <a:pt x="362" y="4243"/>
                  </a:lnTo>
                  <a:cubicBezTo>
                    <a:pt x="379" y="4264"/>
                    <a:pt x="387" y="4281"/>
                    <a:pt x="400" y="4302"/>
                  </a:cubicBezTo>
                  <a:lnTo>
                    <a:pt x="723" y="4104"/>
                  </a:lnTo>
                  <a:cubicBezTo>
                    <a:pt x="714" y="4083"/>
                    <a:pt x="702" y="4071"/>
                    <a:pt x="693" y="4054"/>
                  </a:cubicBezTo>
                  <a:close/>
                  <a:moveTo>
                    <a:pt x="4776" y="4314"/>
                  </a:moveTo>
                  <a:cubicBezTo>
                    <a:pt x="4768" y="4331"/>
                    <a:pt x="4751" y="4348"/>
                    <a:pt x="4743" y="4365"/>
                  </a:cubicBezTo>
                  <a:lnTo>
                    <a:pt x="5041" y="4604"/>
                  </a:lnTo>
                  <a:cubicBezTo>
                    <a:pt x="5058" y="4587"/>
                    <a:pt x="5066" y="4566"/>
                    <a:pt x="5083" y="4545"/>
                  </a:cubicBezTo>
                  <a:lnTo>
                    <a:pt x="4776" y="4314"/>
                  </a:lnTo>
                  <a:close/>
                  <a:moveTo>
                    <a:pt x="1008" y="4478"/>
                  </a:moveTo>
                  <a:lnTo>
                    <a:pt x="723" y="4734"/>
                  </a:lnTo>
                  <a:cubicBezTo>
                    <a:pt x="739" y="4755"/>
                    <a:pt x="756" y="4772"/>
                    <a:pt x="769" y="4788"/>
                  </a:cubicBezTo>
                  <a:lnTo>
                    <a:pt x="1050" y="4520"/>
                  </a:lnTo>
                  <a:cubicBezTo>
                    <a:pt x="1033" y="4507"/>
                    <a:pt x="1021" y="4495"/>
                    <a:pt x="1008" y="4478"/>
                  </a:cubicBezTo>
                  <a:close/>
                  <a:moveTo>
                    <a:pt x="4415" y="4705"/>
                  </a:moveTo>
                  <a:cubicBezTo>
                    <a:pt x="4399" y="4713"/>
                    <a:pt x="4386" y="4730"/>
                    <a:pt x="4369" y="4742"/>
                  </a:cubicBezTo>
                  <a:lnTo>
                    <a:pt x="4609" y="5040"/>
                  </a:lnTo>
                  <a:cubicBezTo>
                    <a:pt x="4625" y="5023"/>
                    <a:pt x="4646" y="5007"/>
                    <a:pt x="4663" y="4990"/>
                  </a:cubicBezTo>
                  <a:lnTo>
                    <a:pt x="4415" y="4705"/>
                  </a:lnTo>
                  <a:close/>
                  <a:moveTo>
                    <a:pt x="1398" y="4839"/>
                  </a:moveTo>
                  <a:lnTo>
                    <a:pt x="1180" y="5149"/>
                  </a:lnTo>
                  <a:cubicBezTo>
                    <a:pt x="1201" y="5162"/>
                    <a:pt x="1218" y="5175"/>
                    <a:pt x="1239" y="5187"/>
                  </a:cubicBezTo>
                  <a:lnTo>
                    <a:pt x="1449" y="4872"/>
                  </a:lnTo>
                  <a:lnTo>
                    <a:pt x="1398" y="4839"/>
                  </a:lnTo>
                  <a:close/>
                  <a:moveTo>
                    <a:pt x="3975" y="5002"/>
                  </a:moveTo>
                  <a:cubicBezTo>
                    <a:pt x="3958" y="5015"/>
                    <a:pt x="3937" y="5019"/>
                    <a:pt x="3920" y="5028"/>
                  </a:cubicBezTo>
                  <a:lnTo>
                    <a:pt x="4097" y="5372"/>
                  </a:lnTo>
                  <a:cubicBezTo>
                    <a:pt x="4118" y="5359"/>
                    <a:pt x="4134" y="5351"/>
                    <a:pt x="4155" y="5338"/>
                  </a:cubicBezTo>
                  <a:lnTo>
                    <a:pt x="3975" y="5002"/>
                  </a:lnTo>
                  <a:close/>
                  <a:moveTo>
                    <a:pt x="1868" y="5091"/>
                  </a:moveTo>
                  <a:lnTo>
                    <a:pt x="1713" y="5443"/>
                  </a:lnTo>
                  <a:cubicBezTo>
                    <a:pt x="1734" y="5456"/>
                    <a:pt x="1755" y="5460"/>
                    <a:pt x="1776" y="5468"/>
                  </a:cubicBezTo>
                  <a:lnTo>
                    <a:pt x="1919" y="5112"/>
                  </a:lnTo>
                  <a:cubicBezTo>
                    <a:pt x="1902" y="5107"/>
                    <a:pt x="1881" y="5095"/>
                    <a:pt x="1868" y="5091"/>
                  </a:cubicBezTo>
                  <a:close/>
                  <a:moveTo>
                    <a:pt x="3480" y="5196"/>
                  </a:moveTo>
                  <a:cubicBezTo>
                    <a:pt x="3459" y="5204"/>
                    <a:pt x="3446" y="5208"/>
                    <a:pt x="3425" y="5212"/>
                  </a:cubicBezTo>
                  <a:lnTo>
                    <a:pt x="3517" y="5586"/>
                  </a:lnTo>
                  <a:cubicBezTo>
                    <a:pt x="3538" y="5582"/>
                    <a:pt x="3559" y="5573"/>
                    <a:pt x="3580" y="5565"/>
                  </a:cubicBezTo>
                  <a:lnTo>
                    <a:pt x="3480" y="5196"/>
                  </a:lnTo>
                  <a:close/>
                  <a:moveTo>
                    <a:pt x="2376" y="5246"/>
                  </a:moveTo>
                  <a:lnTo>
                    <a:pt x="2301" y="5624"/>
                  </a:lnTo>
                  <a:cubicBezTo>
                    <a:pt x="2322" y="5628"/>
                    <a:pt x="2351" y="5628"/>
                    <a:pt x="2372" y="5632"/>
                  </a:cubicBezTo>
                  <a:lnTo>
                    <a:pt x="2435" y="5254"/>
                  </a:lnTo>
                  <a:cubicBezTo>
                    <a:pt x="2414" y="5250"/>
                    <a:pt x="2397" y="5250"/>
                    <a:pt x="2376" y="5246"/>
                  </a:cubicBezTo>
                  <a:close/>
                  <a:moveTo>
                    <a:pt x="2901" y="5288"/>
                  </a:moveTo>
                  <a:lnTo>
                    <a:pt x="2909" y="5670"/>
                  </a:lnTo>
                  <a:lnTo>
                    <a:pt x="2980" y="5670"/>
                  </a:lnTo>
                  <a:lnTo>
                    <a:pt x="2959" y="52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5" name="Google Shape;4735;p47"/>
            <p:cNvSpPr/>
            <p:nvPr/>
          </p:nvSpPr>
          <p:spPr>
            <a:xfrm>
              <a:off x="3556287" y="3112832"/>
              <a:ext cx="161293" cy="4247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1" y="0"/>
                    <a:pt x="0" y="151"/>
                    <a:pt x="0" y="336"/>
                  </a:cubicBezTo>
                  <a:cubicBezTo>
                    <a:pt x="0" y="516"/>
                    <a:pt x="151" y="671"/>
                    <a:pt x="336" y="671"/>
                  </a:cubicBezTo>
                  <a:cubicBezTo>
                    <a:pt x="520" y="671"/>
                    <a:pt x="2552" y="516"/>
                    <a:pt x="2552" y="336"/>
                  </a:cubicBezTo>
                  <a:cubicBezTo>
                    <a:pt x="2552" y="147"/>
                    <a:pt x="520" y="0"/>
                    <a:pt x="336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6" name="Google Shape;4736;p47"/>
            <p:cNvSpPr/>
            <p:nvPr/>
          </p:nvSpPr>
          <p:spPr>
            <a:xfrm>
              <a:off x="3555212" y="3098485"/>
              <a:ext cx="161293" cy="42470"/>
            </a:xfrm>
            <a:custGeom>
              <a:avLst/>
              <a:gdLst/>
              <a:ahLst/>
              <a:cxnLst/>
              <a:rect l="l" t="t" r="r" b="b"/>
              <a:pathLst>
                <a:path w="2552" h="672" extrusionOk="0">
                  <a:moveTo>
                    <a:pt x="336" y="0"/>
                  </a:moveTo>
                  <a:cubicBezTo>
                    <a:pt x="156" y="0"/>
                    <a:pt x="0" y="152"/>
                    <a:pt x="0" y="336"/>
                  </a:cubicBezTo>
                  <a:cubicBezTo>
                    <a:pt x="0" y="521"/>
                    <a:pt x="156" y="672"/>
                    <a:pt x="336" y="672"/>
                  </a:cubicBezTo>
                  <a:cubicBezTo>
                    <a:pt x="521" y="672"/>
                    <a:pt x="2552" y="521"/>
                    <a:pt x="2552" y="336"/>
                  </a:cubicBezTo>
                  <a:cubicBezTo>
                    <a:pt x="2552" y="147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7" name="Google Shape;4737;p47"/>
            <p:cNvSpPr/>
            <p:nvPr/>
          </p:nvSpPr>
          <p:spPr>
            <a:xfrm>
              <a:off x="3554959" y="3098485"/>
              <a:ext cx="161293" cy="21298"/>
            </a:xfrm>
            <a:custGeom>
              <a:avLst/>
              <a:gdLst/>
              <a:ahLst/>
              <a:cxnLst/>
              <a:rect l="l" t="t" r="r" b="b"/>
              <a:pathLst>
                <a:path w="2552" h="337" extrusionOk="0">
                  <a:moveTo>
                    <a:pt x="336" y="0"/>
                  </a:moveTo>
                  <a:cubicBezTo>
                    <a:pt x="151" y="0"/>
                    <a:pt x="0" y="152"/>
                    <a:pt x="0" y="336"/>
                  </a:cubicBezTo>
                  <a:lnTo>
                    <a:pt x="2552" y="336"/>
                  </a:lnTo>
                  <a:cubicBezTo>
                    <a:pt x="2552" y="152"/>
                    <a:pt x="521" y="0"/>
                    <a:pt x="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8" name="Google Shape;4738;p47"/>
            <p:cNvSpPr/>
            <p:nvPr/>
          </p:nvSpPr>
          <p:spPr>
            <a:xfrm>
              <a:off x="3597621" y="3112263"/>
              <a:ext cx="86271" cy="14157"/>
            </a:xfrm>
            <a:custGeom>
              <a:avLst/>
              <a:gdLst/>
              <a:ahLst/>
              <a:cxnLst/>
              <a:rect l="l" t="t" r="r" b="b"/>
              <a:pathLst>
                <a:path w="1365" h="224" extrusionOk="0">
                  <a:moveTo>
                    <a:pt x="212" y="0"/>
                  </a:moveTo>
                  <a:cubicBezTo>
                    <a:pt x="97" y="0"/>
                    <a:pt x="1" y="46"/>
                    <a:pt x="1" y="114"/>
                  </a:cubicBezTo>
                  <a:cubicBezTo>
                    <a:pt x="1" y="178"/>
                    <a:pt x="97" y="223"/>
                    <a:pt x="212" y="223"/>
                  </a:cubicBezTo>
                  <a:cubicBezTo>
                    <a:pt x="217" y="223"/>
                    <a:pt x="222" y="223"/>
                    <a:pt x="227" y="223"/>
                  </a:cubicBezTo>
                  <a:lnTo>
                    <a:pt x="1344" y="148"/>
                  </a:lnTo>
                  <a:cubicBezTo>
                    <a:pt x="1356" y="148"/>
                    <a:pt x="1365" y="135"/>
                    <a:pt x="1365" y="114"/>
                  </a:cubicBezTo>
                  <a:cubicBezTo>
                    <a:pt x="1365" y="93"/>
                    <a:pt x="1356" y="76"/>
                    <a:pt x="1344" y="76"/>
                  </a:cubicBezTo>
                  <a:lnTo>
                    <a:pt x="227" y="1"/>
                  </a:lnTo>
                  <a:cubicBezTo>
                    <a:pt x="222" y="0"/>
                    <a:pt x="217" y="0"/>
                    <a:pt x="2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9" name="Google Shape;4739;p47"/>
            <p:cNvSpPr/>
            <p:nvPr/>
          </p:nvSpPr>
          <p:spPr>
            <a:xfrm>
              <a:off x="3555971" y="3098991"/>
              <a:ext cx="41208" cy="41206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324" y="1"/>
                  </a:moveTo>
                  <a:cubicBezTo>
                    <a:pt x="144" y="1"/>
                    <a:pt x="1" y="148"/>
                    <a:pt x="1" y="328"/>
                  </a:cubicBezTo>
                  <a:cubicBezTo>
                    <a:pt x="1" y="509"/>
                    <a:pt x="144" y="651"/>
                    <a:pt x="324" y="651"/>
                  </a:cubicBezTo>
                  <a:cubicBezTo>
                    <a:pt x="505" y="651"/>
                    <a:pt x="651" y="509"/>
                    <a:pt x="651" y="328"/>
                  </a:cubicBezTo>
                  <a:cubicBezTo>
                    <a:pt x="651" y="148"/>
                    <a:pt x="505" y="1"/>
                    <a:pt x="3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0" name="Google Shape;4740;p47"/>
            <p:cNvSpPr/>
            <p:nvPr/>
          </p:nvSpPr>
          <p:spPr>
            <a:xfrm>
              <a:off x="3569243" y="3112263"/>
              <a:ext cx="14663" cy="14662"/>
            </a:xfrm>
            <a:custGeom>
              <a:avLst/>
              <a:gdLst/>
              <a:ahLst/>
              <a:cxnLst/>
              <a:rect l="l" t="t" r="r" b="b"/>
              <a:pathLst>
                <a:path w="232" h="232" extrusionOk="0">
                  <a:moveTo>
                    <a:pt x="114" y="1"/>
                  </a:moveTo>
                  <a:cubicBezTo>
                    <a:pt x="51" y="1"/>
                    <a:pt x="1" y="55"/>
                    <a:pt x="1" y="118"/>
                  </a:cubicBezTo>
                  <a:cubicBezTo>
                    <a:pt x="1" y="181"/>
                    <a:pt x="51" y="231"/>
                    <a:pt x="114" y="231"/>
                  </a:cubicBezTo>
                  <a:cubicBezTo>
                    <a:pt x="177" y="231"/>
                    <a:pt x="232" y="181"/>
                    <a:pt x="232" y="118"/>
                  </a:cubicBezTo>
                  <a:cubicBezTo>
                    <a:pt x="232" y="55"/>
                    <a:pt x="177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1" name="Google Shape;4741;p47"/>
            <p:cNvSpPr/>
            <p:nvPr/>
          </p:nvSpPr>
          <p:spPr>
            <a:xfrm>
              <a:off x="3558625" y="3180962"/>
              <a:ext cx="36405" cy="59977"/>
            </a:xfrm>
            <a:custGeom>
              <a:avLst/>
              <a:gdLst/>
              <a:ahLst/>
              <a:cxnLst/>
              <a:rect l="l" t="t" r="r" b="b"/>
              <a:pathLst>
                <a:path w="576" h="949" extrusionOk="0">
                  <a:moveTo>
                    <a:pt x="290" y="1"/>
                  </a:moveTo>
                  <a:lnTo>
                    <a:pt x="47" y="504"/>
                  </a:lnTo>
                  <a:cubicBezTo>
                    <a:pt x="39" y="525"/>
                    <a:pt x="26" y="542"/>
                    <a:pt x="22" y="563"/>
                  </a:cubicBezTo>
                  <a:lnTo>
                    <a:pt x="18" y="571"/>
                  </a:lnTo>
                  <a:cubicBezTo>
                    <a:pt x="5" y="596"/>
                    <a:pt x="1" y="630"/>
                    <a:pt x="1" y="659"/>
                  </a:cubicBezTo>
                  <a:cubicBezTo>
                    <a:pt x="1" y="819"/>
                    <a:pt x="131" y="949"/>
                    <a:pt x="290" y="949"/>
                  </a:cubicBezTo>
                  <a:cubicBezTo>
                    <a:pt x="446" y="949"/>
                    <a:pt x="576" y="819"/>
                    <a:pt x="576" y="659"/>
                  </a:cubicBezTo>
                  <a:cubicBezTo>
                    <a:pt x="572" y="634"/>
                    <a:pt x="567" y="605"/>
                    <a:pt x="555" y="580"/>
                  </a:cubicBezTo>
                  <a:lnTo>
                    <a:pt x="555" y="567"/>
                  </a:lnTo>
                  <a:cubicBezTo>
                    <a:pt x="551" y="546"/>
                    <a:pt x="538" y="525"/>
                    <a:pt x="530" y="508"/>
                  </a:cubicBezTo>
                  <a:lnTo>
                    <a:pt x="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2" name="Google Shape;4742;p47"/>
            <p:cNvSpPr/>
            <p:nvPr/>
          </p:nvSpPr>
          <p:spPr>
            <a:xfrm>
              <a:off x="4963532" y="4080304"/>
              <a:ext cx="610852" cy="466290"/>
            </a:xfrm>
            <a:custGeom>
              <a:avLst/>
              <a:gdLst/>
              <a:ahLst/>
              <a:cxnLst/>
              <a:rect l="l" t="t" r="r" b="b"/>
              <a:pathLst>
                <a:path w="9665" h="7378" extrusionOk="0">
                  <a:moveTo>
                    <a:pt x="4834" y="0"/>
                  </a:moveTo>
                  <a:cubicBezTo>
                    <a:pt x="3517" y="0"/>
                    <a:pt x="2363" y="693"/>
                    <a:pt x="1712" y="1734"/>
                  </a:cubicBezTo>
                  <a:lnTo>
                    <a:pt x="0" y="1734"/>
                  </a:lnTo>
                  <a:lnTo>
                    <a:pt x="0" y="5645"/>
                  </a:lnTo>
                  <a:lnTo>
                    <a:pt x="1712" y="5645"/>
                  </a:lnTo>
                  <a:cubicBezTo>
                    <a:pt x="2363" y="6685"/>
                    <a:pt x="3517" y="7378"/>
                    <a:pt x="4834" y="7378"/>
                  </a:cubicBezTo>
                  <a:cubicBezTo>
                    <a:pt x="6148" y="7378"/>
                    <a:pt x="7302" y="6685"/>
                    <a:pt x="7952" y="5645"/>
                  </a:cubicBezTo>
                  <a:lnTo>
                    <a:pt x="9664" y="5645"/>
                  </a:lnTo>
                  <a:lnTo>
                    <a:pt x="9664" y="1734"/>
                  </a:lnTo>
                  <a:lnTo>
                    <a:pt x="7952" y="1734"/>
                  </a:lnTo>
                  <a:cubicBezTo>
                    <a:pt x="7302" y="693"/>
                    <a:pt x="6148" y="0"/>
                    <a:pt x="4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3" name="Google Shape;4743;p47"/>
            <p:cNvSpPr/>
            <p:nvPr/>
          </p:nvSpPr>
          <p:spPr>
            <a:xfrm>
              <a:off x="5218614" y="3984050"/>
              <a:ext cx="100366" cy="96317"/>
            </a:xfrm>
            <a:custGeom>
              <a:avLst/>
              <a:gdLst/>
              <a:ahLst/>
              <a:cxnLst/>
              <a:rect l="l" t="t" r="r" b="b"/>
              <a:pathLst>
                <a:path w="1588" h="1524" extrusionOk="0">
                  <a:moveTo>
                    <a:pt x="1" y="0"/>
                  </a:moveTo>
                  <a:lnTo>
                    <a:pt x="1" y="1523"/>
                  </a:lnTo>
                  <a:lnTo>
                    <a:pt x="1587" y="1523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rgbClr val="20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4" name="Google Shape;4744;p47"/>
            <p:cNvSpPr/>
            <p:nvPr/>
          </p:nvSpPr>
          <p:spPr>
            <a:xfrm>
              <a:off x="5213873" y="3997828"/>
              <a:ext cx="109846" cy="82286"/>
            </a:xfrm>
            <a:custGeom>
              <a:avLst/>
              <a:gdLst/>
              <a:ahLst/>
              <a:cxnLst/>
              <a:rect l="l" t="t" r="r" b="b"/>
              <a:pathLst>
                <a:path w="1738" h="1302" extrusionOk="0">
                  <a:moveTo>
                    <a:pt x="0" y="0"/>
                  </a:moveTo>
                  <a:lnTo>
                    <a:pt x="0" y="1301"/>
                  </a:lnTo>
                  <a:lnTo>
                    <a:pt x="1738" y="1301"/>
                  </a:lnTo>
                  <a:lnTo>
                    <a:pt x="17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5" name="Google Shape;4745;p47"/>
            <p:cNvSpPr/>
            <p:nvPr/>
          </p:nvSpPr>
          <p:spPr>
            <a:xfrm>
              <a:off x="5192891" y="4065705"/>
              <a:ext cx="152065" cy="14410"/>
            </a:xfrm>
            <a:custGeom>
              <a:avLst/>
              <a:gdLst/>
              <a:ahLst/>
              <a:cxnLst/>
              <a:rect l="l" t="t" r="r" b="b"/>
              <a:pathLst>
                <a:path w="2406" h="228" extrusionOk="0">
                  <a:moveTo>
                    <a:pt x="1" y="1"/>
                  </a:moveTo>
                  <a:lnTo>
                    <a:pt x="1" y="227"/>
                  </a:lnTo>
                  <a:lnTo>
                    <a:pt x="2405" y="227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6" name="Google Shape;4746;p47"/>
            <p:cNvSpPr/>
            <p:nvPr/>
          </p:nvSpPr>
          <p:spPr>
            <a:xfrm>
              <a:off x="5149155" y="4080052"/>
              <a:ext cx="239537" cy="34002"/>
            </a:xfrm>
            <a:custGeom>
              <a:avLst/>
              <a:gdLst/>
              <a:ahLst/>
              <a:cxnLst/>
              <a:rect l="l" t="t" r="r" b="b"/>
              <a:pathLst>
                <a:path w="3790" h="538" extrusionOk="0">
                  <a:moveTo>
                    <a:pt x="1" y="0"/>
                  </a:moveTo>
                  <a:lnTo>
                    <a:pt x="1" y="537"/>
                  </a:lnTo>
                  <a:lnTo>
                    <a:pt x="3790" y="537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7" name="Google Shape;4747;p47"/>
            <p:cNvSpPr/>
            <p:nvPr/>
          </p:nvSpPr>
          <p:spPr>
            <a:xfrm>
              <a:off x="5205088" y="3992266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1"/>
                  </a:lnTo>
                  <a:lnTo>
                    <a:pt x="18" y="365"/>
                  </a:lnTo>
                  <a:lnTo>
                    <a:pt x="2015" y="181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597D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8" name="Google Shape;4748;p47"/>
            <p:cNvSpPr/>
            <p:nvPr/>
          </p:nvSpPr>
          <p:spPr>
            <a:xfrm>
              <a:off x="5205088" y="4015334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0"/>
                  </a:moveTo>
                  <a:lnTo>
                    <a:pt x="1" y="185"/>
                  </a:lnTo>
                  <a:lnTo>
                    <a:pt x="18" y="365"/>
                  </a:lnTo>
                  <a:lnTo>
                    <a:pt x="2015" y="185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9" name="Google Shape;4749;p47"/>
            <p:cNvSpPr/>
            <p:nvPr/>
          </p:nvSpPr>
          <p:spPr>
            <a:xfrm>
              <a:off x="5205088" y="4038655"/>
              <a:ext cx="127416" cy="23131"/>
            </a:xfrm>
            <a:custGeom>
              <a:avLst/>
              <a:gdLst/>
              <a:ahLst/>
              <a:cxnLst/>
              <a:rect l="l" t="t" r="r" b="b"/>
              <a:pathLst>
                <a:path w="2016" h="366" extrusionOk="0">
                  <a:moveTo>
                    <a:pt x="1998" y="1"/>
                  </a:moveTo>
                  <a:lnTo>
                    <a:pt x="1" y="181"/>
                  </a:lnTo>
                  <a:lnTo>
                    <a:pt x="18" y="366"/>
                  </a:lnTo>
                  <a:lnTo>
                    <a:pt x="2015" y="181"/>
                  </a:lnTo>
                  <a:lnTo>
                    <a:pt x="19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0" name="Google Shape;4750;p47"/>
            <p:cNvSpPr/>
            <p:nvPr/>
          </p:nvSpPr>
          <p:spPr>
            <a:xfrm>
              <a:off x="4906208" y="4179466"/>
              <a:ext cx="56819" cy="268221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1" y="1"/>
                  </a:moveTo>
                  <a:lnTo>
                    <a:pt x="1" y="4243"/>
                  </a:lnTo>
                  <a:lnTo>
                    <a:pt x="899" y="424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3B53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1" name="Google Shape;4751;p47"/>
            <p:cNvSpPr/>
            <p:nvPr/>
          </p:nvSpPr>
          <p:spPr>
            <a:xfrm>
              <a:off x="4906208" y="4330642"/>
              <a:ext cx="56819" cy="117046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1" y="1"/>
                  </a:moveTo>
                  <a:lnTo>
                    <a:pt x="1" y="1851"/>
                  </a:lnTo>
                  <a:lnTo>
                    <a:pt x="899" y="1851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2C3E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2" name="Google Shape;4752;p47"/>
            <p:cNvSpPr/>
            <p:nvPr/>
          </p:nvSpPr>
          <p:spPr>
            <a:xfrm>
              <a:off x="4894832" y="4202850"/>
              <a:ext cx="12008" cy="220947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0" y="0"/>
                  </a:moveTo>
                  <a:lnTo>
                    <a:pt x="0" y="3496"/>
                  </a:lnTo>
                  <a:lnTo>
                    <a:pt x="189" y="3496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3" name="Google Shape;4753;p47"/>
            <p:cNvSpPr/>
            <p:nvPr/>
          </p:nvSpPr>
          <p:spPr>
            <a:xfrm>
              <a:off x="5574312" y="4179466"/>
              <a:ext cx="56819" cy="268221"/>
            </a:xfrm>
            <a:custGeom>
              <a:avLst/>
              <a:gdLst/>
              <a:ahLst/>
              <a:cxnLst/>
              <a:rect l="l" t="t" r="r" b="b"/>
              <a:pathLst>
                <a:path w="899" h="4244" extrusionOk="0">
                  <a:moveTo>
                    <a:pt x="0" y="1"/>
                  </a:moveTo>
                  <a:lnTo>
                    <a:pt x="0" y="4243"/>
                  </a:lnTo>
                  <a:lnTo>
                    <a:pt x="898" y="4243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4" name="Google Shape;4754;p47"/>
            <p:cNvSpPr/>
            <p:nvPr/>
          </p:nvSpPr>
          <p:spPr>
            <a:xfrm>
              <a:off x="5574312" y="4330642"/>
              <a:ext cx="56819" cy="117046"/>
            </a:xfrm>
            <a:custGeom>
              <a:avLst/>
              <a:gdLst/>
              <a:ahLst/>
              <a:cxnLst/>
              <a:rect l="l" t="t" r="r" b="b"/>
              <a:pathLst>
                <a:path w="899" h="1852" extrusionOk="0">
                  <a:moveTo>
                    <a:pt x="0" y="1"/>
                  </a:moveTo>
                  <a:lnTo>
                    <a:pt x="0" y="1851"/>
                  </a:lnTo>
                  <a:lnTo>
                    <a:pt x="898" y="1851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5" name="Google Shape;4755;p47"/>
            <p:cNvSpPr/>
            <p:nvPr/>
          </p:nvSpPr>
          <p:spPr>
            <a:xfrm>
              <a:off x="5630498" y="4202850"/>
              <a:ext cx="12008" cy="220947"/>
            </a:xfrm>
            <a:custGeom>
              <a:avLst/>
              <a:gdLst/>
              <a:ahLst/>
              <a:cxnLst/>
              <a:rect l="l" t="t" r="r" b="b"/>
              <a:pathLst>
                <a:path w="190" h="3496" extrusionOk="0">
                  <a:moveTo>
                    <a:pt x="1" y="0"/>
                  </a:moveTo>
                  <a:lnTo>
                    <a:pt x="1" y="3496"/>
                  </a:lnTo>
                  <a:lnTo>
                    <a:pt x="190" y="3496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6" name="Google Shape;4756;p47"/>
            <p:cNvSpPr/>
            <p:nvPr/>
          </p:nvSpPr>
          <p:spPr>
            <a:xfrm>
              <a:off x="5118629" y="3770243"/>
              <a:ext cx="299769" cy="273782"/>
            </a:xfrm>
            <a:custGeom>
              <a:avLst/>
              <a:gdLst/>
              <a:ahLst/>
              <a:cxnLst/>
              <a:rect l="l" t="t" r="r" b="b"/>
              <a:pathLst>
                <a:path w="4743" h="4332" extrusionOk="0">
                  <a:moveTo>
                    <a:pt x="2367" y="1"/>
                  </a:moveTo>
                  <a:cubicBezTo>
                    <a:pt x="1370" y="1"/>
                    <a:pt x="474" y="690"/>
                    <a:pt x="253" y="1705"/>
                  </a:cubicBezTo>
                  <a:cubicBezTo>
                    <a:pt x="1" y="2875"/>
                    <a:pt x="740" y="4029"/>
                    <a:pt x="1910" y="4281"/>
                  </a:cubicBezTo>
                  <a:cubicBezTo>
                    <a:pt x="2066" y="4315"/>
                    <a:pt x="2222" y="4332"/>
                    <a:pt x="2376" y="4332"/>
                  </a:cubicBezTo>
                  <a:cubicBezTo>
                    <a:pt x="3370" y="4332"/>
                    <a:pt x="4265" y="3642"/>
                    <a:pt x="4487" y="2628"/>
                  </a:cubicBezTo>
                  <a:cubicBezTo>
                    <a:pt x="4743" y="1461"/>
                    <a:pt x="4000" y="307"/>
                    <a:pt x="2833" y="51"/>
                  </a:cubicBezTo>
                  <a:cubicBezTo>
                    <a:pt x="2677" y="17"/>
                    <a:pt x="2521" y="1"/>
                    <a:pt x="23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7" name="Google Shape;4757;p47"/>
            <p:cNvSpPr/>
            <p:nvPr/>
          </p:nvSpPr>
          <p:spPr>
            <a:xfrm>
              <a:off x="5152315" y="3791225"/>
              <a:ext cx="232712" cy="232639"/>
            </a:xfrm>
            <a:custGeom>
              <a:avLst/>
              <a:gdLst/>
              <a:ahLst/>
              <a:cxnLst/>
              <a:rect l="l" t="t" r="r" b="b"/>
              <a:pathLst>
                <a:path w="3682" h="3681" extrusionOk="0">
                  <a:moveTo>
                    <a:pt x="1847" y="0"/>
                  </a:moveTo>
                  <a:cubicBezTo>
                    <a:pt x="1844" y="0"/>
                    <a:pt x="1841" y="0"/>
                    <a:pt x="1839" y="0"/>
                  </a:cubicBezTo>
                  <a:cubicBezTo>
                    <a:pt x="1205" y="0"/>
                    <a:pt x="643" y="323"/>
                    <a:pt x="316" y="814"/>
                  </a:cubicBezTo>
                  <a:cubicBezTo>
                    <a:pt x="114" y="1108"/>
                    <a:pt x="1" y="1465"/>
                    <a:pt x="1" y="1843"/>
                  </a:cubicBezTo>
                  <a:cubicBezTo>
                    <a:pt x="1" y="2141"/>
                    <a:pt x="72" y="2426"/>
                    <a:pt x="198" y="2678"/>
                  </a:cubicBezTo>
                  <a:cubicBezTo>
                    <a:pt x="412" y="3093"/>
                    <a:pt x="777" y="3416"/>
                    <a:pt x="1222" y="3576"/>
                  </a:cubicBezTo>
                  <a:cubicBezTo>
                    <a:pt x="1415" y="3643"/>
                    <a:pt x="1625" y="3681"/>
                    <a:pt x="1839" y="3681"/>
                  </a:cubicBezTo>
                  <a:cubicBezTo>
                    <a:pt x="2502" y="3681"/>
                    <a:pt x="3085" y="3328"/>
                    <a:pt x="3408" y="2799"/>
                  </a:cubicBezTo>
                  <a:cubicBezTo>
                    <a:pt x="3580" y="2518"/>
                    <a:pt x="3681" y="2191"/>
                    <a:pt x="3681" y="1838"/>
                  </a:cubicBezTo>
                  <a:cubicBezTo>
                    <a:pt x="3681" y="821"/>
                    <a:pt x="2863" y="0"/>
                    <a:pt x="18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8" name="Google Shape;4758;p47"/>
            <p:cNvSpPr/>
            <p:nvPr/>
          </p:nvSpPr>
          <p:spPr>
            <a:xfrm>
              <a:off x="5158951" y="3798367"/>
              <a:ext cx="219439" cy="218862"/>
            </a:xfrm>
            <a:custGeom>
              <a:avLst/>
              <a:gdLst/>
              <a:ahLst/>
              <a:cxnLst/>
              <a:rect l="l" t="t" r="r" b="b"/>
              <a:pathLst>
                <a:path w="3472" h="3463" extrusionOk="0">
                  <a:moveTo>
                    <a:pt x="1749" y="1"/>
                  </a:moveTo>
                  <a:cubicBezTo>
                    <a:pt x="1744" y="1"/>
                    <a:pt x="1739" y="1"/>
                    <a:pt x="1734" y="1"/>
                  </a:cubicBezTo>
                  <a:cubicBezTo>
                    <a:pt x="1134" y="1"/>
                    <a:pt x="601" y="303"/>
                    <a:pt x="295" y="764"/>
                  </a:cubicBezTo>
                  <a:cubicBezTo>
                    <a:pt x="110" y="1037"/>
                    <a:pt x="1" y="1373"/>
                    <a:pt x="1" y="1730"/>
                  </a:cubicBezTo>
                  <a:cubicBezTo>
                    <a:pt x="1" y="2015"/>
                    <a:pt x="68" y="2279"/>
                    <a:pt x="190" y="2518"/>
                  </a:cubicBezTo>
                  <a:cubicBezTo>
                    <a:pt x="387" y="2905"/>
                    <a:pt x="735" y="3215"/>
                    <a:pt x="1155" y="3362"/>
                  </a:cubicBezTo>
                  <a:cubicBezTo>
                    <a:pt x="1335" y="3425"/>
                    <a:pt x="1532" y="3463"/>
                    <a:pt x="1734" y="3463"/>
                  </a:cubicBezTo>
                  <a:cubicBezTo>
                    <a:pt x="2359" y="3463"/>
                    <a:pt x="2909" y="3131"/>
                    <a:pt x="3215" y="2632"/>
                  </a:cubicBezTo>
                  <a:cubicBezTo>
                    <a:pt x="3379" y="2363"/>
                    <a:pt x="3471" y="2057"/>
                    <a:pt x="3471" y="1725"/>
                  </a:cubicBezTo>
                  <a:cubicBezTo>
                    <a:pt x="3471" y="774"/>
                    <a:pt x="2703" y="1"/>
                    <a:pt x="17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59" name="Google Shape;4759;p47"/>
            <p:cNvSpPr/>
            <p:nvPr/>
          </p:nvSpPr>
          <p:spPr>
            <a:xfrm>
              <a:off x="5159204" y="3797861"/>
              <a:ext cx="209643" cy="173737"/>
            </a:xfrm>
            <a:custGeom>
              <a:avLst/>
              <a:gdLst/>
              <a:ahLst/>
              <a:cxnLst/>
              <a:rect l="l" t="t" r="r" b="b"/>
              <a:pathLst>
                <a:path w="3317" h="2749" extrusionOk="0">
                  <a:moveTo>
                    <a:pt x="1738" y="0"/>
                  </a:moveTo>
                  <a:cubicBezTo>
                    <a:pt x="1138" y="0"/>
                    <a:pt x="609" y="307"/>
                    <a:pt x="295" y="768"/>
                  </a:cubicBezTo>
                  <a:cubicBezTo>
                    <a:pt x="110" y="1045"/>
                    <a:pt x="1" y="1377"/>
                    <a:pt x="1" y="1733"/>
                  </a:cubicBezTo>
                  <a:cubicBezTo>
                    <a:pt x="1" y="2015"/>
                    <a:pt x="68" y="2283"/>
                    <a:pt x="190" y="2518"/>
                  </a:cubicBezTo>
                  <a:cubicBezTo>
                    <a:pt x="232" y="2598"/>
                    <a:pt x="278" y="2678"/>
                    <a:pt x="333" y="2749"/>
                  </a:cubicBezTo>
                  <a:cubicBezTo>
                    <a:pt x="232" y="2535"/>
                    <a:pt x="177" y="2296"/>
                    <a:pt x="177" y="2036"/>
                  </a:cubicBezTo>
                  <a:cubicBezTo>
                    <a:pt x="177" y="1679"/>
                    <a:pt x="291" y="1343"/>
                    <a:pt x="471" y="1070"/>
                  </a:cubicBezTo>
                  <a:cubicBezTo>
                    <a:pt x="782" y="609"/>
                    <a:pt x="1310" y="307"/>
                    <a:pt x="1915" y="307"/>
                  </a:cubicBezTo>
                  <a:cubicBezTo>
                    <a:pt x="2494" y="307"/>
                    <a:pt x="3001" y="584"/>
                    <a:pt x="3316" y="1020"/>
                  </a:cubicBezTo>
                  <a:cubicBezTo>
                    <a:pt x="3043" y="420"/>
                    <a:pt x="2439" y="0"/>
                    <a:pt x="1738" y="0"/>
                  </a:cubicBezTo>
                  <a:close/>
                </a:path>
              </a:pathLst>
            </a:custGeom>
            <a:solidFill>
              <a:srgbClr val="2B4C6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0" name="Google Shape;4760;p47"/>
            <p:cNvSpPr/>
            <p:nvPr/>
          </p:nvSpPr>
          <p:spPr>
            <a:xfrm>
              <a:off x="5167168" y="3805256"/>
              <a:ext cx="204018" cy="204262"/>
            </a:xfrm>
            <a:custGeom>
              <a:avLst/>
              <a:gdLst/>
              <a:ahLst/>
              <a:cxnLst/>
              <a:rect l="l" t="t" r="r" b="b"/>
              <a:pathLst>
                <a:path w="3228" h="3232" extrusionOk="0">
                  <a:moveTo>
                    <a:pt x="1478" y="0"/>
                  </a:moveTo>
                  <a:cubicBezTo>
                    <a:pt x="1475" y="0"/>
                    <a:pt x="1472" y="1"/>
                    <a:pt x="1470" y="1"/>
                  </a:cubicBezTo>
                  <a:cubicBezTo>
                    <a:pt x="1428" y="1"/>
                    <a:pt x="1394" y="39"/>
                    <a:pt x="1402" y="81"/>
                  </a:cubicBezTo>
                  <a:cubicBezTo>
                    <a:pt x="1407" y="122"/>
                    <a:pt x="1436" y="148"/>
                    <a:pt x="1474" y="148"/>
                  </a:cubicBezTo>
                  <a:lnTo>
                    <a:pt x="1478" y="148"/>
                  </a:lnTo>
                  <a:cubicBezTo>
                    <a:pt x="1520" y="148"/>
                    <a:pt x="1554" y="110"/>
                    <a:pt x="1549" y="68"/>
                  </a:cubicBezTo>
                  <a:cubicBezTo>
                    <a:pt x="1549" y="29"/>
                    <a:pt x="1516" y="0"/>
                    <a:pt x="1478" y="0"/>
                  </a:cubicBezTo>
                  <a:close/>
                  <a:moveTo>
                    <a:pt x="1976" y="39"/>
                  </a:moveTo>
                  <a:cubicBezTo>
                    <a:pt x="1946" y="39"/>
                    <a:pt x="1917" y="59"/>
                    <a:pt x="1910" y="93"/>
                  </a:cubicBezTo>
                  <a:cubicBezTo>
                    <a:pt x="1898" y="131"/>
                    <a:pt x="1927" y="173"/>
                    <a:pt x="1961" y="185"/>
                  </a:cubicBezTo>
                  <a:cubicBezTo>
                    <a:pt x="1973" y="190"/>
                    <a:pt x="1977" y="190"/>
                    <a:pt x="1977" y="190"/>
                  </a:cubicBezTo>
                  <a:cubicBezTo>
                    <a:pt x="2015" y="190"/>
                    <a:pt x="2040" y="164"/>
                    <a:pt x="2049" y="131"/>
                  </a:cubicBezTo>
                  <a:cubicBezTo>
                    <a:pt x="2061" y="93"/>
                    <a:pt x="2040" y="51"/>
                    <a:pt x="1998" y="43"/>
                  </a:cubicBezTo>
                  <a:cubicBezTo>
                    <a:pt x="1991" y="40"/>
                    <a:pt x="1983" y="39"/>
                    <a:pt x="1976" y="39"/>
                  </a:cubicBezTo>
                  <a:close/>
                  <a:moveTo>
                    <a:pt x="979" y="124"/>
                  </a:moveTo>
                  <a:cubicBezTo>
                    <a:pt x="969" y="124"/>
                    <a:pt x="959" y="126"/>
                    <a:pt x="949" y="131"/>
                  </a:cubicBezTo>
                  <a:cubicBezTo>
                    <a:pt x="911" y="152"/>
                    <a:pt x="895" y="194"/>
                    <a:pt x="911" y="232"/>
                  </a:cubicBezTo>
                  <a:cubicBezTo>
                    <a:pt x="924" y="257"/>
                    <a:pt x="953" y="274"/>
                    <a:pt x="983" y="274"/>
                  </a:cubicBezTo>
                  <a:cubicBezTo>
                    <a:pt x="991" y="274"/>
                    <a:pt x="1004" y="274"/>
                    <a:pt x="1012" y="269"/>
                  </a:cubicBezTo>
                  <a:cubicBezTo>
                    <a:pt x="1050" y="248"/>
                    <a:pt x="1067" y="206"/>
                    <a:pt x="1050" y="169"/>
                  </a:cubicBezTo>
                  <a:cubicBezTo>
                    <a:pt x="1035" y="141"/>
                    <a:pt x="1008" y="124"/>
                    <a:pt x="979" y="124"/>
                  </a:cubicBezTo>
                  <a:close/>
                  <a:moveTo>
                    <a:pt x="2453" y="246"/>
                  </a:moveTo>
                  <a:cubicBezTo>
                    <a:pt x="2427" y="246"/>
                    <a:pt x="2402" y="258"/>
                    <a:pt x="2389" y="278"/>
                  </a:cubicBezTo>
                  <a:cubicBezTo>
                    <a:pt x="2363" y="311"/>
                    <a:pt x="2376" y="357"/>
                    <a:pt x="2410" y="378"/>
                  </a:cubicBezTo>
                  <a:cubicBezTo>
                    <a:pt x="2422" y="387"/>
                    <a:pt x="2435" y="387"/>
                    <a:pt x="2452" y="391"/>
                  </a:cubicBezTo>
                  <a:cubicBezTo>
                    <a:pt x="2477" y="391"/>
                    <a:pt x="2498" y="383"/>
                    <a:pt x="2515" y="362"/>
                  </a:cubicBezTo>
                  <a:cubicBezTo>
                    <a:pt x="2535" y="324"/>
                    <a:pt x="2523" y="278"/>
                    <a:pt x="2494" y="257"/>
                  </a:cubicBezTo>
                  <a:cubicBezTo>
                    <a:pt x="2481" y="250"/>
                    <a:pt x="2467" y="246"/>
                    <a:pt x="2453" y="246"/>
                  </a:cubicBezTo>
                  <a:close/>
                  <a:moveTo>
                    <a:pt x="562" y="406"/>
                  </a:moveTo>
                  <a:cubicBezTo>
                    <a:pt x="544" y="406"/>
                    <a:pt x="525" y="413"/>
                    <a:pt x="509" y="425"/>
                  </a:cubicBezTo>
                  <a:cubicBezTo>
                    <a:pt x="479" y="450"/>
                    <a:pt x="479" y="500"/>
                    <a:pt x="504" y="530"/>
                  </a:cubicBezTo>
                  <a:cubicBezTo>
                    <a:pt x="513" y="546"/>
                    <a:pt x="534" y="555"/>
                    <a:pt x="555" y="555"/>
                  </a:cubicBezTo>
                  <a:cubicBezTo>
                    <a:pt x="576" y="555"/>
                    <a:pt x="593" y="551"/>
                    <a:pt x="609" y="534"/>
                  </a:cubicBezTo>
                  <a:cubicBezTo>
                    <a:pt x="639" y="509"/>
                    <a:pt x="639" y="462"/>
                    <a:pt x="614" y="429"/>
                  </a:cubicBezTo>
                  <a:cubicBezTo>
                    <a:pt x="600" y="414"/>
                    <a:pt x="582" y="406"/>
                    <a:pt x="562" y="406"/>
                  </a:cubicBezTo>
                  <a:close/>
                  <a:moveTo>
                    <a:pt x="2826" y="587"/>
                  </a:moveTo>
                  <a:cubicBezTo>
                    <a:pt x="2810" y="587"/>
                    <a:pt x="2793" y="592"/>
                    <a:pt x="2779" y="605"/>
                  </a:cubicBezTo>
                  <a:cubicBezTo>
                    <a:pt x="2750" y="630"/>
                    <a:pt x="2745" y="676"/>
                    <a:pt x="2770" y="710"/>
                  </a:cubicBezTo>
                  <a:cubicBezTo>
                    <a:pt x="2779" y="723"/>
                    <a:pt x="2808" y="735"/>
                    <a:pt x="2829" y="735"/>
                  </a:cubicBezTo>
                  <a:cubicBezTo>
                    <a:pt x="2842" y="735"/>
                    <a:pt x="2859" y="731"/>
                    <a:pt x="2875" y="718"/>
                  </a:cubicBezTo>
                  <a:cubicBezTo>
                    <a:pt x="2905" y="693"/>
                    <a:pt x="2913" y="647"/>
                    <a:pt x="2884" y="613"/>
                  </a:cubicBezTo>
                  <a:cubicBezTo>
                    <a:pt x="2869" y="597"/>
                    <a:pt x="2848" y="587"/>
                    <a:pt x="2826" y="587"/>
                  </a:cubicBezTo>
                  <a:close/>
                  <a:moveTo>
                    <a:pt x="244" y="812"/>
                  </a:moveTo>
                  <a:cubicBezTo>
                    <a:pt x="217" y="812"/>
                    <a:pt x="192" y="825"/>
                    <a:pt x="177" y="848"/>
                  </a:cubicBezTo>
                  <a:cubicBezTo>
                    <a:pt x="165" y="886"/>
                    <a:pt x="173" y="928"/>
                    <a:pt x="211" y="949"/>
                  </a:cubicBezTo>
                  <a:cubicBezTo>
                    <a:pt x="219" y="953"/>
                    <a:pt x="232" y="953"/>
                    <a:pt x="248" y="953"/>
                  </a:cubicBezTo>
                  <a:cubicBezTo>
                    <a:pt x="274" y="953"/>
                    <a:pt x="295" y="945"/>
                    <a:pt x="311" y="920"/>
                  </a:cubicBezTo>
                  <a:cubicBezTo>
                    <a:pt x="324" y="882"/>
                    <a:pt x="316" y="840"/>
                    <a:pt x="278" y="819"/>
                  </a:cubicBezTo>
                  <a:cubicBezTo>
                    <a:pt x="267" y="814"/>
                    <a:pt x="255" y="812"/>
                    <a:pt x="244" y="812"/>
                  </a:cubicBezTo>
                  <a:close/>
                  <a:moveTo>
                    <a:pt x="3070" y="1034"/>
                  </a:moveTo>
                  <a:cubicBezTo>
                    <a:pt x="3062" y="1034"/>
                    <a:pt x="3055" y="1035"/>
                    <a:pt x="3047" y="1037"/>
                  </a:cubicBezTo>
                  <a:cubicBezTo>
                    <a:pt x="3005" y="1054"/>
                    <a:pt x="2984" y="1096"/>
                    <a:pt x="3001" y="1134"/>
                  </a:cubicBezTo>
                  <a:cubicBezTo>
                    <a:pt x="3010" y="1163"/>
                    <a:pt x="3039" y="1180"/>
                    <a:pt x="3068" y="1184"/>
                  </a:cubicBezTo>
                  <a:cubicBezTo>
                    <a:pt x="3081" y="1184"/>
                    <a:pt x="3085" y="1184"/>
                    <a:pt x="3094" y="1180"/>
                  </a:cubicBezTo>
                  <a:cubicBezTo>
                    <a:pt x="3136" y="1163"/>
                    <a:pt x="3157" y="1121"/>
                    <a:pt x="3144" y="1088"/>
                  </a:cubicBezTo>
                  <a:cubicBezTo>
                    <a:pt x="3130" y="1054"/>
                    <a:pt x="3101" y="1034"/>
                    <a:pt x="3070" y="1034"/>
                  </a:cubicBezTo>
                  <a:close/>
                  <a:moveTo>
                    <a:pt x="80" y="1289"/>
                  </a:moveTo>
                  <a:cubicBezTo>
                    <a:pt x="42" y="1289"/>
                    <a:pt x="9" y="1313"/>
                    <a:pt x="5" y="1352"/>
                  </a:cubicBezTo>
                  <a:cubicBezTo>
                    <a:pt x="1" y="1390"/>
                    <a:pt x="26" y="1432"/>
                    <a:pt x="68" y="1436"/>
                  </a:cubicBezTo>
                  <a:lnTo>
                    <a:pt x="81" y="1436"/>
                  </a:lnTo>
                  <a:cubicBezTo>
                    <a:pt x="114" y="1436"/>
                    <a:pt x="148" y="1411"/>
                    <a:pt x="152" y="1373"/>
                  </a:cubicBezTo>
                  <a:cubicBezTo>
                    <a:pt x="156" y="1339"/>
                    <a:pt x="131" y="1297"/>
                    <a:pt x="89" y="1289"/>
                  </a:cubicBezTo>
                  <a:cubicBezTo>
                    <a:pt x="86" y="1289"/>
                    <a:pt x="83" y="1289"/>
                    <a:pt x="80" y="1289"/>
                  </a:cubicBezTo>
                  <a:close/>
                  <a:moveTo>
                    <a:pt x="3152" y="1537"/>
                  </a:moveTo>
                  <a:cubicBezTo>
                    <a:pt x="3110" y="1537"/>
                    <a:pt x="3081" y="1570"/>
                    <a:pt x="3081" y="1612"/>
                  </a:cubicBezTo>
                  <a:lnTo>
                    <a:pt x="3081" y="1616"/>
                  </a:lnTo>
                  <a:cubicBezTo>
                    <a:pt x="3081" y="1658"/>
                    <a:pt x="3115" y="1688"/>
                    <a:pt x="3152" y="1696"/>
                  </a:cubicBezTo>
                  <a:cubicBezTo>
                    <a:pt x="3194" y="1696"/>
                    <a:pt x="3228" y="1663"/>
                    <a:pt x="3228" y="1621"/>
                  </a:cubicBezTo>
                  <a:lnTo>
                    <a:pt x="3228" y="1616"/>
                  </a:lnTo>
                  <a:lnTo>
                    <a:pt x="3228" y="1612"/>
                  </a:lnTo>
                  <a:cubicBezTo>
                    <a:pt x="3228" y="1570"/>
                    <a:pt x="3194" y="1537"/>
                    <a:pt x="3152" y="1537"/>
                  </a:cubicBezTo>
                  <a:close/>
                  <a:moveTo>
                    <a:pt x="77" y="1805"/>
                  </a:moveTo>
                  <a:cubicBezTo>
                    <a:pt x="74" y="1805"/>
                    <a:pt x="71" y="1805"/>
                    <a:pt x="68" y="1805"/>
                  </a:cubicBezTo>
                  <a:cubicBezTo>
                    <a:pt x="26" y="1809"/>
                    <a:pt x="1" y="1847"/>
                    <a:pt x="5" y="1889"/>
                  </a:cubicBezTo>
                  <a:cubicBezTo>
                    <a:pt x="18" y="1919"/>
                    <a:pt x="43" y="1948"/>
                    <a:pt x="81" y="1952"/>
                  </a:cubicBezTo>
                  <a:lnTo>
                    <a:pt x="89" y="1952"/>
                  </a:lnTo>
                  <a:cubicBezTo>
                    <a:pt x="131" y="1948"/>
                    <a:pt x="156" y="1910"/>
                    <a:pt x="152" y="1868"/>
                  </a:cubicBezTo>
                  <a:cubicBezTo>
                    <a:pt x="148" y="1829"/>
                    <a:pt x="115" y="1805"/>
                    <a:pt x="77" y="1805"/>
                  </a:cubicBezTo>
                  <a:close/>
                  <a:moveTo>
                    <a:pt x="3078" y="2043"/>
                  </a:moveTo>
                  <a:cubicBezTo>
                    <a:pt x="3048" y="2043"/>
                    <a:pt x="3016" y="2063"/>
                    <a:pt x="3001" y="2095"/>
                  </a:cubicBezTo>
                  <a:cubicBezTo>
                    <a:pt x="2989" y="2128"/>
                    <a:pt x="3010" y="2170"/>
                    <a:pt x="3047" y="2187"/>
                  </a:cubicBezTo>
                  <a:cubicBezTo>
                    <a:pt x="3060" y="2191"/>
                    <a:pt x="3064" y="2191"/>
                    <a:pt x="3073" y="2191"/>
                  </a:cubicBezTo>
                  <a:cubicBezTo>
                    <a:pt x="3102" y="2191"/>
                    <a:pt x="3131" y="2170"/>
                    <a:pt x="3144" y="2141"/>
                  </a:cubicBezTo>
                  <a:cubicBezTo>
                    <a:pt x="3152" y="2103"/>
                    <a:pt x="3131" y="2061"/>
                    <a:pt x="3094" y="2044"/>
                  </a:cubicBezTo>
                  <a:cubicBezTo>
                    <a:pt x="3089" y="2043"/>
                    <a:pt x="3084" y="2043"/>
                    <a:pt x="3078" y="2043"/>
                  </a:cubicBezTo>
                  <a:close/>
                  <a:moveTo>
                    <a:pt x="250" y="2283"/>
                  </a:moveTo>
                  <a:cubicBezTo>
                    <a:pt x="238" y="2283"/>
                    <a:pt x="226" y="2286"/>
                    <a:pt x="215" y="2292"/>
                  </a:cubicBezTo>
                  <a:cubicBezTo>
                    <a:pt x="177" y="2313"/>
                    <a:pt x="165" y="2355"/>
                    <a:pt x="186" y="2393"/>
                  </a:cubicBezTo>
                  <a:cubicBezTo>
                    <a:pt x="194" y="2418"/>
                    <a:pt x="219" y="2430"/>
                    <a:pt x="248" y="2435"/>
                  </a:cubicBezTo>
                  <a:cubicBezTo>
                    <a:pt x="257" y="2435"/>
                    <a:pt x="274" y="2426"/>
                    <a:pt x="282" y="2422"/>
                  </a:cubicBezTo>
                  <a:cubicBezTo>
                    <a:pt x="320" y="2401"/>
                    <a:pt x="337" y="2359"/>
                    <a:pt x="316" y="2321"/>
                  </a:cubicBezTo>
                  <a:cubicBezTo>
                    <a:pt x="301" y="2298"/>
                    <a:pt x="276" y="2283"/>
                    <a:pt x="250" y="2283"/>
                  </a:cubicBezTo>
                  <a:close/>
                  <a:moveTo>
                    <a:pt x="2828" y="2490"/>
                  </a:moveTo>
                  <a:cubicBezTo>
                    <a:pt x="2806" y="2490"/>
                    <a:pt x="2785" y="2499"/>
                    <a:pt x="2770" y="2519"/>
                  </a:cubicBezTo>
                  <a:cubicBezTo>
                    <a:pt x="2750" y="2548"/>
                    <a:pt x="2754" y="2598"/>
                    <a:pt x="2787" y="2624"/>
                  </a:cubicBezTo>
                  <a:cubicBezTo>
                    <a:pt x="2796" y="2640"/>
                    <a:pt x="2812" y="2640"/>
                    <a:pt x="2829" y="2640"/>
                  </a:cubicBezTo>
                  <a:cubicBezTo>
                    <a:pt x="2850" y="2640"/>
                    <a:pt x="2867" y="2632"/>
                    <a:pt x="2884" y="2611"/>
                  </a:cubicBezTo>
                  <a:cubicBezTo>
                    <a:pt x="2913" y="2582"/>
                    <a:pt x="2905" y="2535"/>
                    <a:pt x="2875" y="2506"/>
                  </a:cubicBezTo>
                  <a:cubicBezTo>
                    <a:pt x="2861" y="2495"/>
                    <a:pt x="2844" y="2490"/>
                    <a:pt x="2828" y="2490"/>
                  </a:cubicBezTo>
                  <a:close/>
                  <a:moveTo>
                    <a:pt x="556" y="2682"/>
                  </a:moveTo>
                  <a:cubicBezTo>
                    <a:pt x="536" y="2682"/>
                    <a:pt x="517" y="2690"/>
                    <a:pt x="504" y="2707"/>
                  </a:cubicBezTo>
                  <a:cubicBezTo>
                    <a:pt x="479" y="2737"/>
                    <a:pt x="479" y="2787"/>
                    <a:pt x="509" y="2812"/>
                  </a:cubicBezTo>
                  <a:cubicBezTo>
                    <a:pt x="525" y="2829"/>
                    <a:pt x="542" y="2833"/>
                    <a:pt x="563" y="2833"/>
                  </a:cubicBezTo>
                  <a:cubicBezTo>
                    <a:pt x="576" y="2833"/>
                    <a:pt x="597" y="2821"/>
                    <a:pt x="614" y="2808"/>
                  </a:cubicBezTo>
                  <a:cubicBezTo>
                    <a:pt x="639" y="2775"/>
                    <a:pt x="639" y="2728"/>
                    <a:pt x="609" y="2703"/>
                  </a:cubicBezTo>
                  <a:cubicBezTo>
                    <a:pt x="593" y="2689"/>
                    <a:pt x="574" y="2682"/>
                    <a:pt x="556" y="2682"/>
                  </a:cubicBezTo>
                  <a:close/>
                  <a:moveTo>
                    <a:pt x="2452" y="2839"/>
                  </a:moveTo>
                  <a:cubicBezTo>
                    <a:pt x="2438" y="2839"/>
                    <a:pt x="2425" y="2842"/>
                    <a:pt x="2414" y="2850"/>
                  </a:cubicBezTo>
                  <a:cubicBezTo>
                    <a:pt x="2380" y="2875"/>
                    <a:pt x="2372" y="2921"/>
                    <a:pt x="2393" y="2955"/>
                  </a:cubicBezTo>
                  <a:cubicBezTo>
                    <a:pt x="2410" y="2976"/>
                    <a:pt x="2431" y="2984"/>
                    <a:pt x="2456" y="2984"/>
                  </a:cubicBezTo>
                  <a:cubicBezTo>
                    <a:pt x="2473" y="2984"/>
                    <a:pt x="2485" y="2984"/>
                    <a:pt x="2498" y="2976"/>
                  </a:cubicBezTo>
                  <a:cubicBezTo>
                    <a:pt x="2527" y="2947"/>
                    <a:pt x="2540" y="2900"/>
                    <a:pt x="2519" y="2871"/>
                  </a:cubicBezTo>
                  <a:cubicBezTo>
                    <a:pt x="2503" y="2850"/>
                    <a:pt x="2477" y="2839"/>
                    <a:pt x="2452" y="2839"/>
                  </a:cubicBezTo>
                  <a:close/>
                  <a:moveTo>
                    <a:pt x="983" y="2969"/>
                  </a:moveTo>
                  <a:cubicBezTo>
                    <a:pt x="954" y="2969"/>
                    <a:pt x="929" y="2985"/>
                    <a:pt x="920" y="3010"/>
                  </a:cubicBezTo>
                  <a:cubicBezTo>
                    <a:pt x="903" y="3047"/>
                    <a:pt x="920" y="3089"/>
                    <a:pt x="953" y="3106"/>
                  </a:cubicBezTo>
                  <a:cubicBezTo>
                    <a:pt x="966" y="3106"/>
                    <a:pt x="974" y="3110"/>
                    <a:pt x="987" y="3114"/>
                  </a:cubicBezTo>
                  <a:cubicBezTo>
                    <a:pt x="1016" y="3114"/>
                    <a:pt x="1046" y="3102"/>
                    <a:pt x="1054" y="3073"/>
                  </a:cubicBezTo>
                  <a:cubicBezTo>
                    <a:pt x="1071" y="3031"/>
                    <a:pt x="1054" y="2989"/>
                    <a:pt x="1016" y="2976"/>
                  </a:cubicBezTo>
                  <a:cubicBezTo>
                    <a:pt x="1005" y="2972"/>
                    <a:pt x="994" y="2969"/>
                    <a:pt x="983" y="2969"/>
                  </a:cubicBezTo>
                  <a:close/>
                  <a:moveTo>
                    <a:pt x="1982" y="3046"/>
                  </a:moveTo>
                  <a:cubicBezTo>
                    <a:pt x="1978" y="3046"/>
                    <a:pt x="1973" y="3046"/>
                    <a:pt x="1969" y="3047"/>
                  </a:cubicBezTo>
                  <a:cubicBezTo>
                    <a:pt x="1931" y="3060"/>
                    <a:pt x="1906" y="3102"/>
                    <a:pt x="1914" y="3135"/>
                  </a:cubicBezTo>
                  <a:cubicBezTo>
                    <a:pt x="1927" y="3169"/>
                    <a:pt x="1956" y="3190"/>
                    <a:pt x="1982" y="3190"/>
                  </a:cubicBezTo>
                  <a:lnTo>
                    <a:pt x="2003" y="3190"/>
                  </a:lnTo>
                  <a:cubicBezTo>
                    <a:pt x="2040" y="3177"/>
                    <a:pt x="2065" y="3144"/>
                    <a:pt x="2057" y="3102"/>
                  </a:cubicBezTo>
                  <a:cubicBezTo>
                    <a:pt x="2046" y="3069"/>
                    <a:pt x="2013" y="3046"/>
                    <a:pt x="1982" y="3046"/>
                  </a:cubicBezTo>
                  <a:close/>
                  <a:moveTo>
                    <a:pt x="1478" y="3085"/>
                  </a:moveTo>
                  <a:cubicBezTo>
                    <a:pt x="1440" y="3085"/>
                    <a:pt x="1411" y="3113"/>
                    <a:pt x="1407" y="3152"/>
                  </a:cubicBezTo>
                  <a:cubicBezTo>
                    <a:pt x="1402" y="3194"/>
                    <a:pt x="1432" y="3228"/>
                    <a:pt x="1474" y="3232"/>
                  </a:cubicBezTo>
                  <a:lnTo>
                    <a:pt x="1478" y="3232"/>
                  </a:lnTo>
                  <a:cubicBezTo>
                    <a:pt x="1516" y="3232"/>
                    <a:pt x="1549" y="3198"/>
                    <a:pt x="1554" y="3165"/>
                  </a:cubicBezTo>
                  <a:cubicBezTo>
                    <a:pt x="1558" y="3123"/>
                    <a:pt x="1528" y="3089"/>
                    <a:pt x="1486" y="3085"/>
                  </a:cubicBezTo>
                  <a:cubicBezTo>
                    <a:pt x="1484" y="3085"/>
                    <a:pt x="1481" y="3085"/>
                    <a:pt x="1478" y="30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1" name="Google Shape;4761;p47"/>
            <p:cNvSpPr/>
            <p:nvPr/>
          </p:nvSpPr>
          <p:spPr>
            <a:xfrm>
              <a:off x="5297679" y="3855690"/>
              <a:ext cx="44368" cy="51761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66" y="0"/>
                  </a:moveTo>
                  <a:lnTo>
                    <a:pt x="0" y="361"/>
                  </a:lnTo>
                  <a:cubicBezTo>
                    <a:pt x="122" y="483"/>
                    <a:pt x="189" y="646"/>
                    <a:pt x="189" y="818"/>
                  </a:cubicBezTo>
                  <a:lnTo>
                    <a:pt x="701" y="818"/>
                  </a:lnTo>
                  <a:cubicBezTo>
                    <a:pt x="701" y="508"/>
                    <a:pt x="580" y="218"/>
                    <a:pt x="3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2" name="Google Shape;4762;p47"/>
            <p:cNvSpPr/>
            <p:nvPr/>
          </p:nvSpPr>
          <p:spPr>
            <a:xfrm>
              <a:off x="5268480" y="3834455"/>
              <a:ext cx="51826" cy="44050"/>
            </a:xfrm>
            <a:custGeom>
              <a:avLst/>
              <a:gdLst/>
              <a:ahLst/>
              <a:cxnLst/>
              <a:rect l="l" t="t" r="r" b="b"/>
              <a:pathLst>
                <a:path w="820" h="697" extrusionOk="0">
                  <a:moveTo>
                    <a:pt x="1" y="0"/>
                  </a:moveTo>
                  <a:lnTo>
                    <a:pt x="1" y="508"/>
                  </a:lnTo>
                  <a:cubicBezTo>
                    <a:pt x="177" y="508"/>
                    <a:pt x="337" y="575"/>
                    <a:pt x="458" y="697"/>
                  </a:cubicBezTo>
                  <a:lnTo>
                    <a:pt x="819" y="340"/>
                  </a:lnTo>
                  <a:cubicBezTo>
                    <a:pt x="601" y="122"/>
                    <a:pt x="31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3" name="Google Shape;4763;p47"/>
            <p:cNvSpPr/>
            <p:nvPr/>
          </p:nvSpPr>
          <p:spPr>
            <a:xfrm>
              <a:off x="5216781" y="3834202"/>
              <a:ext cx="51763" cy="44303"/>
            </a:xfrm>
            <a:custGeom>
              <a:avLst/>
              <a:gdLst/>
              <a:ahLst/>
              <a:cxnLst/>
              <a:rect l="l" t="t" r="r" b="b"/>
              <a:pathLst>
                <a:path w="819" h="701" extrusionOk="0">
                  <a:moveTo>
                    <a:pt x="819" y="0"/>
                  </a:moveTo>
                  <a:cubicBezTo>
                    <a:pt x="508" y="0"/>
                    <a:pt x="223" y="118"/>
                    <a:pt x="1" y="340"/>
                  </a:cubicBezTo>
                  <a:lnTo>
                    <a:pt x="366" y="701"/>
                  </a:lnTo>
                  <a:cubicBezTo>
                    <a:pt x="492" y="579"/>
                    <a:pt x="647" y="512"/>
                    <a:pt x="819" y="508"/>
                  </a:cubicBezTo>
                  <a:lnTo>
                    <a:pt x="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4" name="Google Shape;4764;p47"/>
            <p:cNvSpPr/>
            <p:nvPr/>
          </p:nvSpPr>
          <p:spPr>
            <a:xfrm>
              <a:off x="5195545" y="3855690"/>
              <a:ext cx="44368" cy="51761"/>
            </a:xfrm>
            <a:custGeom>
              <a:avLst/>
              <a:gdLst/>
              <a:ahLst/>
              <a:cxnLst/>
              <a:rect l="l" t="t" r="r" b="b"/>
              <a:pathLst>
                <a:path w="702" h="819" extrusionOk="0">
                  <a:moveTo>
                    <a:pt x="337" y="0"/>
                  </a:moveTo>
                  <a:cubicBezTo>
                    <a:pt x="123" y="218"/>
                    <a:pt x="1" y="508"/>
                    <a:pt x="1" y="818"/>
                  </a:cubicBezTo>
                  <a:lnTo>
                    <a:pt x="513" y="818"/>
                  </a:lnTo>
                  <a:cubicBezTo>
                    <a:pt x="513" y="646"/>
                    <a:pt x="580" y="483"/>
                    <a:pt x="702" y="361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5" name="Google Shape;4765;p47"/>
            <p:cNvSpPr/>
            <p:nvPr/>
          </p:nvSpPr>
          <p:spPr>
            <a:xfrm>
              <a:off x="5185749" y="3877747"/>
              <a:ext cx="80710" cy="31094"/>
            </a:xfrm>
            <a:custGeom>
              <a:avLst/>
              <a:gdLst/>
              <a:ahLst/>
              <a:cxnLst/>
              <a:rect l="l" t="t" r="r" b="b"/>
              <a:pathLst>
                <a:path w="1277" h="492" extrusionOk="0">
                  <a:moveTo>
                    <a:pt x="50" y="1"/>
                  </a:moveTo>
                  <a:cubicBezTo>
                    <a:pt x="36" y="1"/>
                    <a:pt x="25" y="11"/>
                    <a:pt x="22" y="25"/>
                  </a:cubicBezTo>
                  <a:lnTo>
                    <a:pt x="5" y="71"/>
                  </a:lnTo>
                  <a:cubicBezTo>
                    <a:pt x="1" y="88"/>
                    <a:pt x="9" y="108"/>
                    <a:pt x="26" y="113"/>
                  </a:cubicBezTo>
                  <a:lnTo>
                    <a:pt x="1209" y="490"/>
                  </a:lnTo>
                  <a:cubicBezTo>
                    <a:pt x="1212" y="491"/>
                    <a:pt x="1215" y="491"/>
                    <a:pt x="1218" y="491"/>
                  </a:cubicBezTo>
                  <a:cubicBezTo>
                    <a:pt x="1233" y="491"/>
                    <a:pt x="1248" y="483"/>
                    <a:pt x="1255" y="469"/>
                  </a:cubicBezTo>
                  <a:lnTo>
                    <a:pt x="1268" y="423"/>
                  </a:lnTo>
                  <a:cubicBezTo>
                    <a:pt x="1276" y="406"/>
                    <a:pt x="1264" y="385"/>
                    <a:pt x="1247" y="381"/>
                  </a:cubicBezTo>
                  <a:lnTo>
                    <a:pt x="64" y="4"/>
                  </a:lnTo>
                  <a:cubicBezTo>
                    <a:pt x="59" y="2"/>
                    <a:pt x="55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6" name="Google Shape;4766;p47"/>
            <p:cNvSpPr/>
            <p:nvPr/>
          </p:nvSpPr>
          <p:spPr>
            <a:xfrm>
              <a:off x="5259252" y="3898856"/>
              <a:ext cx="19150" cy="16811"/>
            </a:xfrm>
            <a:custGeom>
              <a:avLst/>
              <a:gdLst/>
              <a:ahLst/>
              <a:cxnLst/>
              <a:rect l="l" t="t" r="r" b="b"/>
              <a:pathLst>
                <a:path w="303" h="266" extrusionOk="0">
                  <a:moveTo>
                    <a:pt x="152" y="1"/>
                  </a:moveTo>
                  <a:cubicBezTo>
                    <a:pt x="99" y="1"/>
                    <a:pt x="49" y="30"/>
                    <a:pt x="29" y="81"/>
                  </a:cubicBezTo>
                  <a:cubicBezTo>
                    <a:pt x="0" y="152"/>
                    <a:pt x="34" y="228"/>
                    <a:pt x="101" y="257"/>
                  </a:cubicBezTo>
                  <a:cubicBezTo>
                    <a:pt x="116" y="263"/>
                    <a:pt x="132" y="265"/>
                    <a:pt x="147" y="265"/>
                  </a:cubicBezTo>
                  <a:cubicBezTo>
                    <a:pt x="201" y="265"/>
                    <a:pt x="253" y="234"/>
                    <a:pt x="273" y="182"/>
                  </a:cubicBezTo>
                  <a:cubicBezTo>
                    <a:pt x="302" y="114"/>
                    <a:pt x="264" y="35"/>
                    <a:pt x="201" y="9"/>
                  </a:cubicBezTo>
                  <a:cubicBezTo>
                    <a:pt x="185" y="3"/>
                    <a:pt x="169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7" name="Google Shape;4767;p47"/>
            <p:cNvSpPr/>
            <p:nvPr/>
          </p:nvSpPr>
          <p:spPr>
            <a:xfrm>
              <a:off x="5146248" y="4191158"/>
              <a:ext cx="244594" cy="244584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1935" y="0"/>
                  </a:moveTo>
                  <a:cubicBezTo>
                    <a:pt x="869" y="0"/>
                    <a:pt x="0" y="865"/>
                    <a:pt x="0" y="1935"/>
                  </a:cubicBezTo>
                  <a:cubicBezTo>
                    <a:pt x="0" y="3005"/>
                    <a:pt x="869" y="3870"/>
                    <a:pt x="1935" y="3870"/>
                  </a:cubicBezTo>
                  <a:cubicBezTo>
                    <a:pt x="3005" y="3870"/>
                    <a:pt x="3869" y="3005"/>
                    <a:pt x="3869" y="1935"/>
                  </a:cubicBezTo>
                  <a:cubicBezTo>
                    <a:pt x="3869" y="865"/>
                    <a:pt x="3005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8" name="Google Shape;4768;p47"/>
            <p:cNvSpPr/>
            <p:nvPr/>
          </p:nvSpPr>
          <p:spPr>
            <a:xfrm>
              <a:off x="5156866" y="4216375"/>
              <a:ext cx="223863" cy="193898"/>
            </a:xfrm>
            <a:custGeom>
              <a:avLst/>
              <a:gdLst/>
              <a:ahLst/>
              <a:cxnLst/>
              <a:rect l="l" t="t" r="r" b="b"/>
              <a:pathLst>
                <a:path w="3542" h="3068" extrusionOk="0">
                  <a:moveTo>
                    <a:pt x="886" y="0"/>
                  </a:moveTo>
                  <a:lnTo>
                    <a:pt x="0" y="1536"/>
                  </a:lnTo>
                  <a:lnTo>
                    <a:pt x="886" y="3068"/>
                  </a:lnTo>
                  <a:lnTo>
                    <a:pt x="2657" y="3068"/>
                  </a:lnTo>
                  <a:lnTo>
                    <a:pt x="3542" y="1536"/>
                  </a:lnTo>
                  <a:lnTo>
                    <a:pt x="2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69" name="Google Shape;4769;p47"/>
            <p:cNvSpPr/>
            <p:nvPr/>
          </p:nvSpPr>
          <p:spPr>
            <a:xfrm>
              <a:off x="5173045" y="4218208"/>
              <a:ext cx="190492" cy="190485"/>
            </a:xfrm>
            <a:custGeom>
              <a:avLst/>
              <a:gdLst/>
              <a:ahLst/>
              <a:cxnLst/>
              <a:rect l="l" t="t" r="r" b="b"/>
              <a:pathLst>
                <a:path w="3014" h="3014" extrusionOk="0">
                  <a:moveTo>
                    <a:pt x="1507" y="1"/>
                  </a:moveTo>
                  <a:cubicBezTo>
                    <a:pt x="676" y="1"/>
                    <a:pt x="0" y="676"/>
                    <a:pt x="0" y="1507"/>
                  </a:cubicBezTo>
                  <a:cubicBezTo>
                    <a:pt x="0" y="2338"/>
                    <a:pt x="676" y="3014"/>
                    <a:pt x="1507" y="3014"/>
                  </a:cubicBezTo>
                  <a:cubicBezTo>
                    <a:pt x="2338" y="3014"/>
                    <a:pt x="3013" y="2338"/>
                    <a:pt x="3013" y="1507"/>
                  </a:cubicBezTo>
                  <a:cubicBezTo>
                    <a:pt x="3013" y="676"/>
                    <a:pt x="2338" y="1"/>
                    <a:pt x="15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0" name="Google Shape;4770;p47"/>
            <p:cNvSpPr/>
            <p:nvPr/>
          </p:nvSpPr>
          <p:spPr>
            <a:xfrm>
              <a:off x="5200854" y="4246079"/>
              <a:ext cx="134811" cy="134742"/>
            </a:xfrm>
            <a:custGeom>
              <a:avLst/>
              <a:gdLst/>
              <a:ahLst/>
              <a:cxnLst/>
              <a:rect l="l" t="t" r="r" b="b"/>
              <a:pathLst>
                <a:path w="2133" h="2132" extrusionOk="0">
                  <a:moveTo>
                    <a:pt x="1067" y="0"/>
                  </a:moveTo>
                  <a:cubicBezTo>
                    <a:pt x="479" y="0"/>
                    <a:pt x="1" y="479"/>
                    <a:pt x="1" y="1066"/>
                  </a:cubicBezTo>
                  <a:cubicBezTo>
                    <a:pt x="1" y="1654"/>
                    <a:pt x="479" y="2132"/>
                    <a:pt x="1067" y="2132"/>
                  </a:cubicBezTo>
                  <a:cubicBezTo>
                    <a:pt x="1654" y="2132"/>
                    <a:pt x="2133" y="1654"/>
                    <a:pt x="2133" y="1066"/>
                  </a:cubicBezTo>
                  <a:cubicBezTo>
                    <a:pt x="2133" y="479"/>
                    <a:pt x="1654" y="0"/>
                    <a:pt x="1067" y="0"/>
                  </a:cubicBezTo>
                  <a:close/>
                </a:path>
              </a:pathLst>
            </a:custGeom>
            <a:solidFill>
              <a:srgbClr val="C0392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1" name="Google Shape;4771;p47"/>
            <p:cNvSpPr/>
            <p:nvPr/>
          </p:nvSpPr>
          <p:spPr>
            <a:xfrm>
              <a:off x="5066677" y="4111589"/>
              <a:ext cx="403990" cy="403722"/>
            </a:xfrm>
            <a:custGeom>
              <a:avLst/>
              <a:gdLst/>
              <a:ahLst/>
              <a:cxnLst/>
              <a:rect l="l" t="t" r="r" b="b"/>
              <a:pathLst>
                <a:path w="6392" h="6388" extrusionOk="0">
                  <a:moveTo>
                    <a:pt x="3194" y="781"/>
                  </a:moveTo>
                  <a:cubicBezTo>
                    <a:pt x="4528" y="781"/>
                    <a:pt x="5607" y="1864"/>
                    <a:pt x="5607" y="3194"/>
                  </a:cubicBezTo>
                  <a:cubicBezTo>
                    <a:pt x="5607" y="4528"/>
                    <a:pt x="4528" y="5607"/>
                    <a:pt x="3194" y="5607"/>
                  </a:cubicBezTo>
                  <a:cubicBezTo>
                    <a:pt x="1864" y="5607"/>
                    <a:pt x="781" y="4528"/>
                    <a:pt x="781" y="3194"/>
                  </a:cubicBezTo>
                  <a:cubicBezTo>
                    <a:pt x="781" y="1864"/>
                    <a:pt x="1864" y="781"/>
                    <a:pt x="3194" y="781"/>
                  </a:cubicBezTo>
                  <a:close/>
                  <a:moveTo>
                    <a:pt x="3194" y="1"/>
                  </a:moveTo>
                  <a:cubicBezTo>
                    <a:pt x="1431" y="1"/>
                    <a:pt x="0" y="1432"/>
                    <a:pt x="0" y="3194"/>
                  </a:cubicBezTo>
                  <a:cubicBezTo>
                    <a:pt x="0" y="4957"/>
                    <a:pt x="1431" y="6387"/>
                    <a:pt x="3194" y="6387"/>
                  </a:cubicBezTo>
                  <a:cubicBezTo>
                    <a:pt x="4956" y="6387"/>
                    <a:pt x="6392" y="4957"/>
                    <a:pt x="6392" y="3194"/>
                  </a:cubicBezTo>
                  <a:cubicBezTo>
                    <a:pt x="6392" y="1432"/>
                    <a:pt x="4965" y="1"/>
                    <a:pt x="3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2" name="Google Shape;4772;p47"/>
            <p:cNvSpPr/>
            <p:nvPr/>
          </p:nvSpPr>
          <p:spPr>
            <a:xfrm>
              <a:off x="5200096" y="4244752"/>
              <a:ext cx="137149" cy="137397"/>
            </a:xfrm>
            <a:custGeom>
              <a:avLst/>
              <a:gdLst/>
              <a:ahLst/>
              <a:cxnLst/>
              <a:rect l="l" t="t" r="r" b="b"/>
              <a:pathLst>
                <a:path w="2170" h="2174" extrusionOk="0">
                  <a:moveTo>
                    <a:pt x="1083" y="0"/>
                  </a:moveTo>
                  <a:cubicBezTo>
                    <a:pt x="483" y="0"/>
                    <a:pt x="0" y="491"/>
                    <a:pt x="0" y="1087"/>
                  </a:cubicBezTo>
                  <a:cubicBezTo>
                    <a:pt x="0" y="1691"/>
                    <a:pt x="487" y="2174"/>
                    <a:pt x="1083" y="2174"/>
                  </a:cubicBezTo>
                  <a:cubicBezTo>
                    <a:pt x="1687" y="2174"/>
                    <a:pt x="2170" y="1687"/>
                    <a:pt x="2170" y="1087"/>
                  </a:cubicBezTo>
                  <a:cubicBezTo>
                    <a:pt x="2170" y="491"/>
                    <a:pt x="1683" y="0"/>
                    <a:pt x="1083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3" name="Google Shape;4773;p47"/>
            <p:cNvSpPr/>
            <p:nvPr/>
          </p:nvSpPr>
          <p:spPr>
            <a:xfrm>
              <a:off x="5296099" y="4286907"/>
              <a:ext cx="163189" cy="53088"/>
            </a:xfrm>
            <a:custGeom>
              <a:avLst/>
              <a:gdLst/>
              <a:ahLst/>
              <a:cxnLst/>
              <a:rect l="l" t="t" r="r" b="b"/>
              <a:pathLst>
                <a:path w="2582" h="840" extrusionOk="0">
                  <a:moveTo>
                    <a:pt x="1293" y="0"/>
                  </a:moveTo>
                  <a:cubicBezTo>
                    <a:pt x="579" y="0"/>
                    <a:pt x="0" y="189"/>
                    <a:pt x="0" y="420"/>
                  </a:cubicBezTo>
                  <a:cubicBezTo>
                    <a:pt x="0" y="651"/>
                    <a:pt x="579" y="840"/>
                    <a:pt x="1293" y="840"/>
                  </a:cubicBezTo>
                  <a:cubicBezTo>
                    <a:pt x="2002" y="840"/>
                    <a:pt x="2581" y="651"/>
                    <a:pt x="2581" y="420"/>
                  </a:cubicBezTo>
                  <a:cubicBezTo>
                    <a:pt x="2581" y="189"/>
                    <a:pt x="2002" y="0"/>
                    <a:pt x="1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4" name="Google Shape;4774;p47"/>
            <p:cNvSpPr/>
            <p:nvPr/>
          </p:nvSpPr>
          <p:spPr>
            <a:xfrm>
              <a:off x="5240102" y="4135226"/>
              <a:ext cx="57135" cy="138724"/>
            </a:xfrm>
            <a:custGeom>
              <a:avLst/>
              <a:gdLst/>
              <a:ahLst/>
              <a:cxnLst/>
              <a:rect l="l" t="t" r="r" b="b"/>
              <a:pathLst>
                <a:path w="904" h="2195" extrusionOk="0">
                  <a:moveTo>
                    <a:pt x="232" y="0"/>
                  </a:moveTo>
                  <a:cubicBezTo>
                    <a:pt x="1" y="713"/>
                    <a:pt x="1" y="1481"/>
                    <a:pt x="232" y="2195"/>
                  </a:cubicBezTo>
                  <a:lnTo>
                    <a:pt x="672" y="2195"/>
                  </a:lnTo>
                  <a:cubicBezTo>
                    <a:pt x="903" y="1481"/>
                    <a:pt x="903" y="713"/>
                    <a:pt x="672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5" name="Google Shape;4775;p47"/>
            <p:cNvSpPr/>
            <p:nvPr/>
          </p:nvSpPr>
          <p:spPr>
            <a:xfrm>
              <a:off x="5090251" y="4288676"/>
              <a:ext cx="139046" cy="49802"/>
            </a:xfrm>
            <a:custGeom>
              <a:avLst/>
              <a:gdLst/>
              <a:ahLst/>
              <a:cxnLst/>
              <a:rect l="l" t="t" r="r" b="b"/>
              <a:pathLst>
                <a:path w="2200" h="788" extrusionOk="0">
                  <a:moveTo>
                    <a:pt x="1100" y="1"/>
                  </a:moveTo>
                  <a:cubicBezTo>
                    <a:pt x="729" y="1"/>
                    <a:pt x="358" y="58"/>
                    <a:pt x="1" y="174"/>
                  </a:cubicBezTo>
                  <a:lnTo>
                    <a:pt x="1" y="614"/>
                  </a:lnTo>
                  <a:cubicBezTo>
                    <a:pt x="358" y="730"/>
                    <a:pt x="729" y="788"/>
                    <a:pt x="1100" y="788"/>
                  </a:cubicBezTo>
                  <a:cubicBezTo>
                    <a:pt x="1472" y="788"/>
                    <a:pt x="1843" y="730"/>
                    <a:pt x="2200" y="614"/>
                  </a:cubicBezTo>
                  <a:lnTo>
                    <a:pt x="2200" y="174"/>
                  </a:lnTo>
                  <a:cubicBezTo>
                    <a:pt x="1843" y="58"/>
                    <a:pt x="1472" y="1"/>
                    <a:pt x="1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6" name="Google Shape;4776;p47"/>
            <p:cNvSpPr/>
            <p:nvPr/>
          </p:nvSpPr>
          <p:spPr>
            <a:xfrm>
              <a:off x="5240418" y="4352951"/>
              <a:ext cx="57072" cy="139040"/>
            </a:xfrm>
            <a:custGeom>
              <a:avLst/>
              <a:gdLst/>
              <a:ahLst/>
              <a:cxnLst/>
              <a:rect l="l" t="t" r="r" b="b"/>
              <a:pathLst>
                <a:path w="903" h="2200" extrusionOk="0">
                  <a:moveTo>
                    <a:pt x="231" y="0"/>
                  </a:moveTo>
                  <a:cubicBezTo>
                    <a:pt x="0" y="714"/>
                    <a:pt x="0" y="1486"/>
                    <a:pt x="231" y="2199"/>
                  </a:cubicBezTo>
                  <a:lnTo>
                    <a:pt x="671" y="2199"/>
                  </a:lnTo>
                  <a:cubicBezTo>
                    <a:pt x="902" y="1486"/>
                    <a:pt x="902" y="714"/>
                    <a:pt x="671" y="0"/>
                  </a:cubicBezTo>
                  <a:close/>
                </a:path>
              </a:pathLst>
            </a:custGeom>
            <a:solidFill>
              <a:srgbClr val="E74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7" name="Google Shape;4777;p47"/>
            <p:cNvSpPr/>
            <p:nvPr/>
          </p:nvSpPr>
          <p:spPr>
            <a:xfrm>
              <a:off x="5066930" y="4311555"/>
              <a:ext cx="403990" cy="203504"/>
            </a:xfrm>
            <a:custGeom>
              <a:avLst/>
              <a:gdLst/>
              <a:ahLst/>
              <a:cxnLst/>
              <a:rect l="l" t="t" r="r" b="b"/>
              <a:pathLst>
                <a:path w="6392" h="3220" extrusionOk="0">
                  <a:moveTo>
                    <a:pt x="2158" y="349"/>
                  </a:moveTo>
                  <a:cubicBezTo>
                    <a:pt x="2262" y="693"/>
                    <a:pt x="2531" y="953"/>
                    <a:pt x="2871" y="1062"/>
                  </a:cubicBezTo>
                  <a:cubicBezTo>
                    <a:pt x="2783" y="1511"/>
                    <a:pt x="2783" y="1973"/>
                    <a:pt x="2867" y="2418"/>
                  </a:cubicBezTo>
                  <a:cubicBezTo>
                    <a:pt x="1797" y="2271"/>
                    <a:pt x="953" y="1427"/>
                    <a:pt x="802" y="357"/>
                  </a:cubicBezTo>
                  <a:lnTo>
                    <a:pt x="802" y="357"/>
                  </a:lnTo>
                  <a:cubicBezTo>
                    <a:pt x="1021" y="398"/>
                    <a:pt x="1243" y="419"/>
                    <a:pt x="1465" y="419"/>
                  </a:cubicBezTo>
                  <a:cubicBezTo>
                    <a:pt x="1698" y="419"/>
                    <a:pt x="1930" y="396"/>
                    <a:pt x="2158" y="349"/>
                  </a:cubicBezTo>
                  <a:close/>
                  <a:moveTo>
                    <a:pt x="4231" y="349"/>
                  </a:moveTo>
                  <a:cubicBezTo>
                    <a:pt x="4458" y="396"/>
                    <a:pt x="4690" y="419"/>
                    <a:pt x="4922" y="419"/>
                  </a:cubicBezTo>
                  <a:cubicBezTo>
                    <a:pt x="5144" y="419"/>
                    <a:pt x="5365" y="398"/>
                    <a:pt x="5582" y="357"/>
                  </a:cubicBezTo>
                  <a:lnTo>
                    <a:pt x="5582" y="357"/>
                  </a:lnTo>
                  <a:cubicBezTo>
                    <a:pt x="5435" y="1427"/>
                    <a:pt x="4591" y="2271"/>
                    <a:pt x="3521" y="2418"/>
                  </a:cubicBezTo>
                  <a:cubicBezTo>
                    <a:pt x="3605" y="1973"/>
                    <a:pt x="3605" y="1511"/>
                    <a:pt x="3517" y="1062"/>
                  </a:cubicBezTo>
                  <a:cubicBezTo>
                    <a:pt x="3857" y="957"/>
                    <a:pt x="4121" y="693"/>
                    <a:pt x="4231" y="349"/>
                  </a:cubicBezTo>
                  <a:close/>
                  <a:moveTo>
                    <a:pt x="1" y="1"/>
                  </a:moveTo>
                  <a:lnTo>
                    <a:pt x="1" y="26"/>
                  </a:lnTo>
                  <a:cubicBezTo>
                    <a:pt x="1" y="1788"/>
                    <a:pt x="1436" y="3219"/>
                    <a:pt x="3198" y="3219"/>
                  </a:cubicBezTo>
                  <a:cubicBezTo>
                    <a:pt x="4961" y="3219"/>
                    <a:pt x="6392" y="1788"/>
                    <a:pt x="6392" y="26"/>
                  </a:cubicBezTo>
                  <a:lnTo>
                    <a:pt x="63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8" name="Google Shape;4778;p47"/>
            <p:cNvSpPr/>
            <p:nvPr/>
          </p:nvSpPr>
          <p:spPr>
            <a:xfrm>
              <a:off x="5223922" y="4268895"/>
              <a:ext cx="88926" cy="88859"/>
            </a:xfrm>
            <a:custGeom>
              <a:avLst/>
              <a:gdLst/>
              <a:ahLst/>
              <a:cxnLst/>
              <a:rect l="l" t="t" r="r" b="b"/>
              <a:pathLst>
                <a:path w="1407" h="1406" extrusionOk="0">
                  <a:moveTo>
                    <a:pt x="702" y="0"/>
                  </a:moveTo>
                  <a:cubicBezTo>
                    <a:pt x="311" y="0"/>
                    <a:pt x="1" y="315"/>
                    <a:pt x="1" y="705"/>
                  </a:cubicBezTo>
                  <a:cubicBezTo>
                    <a:pt x="1" y="1095"/>
                    <a:pt x="311" y="1406"/>
                    <a:pt x="702" y="1406"/>
                  </a:cubicBezTo>
                  <a:cubicBezTo>
                    <a:pt x="1092" y="1406"/>
                    <a:pt x="1407" y="1095"/>
                    <a:pt x="1407" y="705"/>
                  </a:cubicBezTo>
                  <a:cubicBezTo>
                    <a:pt x="1407" y="315"/>
                    <a:pt x="1092" y="0"/>
                    <a:pt x="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9" name="Google Shape;4779;p47"/>
            <p:cNvSpPr/>
            <p:nvPr/>
          </p:nvSpPr>
          <p:spPr>
            <a:xfrm>
              <a:off x="5236436" y="4281598"/>
              <a:ext cx="63708" cy="63706"/>
            </a:xfrm>
            <a:custGeom>
              <a:avLst/>
              <a:gdLst/>
              <a:ahLst/>
              <a:cxnLst/>
              <a:rect l="l" t="t" r="r" b="b"/>
              <a:pathLst>
                <a:path w="1008" h="1008" extrusionOk="0">
                  <a:moveTo>
                    <a:pt x="504" y="0"/>
                  </a:moveTo>
                  <a:cubicBezTo>
                    <a:pt x="227" y="0"/>
                    <a:pt x="0" y="227"/>
                    <a:pt x="0" y="504"/>
                  </a:cubicBezTo>
                  <a:cubicBezTo>
                    <a:pt x="0" y="781"/>
                    <a:pt x="227" y="1008"/>
                    <a:pt x="504" y="1008"/>
                  </a:cubicBezTo>
                  <a:cubicBezTo>
                    <a:pt x="781" y="1008"/>
                    <a:pt x="1007" y="781"/>
                    <a:pt x="1007" y="504"/>
                  </a:cubicBezTo>
                  <a:cubicBezTo>
                    <a:pt x="1007" y="227"/>
                    <a:pt x="781" y="0"/>
                    <a:pt x="5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73" name="Google Shape;4157;p33"/>
          <p:cNvSpPr txBox="1">
            <a:spLocks noGrp="1"/>
          </p:cNvSpPr>
          <p:nvPr>
            <p:ph type="subTitle" idx="4294967295"/>
          </p:nvPr>
        </p:nvSpPr>
        <p:spPr>
          <a:xfrm>
            <a:off x="883174" y="1784100"/>
            <a:ext cx="4727877" cy="2872960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sr-Latn-RS" dirty="0">
              <a:solidFill>
                <a:schemeClr val="accen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accent2"/>
                </a:solidFill>
              </a:rPr>
              <a:t>Sistem prelazi u ručni režim rada prebacivanjem prekidača </a:t>
            </a:r>
            <a:r>
              <a:rPr lang="sr-Latn-RS" dirty="0" smtClean="0">
                <a:solidFill>
                  <a:schemeClr val="bg1"/>
                </a:solidFill>
              </a:rPr>
              <a:t>HAND/AUTO </a:t>
            </a:r>
            <a:r>
              <a:rPr lang="sr-Latn-RS" dirty="0" smtClean="0">
                <a:solidFill>
                  <a:schemeClr val="accent2"/>
                </a:solidFill>
              </a:rPr>
              <a:t>sa Auto na Hand.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accent2"/>
                </a:solidFill>
              </a:rPr>
              <a:t>U ovom režimu rada ventil </a:t>
            </a:r>
            <a:r>
              <a:rPr lang="sr-Latn-RS" dirty="0" smtClean="0">
                <a:solidFill>
                  <a:schemeClr val="bg1"/>
                </a:solidFill>
              </a:rPr>
              <a:t>Y1</a:t>
            </a:r>
            <a:r>
              <a:rPr lang="sr-Latn-RS" dirty="0" smtClean="0">
                <a:solidFill>
                  <a:schemeClr val="accent2"/>
                </a:solidFill>
              </a:rPr>
              <a:t> je zatvoren – nema dotoka tečnosti.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accent2"/>
                </a:solidFill>
              </a:rPr>
              <a:t>Rad pumpi u ovom režimu rada kontrolišemo pomoću 2 dugmeta: </a:t>
            </a:r>
            <a:r>
              <a:rPr lang="sr-Latn-RS" dirty="0" smtClean="0">
                <a:solidFill>
                  <a:schemeClr val="bg1"/>
                </a:solidFill>
              </a:rPr>
              <a:t>Pumps ON </a:t>
            </a:r>
            <a:r>
              <a:rPr lang="sr-Latn-RS" dirty="0" smtClean="0">
                <a:solidFill>
                  <a:schemeClr val="accent2"/>
                </a:solidFill>
              </a:rPr>
              <a:t>i </a:t>
            </a:r>
            <a:r>
              <a:rPr lang="sr-Latn-RS" dirty="0" smtClean="0">
                <a:solidFill>
                  <a:schemeClr val="bg1"/>
                </a:solidFill>
              </a:rPr>
              <a:t>Pumps OFF</a:t>
            </a:r>
            <a:r>
              <a:rPr lang="sr-Latn-RS" dirty="0" smtClean="0">
                <a:solidFill>
                  <a:schemeClr val="accent2"/>
                </a:solidFill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accent2"/>
                </a:solidFill>
              </a:rPr>
              <a:t>Dugme Pumps ON pali obe pumpe u isto vreme.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accent2"/>
                </a:solidFill>
              </a:rPr>
              <a:t>Kada nivo tečnosti u ovom režimu rada spadne ispod minimalnog dozvoljenog nivoa tj. kada se isključe senzori </a:t>
            </a:r>
            <a:r>
              <a:rPr lang="sr-Latn-RS" dirty="0" smtClean="0">
                <a:solidFill>
                  <a:schemeClr val="bg1"/>
                </a:solidFill>
              </a:rPr>
              <a:t>B1</a:t>
            </a:r>
            <a:r>
              <a:rPr lang="sr-Latn-RS" dirty="0" smtClean="0">
                <a:solidFill>
                  <a:schemeClr val="accent2"/>
                </a:solidFill>
              </a:rPr>
              <a:t> i </a:t>
            </a:r>
            <a:r>
              <a:rPr lang="sr-Latn-RS" dirty="0" smtClean="0">
                <a:solidFill>
                  <a:schemeClr val="bg1"/>
                </a:solidFill>
              </a:rPr>
              <a:t>B4</a:t>
            </a:r>
            <a:r>
              <a:rPr lang="sr-Latn-RS" dirty="0">
                <a:solidFill>
                  <a:schemeClr val="accent2"/>
                </a:solidFill>
              </a:rPr>
              <a:t> </a:t>
            </a:r>
            <a:r>
              <a:rPr lang="sr-Latn-RS" dirty="0" smtClean="0">
                <a:solidFill>
                  <a:schemeClr val="accent2"/>
                </a:solidFill>
              </a:rPr>
              <a:t>dolazi do prestanka rada pumpi.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accent2"/>
                </a:solidFill>
              </a:rPr>
              <a:t>Tada indikator </a:t>
            </a:r>
            <a:r>
              <a:rPr lang="sr-Latn-RS" dirty="0" smtClean="0">
                <a:solidFill>
                  <a:schemeClr val="bg1"/>
                </a:solidFill>
              </a:rPr>
              <a:t>Hand Error </a:t>
            </a:r>
            <a:r>
              <a:rPr lang="sr-Latn-RS" dirty="0" smtClean="0">
                <a:solidFill>
                  <a:schemeClr val="accent2"/>
                </a:solidFill>
              </a:rPr>
              <a:t>signalizira da je doslo do greske i sistem ulazi u stanje čekanja sve dok se ne otkloni greška.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accent2"/>
                </a:solidFill>
              </a:rPr>
              <a:t>Prelaskom u automatski režim dolazi do punjena rezervoara i samim tim do otklanjanja greške.</a:t>
            </a:r>
            <a:endParaRPr lang="sr-Latn-RS" dirty="0" smtClean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sr-Latn-RS" dirty="0" smtClean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sr-Latn-RS" dirty="0" smtClean="0">
              <a:solidFill>
                <a:schemeClr val="accen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sr-Latn-RS" dirty="0" smtClean="0">
              <a:solidFill>
                <a:schemeClr val="accent2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62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4" name="Google Shape;4184;p34"/>
          <p:cNvSpPr txBox="1">
            <a:spLocks noGrp="1"/>
          </p:cNvSpPr>
          <p:nvPr>
            <p:ph type="title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Kod u </a:t>
            </a:r>
            <a:r>
              <a:rPr lang="sr-Latn-RS" dirty="0" smtClean="0">
                <a:solidFill>
                  <a:schemeClr val="lt1"/>
                </a:solidFill>
              </a:rPr>
              <a:t>LabVIEW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185" name="Google Shape;4185;p34"/>
          <p:cNvSpPr txBox="1">
            <a:spLocks noGrp="1"/>
          </p:cNvSpPr>
          <p:nvPr>
            <p:ph type="subTitle" idx="4"/>
          </p:nvPr>
        </p:nvSpPr>
        <p:spPr>
          <a:xfrm>
            <a:off x="1413422" y="2799549"/>
            <a:ext cx="2399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Aplikacija na </a:t>
            </a:r>
            <a:r>
              <a:rPr lang="sr-Latn-RS" dirty="0" smtClean="0">
                <a:solidFill>
                  <a:schemeClr val="bg1"/>
                </a:solidFill>
              </a:rPr>
              <a:t>računaru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186" name="Google Shape;4186;p34"/>
          <p:cNvSpPr txBox="1">
            <a:spLocks noGrp="1"/>
          </p:cNvSpPr>
          <p:nvPr>
            <p:ph type="subTitle" idx="5"/>
          </p:nvPr>
        </p:nvSpPr>
        <p:spPr>
          <a:xfrm>
            <a:off x="4995613" y="2799549"/>
            <a:ext cx="2399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Aplikacija na </a:t>
            </a:r>
            <a:r>
              <a:rPr lang="sr-Latn-RS" dirty="0" smtClean="0">
                <a:solidFill>
                  <a:schemeClr val="bg1"/>
                </a:solidFill>
              </a:rPr>
              <a:t>cRIO modulu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187" name="Google Shape;4187;p34"/>
          <p:cNvSpPr txBox="1">
            <a:spLocks noGrp="1"/>
          </p:cNvSpPr>
          <p:nvPr>
            <p:ph type="subTitle" idx="1"/>
          </p:nvPr>
        </p:nvSpPr>
        <p:spPr>
          <a:xfrm>
            <a:off x="1413422" y="3354067"/>
            <a:ext cx="2399100" cy="12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dirty="0" smtClean="0"/>
              <a:t>Vrši nadzor, upravljanje i odlučivanje u sistemu.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dirty="0" smtClean="0"/>
              <a:t>Sastoji se iz </a:t>
            </a:r>
            <a:r>
              <a:rPr lang="sr-Latn-RS" dirty="0" smtClean="0">
                <a:solidFill>
                  <a:schemeClr val="bg1"/>
                </a:solidFill>
              </a:rPr>
              <a:t>Scada.vi</a:t>
            </a:r>
            <a:r>
              <a:rPr lang="sr-Latn-RS" dirty="0" smtClean="0"/>
              <a:t> i </a:t>
            </a:r>
            <a:r>
              <a:rPr lang="sr-Latn-RS" dirty="0" smtClean="0">
                <a:solidFill>
                  <a:schemeClr val="bg1"/>
                </a:solidFill>
              </a:rPr>
              <a:t>Middle.vi</a:t>
            </a:r>
            <a:r>
              <a:rPr lang="sr-Latn-RS" dirty="0" smtClean="0">
                <a:solidFill>
                  <a:schemeClr val="accent2"/>
                </a:solidFill>
              </a:rPr>
              <a:t>.</a:t>
            </a:r>
            <a:endParaRPr lang="sr-Latn-RS" dirty="0" smtClean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88" name="Google Shape;4188;p34"/>
          <p:cNvSpPr txBox="1">
            <a:spLocks noGrp="1"/>
          </p:cNvSpPr>
          <p:nvPr>
            <p:ph type="subTitle" idx="2"/>
          </p:nvPr>
        </p:nvSpPr>
        <p:spPr>
          <a:xfrm>
            <a:off x="4995613" y="3354067"/>
            <a:ext cx="2399100" cy="126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dirty="0" smtClean="0"/>
              <a:t>Vrši obradu i interpretaciju komandi sa računara koje su potrebne za rad cRIO modula.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sr-Latn-RS" dirty="0" smtClean="0"/>
              <a:t>Sastoji se iz </a:t>
            </a:r>
            <a:r>
              <a:rPr lang="sr-Latn-RS" dirty="0" smtClean="0">
                <a:solidFill>
                  <a:schemeClr val="bg1"/>
                </a:solidFill>
              </a:rPr>
              <a:t>cRIO.vi</a:t>
            </a:r>
            <a:r>
              <a:rPr lang="sr-Latn-RS" dirty="0" smtClean="0"/>
              <a:t> i </a:t>
            </a:r>
            <a:r>
              <a:rPr lang="sr-Latn-RS" dirty="0" smtClean="0">
                <a:solidFill>
                  <a:schemeClr val="bg1"/>
                </a:solidFill>
              </a:rPr>
              <a:t>Hand_Auto.vi</a:t>
            </a:r>
            <a:r>
              <a:rPr lang="sr-Latn-RS" dirty="0" smtClean="0">
                <a:solidFill>
                  <a:schemeClr val="accent2"/>
                </a:solidFill>
              </a:rPr>
              <a:t>.</a:t>
            </a:r>
            <a:endParaRPr lang="sr-Latn-RS" dirty="0" smtClean="0">
              <a:solidFill>
                <a:schemeClr val="bg1"/>
              </a:solidFill>
            </a:endParaRPr>
          </a:p>
        </p:txBody>
      </p:sp>
      <p:sp>
        <p:nvSpPr>
          <p:cNvPr id="58" name="Google Shape;4187;p34"/>
          <p:cNvSpPr txBox="1">
            <a:spLocks/>
          </p:cNvSpPr>
          <p:nvPr/>
        </p:nvSpPr>
        <p:spPr>
          <a:xfrm>
            <a:off x="720000" y="1259639"/>
            <a:ext cx="6592052" cy="51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Barlow"/>
              <a:buNone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sr-Latn-RS" dirty="0" smtClean="0"/>
              <a:t>Kod u LabVIEW se sastoji iz dva dela i to su:</a:t>
            </a:r>
            <a:endParaRPr lang="en-US" dirty="0"/>
          </a:p>
        </p:txBody>
      </p:sp>
      <p:grpSp>
        <p:nvGrpSpPr>
          <p:cNvPr id="62" name="Google Shape;5030;p48"/>
          <p:cNvGrpSpPr/>
          <p:nvPr/>
        </p:nvGrpSpPr>
        <p:grpSpPr>
          <a:xfrm>
            <a:off x="1650940" y="1777430"/>
            <a:ext cx="564465" cy="588884"/>
            <a:chOff x="5532718" y="2685045"/>
            <a:chExt cx="289036" cy="288442"/>
          </a:xfrm>
        </p:grpSpPr>
        <p:sp>
          <p:nvSpPr>
            <p:cNvPr id="63" name="Google Shape;5031;p48"/>
            <p:cNvSpPr/>
            <p:nvPr/>
          </p:nvSpPr>
          <p:spPr>
            <a:xfrm>
              <a:off x="5601279" y="2863304"/>
              <a:ext cx="152346" cy="110183"/>
            </a:xfrm>
            <a:custGeom>
              <a:avLst/>
              <a:gdLst/>
              <a:ahLst/>
              <a:cxnLst/>
              <a:rect l="l" t="t" r="r" b="b"/>
              <a:pathLst>
                <a:path w="5644" h="4082" extrusionOk="0">
                  <a:moveTo>
                    <a:pt x="2350" y="1"/>
                  </a:moveTo>
                  <a:lnTo>
                    <a:pt x="1883" y="313"/>
                  </a:lnTo>
                  <a:lnTo>
                    <a:pt x="1883" y="2199"/>
                  </a:lnTo>
                  <a:lnTo>
                    <a:pt x="313" y="2199"/>
                  </a:lnTo>
                  <a:lnTo>
                    <a:pt x="0" y="3140"/>
                  </a:lnTo>
                  <a:lnTo>
                    <a:pt x="313" y="4081"/>
                  </a:lnTo>
                  <a:lnTo>
                    <a:pt x="5331" y="4081"/>
                  </a:lnTo>
                  <a:lnTo>
                    <a:pt x="5644" y="3140"/>
                  </a:lnTo>
                  <a:lnTo>
                    <a:pt x="5325" y="2199"/>
                  </a:lnTo>
                  <a:lnTo>
                    <a:pt x="3758" y="2199"/>
                  </a:lnTo>
                  <a:lnTo>
                    <a:pt x="3758" y="313"/>
                  </a:lnTo>
                  <a:lnTo>
                    <a:pt x="3288" y="1"/>
                  </a:lnTo>
                  <a:lnTo>
                    <a:pt x="2821" y="313"/>
                  </a:lnTo>
                  <a:lnTo>
                    <a:pt x="23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032;p48"/>
            <p:cNvSpPr/>
            <p:nvPr/>
          </p:nvSpPr>
          <p:spPr>
            <a:xfrm>
              <a:off x="5745526" y="2922552"/>
              <a:ext cx="42297" cy="50935"/>
            </a:xfrm>
            <a:custGeom>
              <a:avLst/>
              <a:gdLst/>
              <a:ahLst/>
              <a:cxnLst/>
              <a:rect l="l" t="t" r="r" b="b"/>
              <a:pathLst>
                <a:path w="1567" h="1887" extrusionOk="0">
                  <a:moveTo>
                    <a:pt x="1" y="1"/>
                  </a:moveTo>
                  <a:lnTo>
                    <a:pt x="1" y="1886"/>
                  </a:lnTo>
                  <a:lnTo>
                    <a:pt x="1254" y="1886"/>
                  </a:lnTo>
                  <a:lnTo>
                    <a:pt x="1567" y="945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5033;p48"/>
            <p:cNvSpPr/>
            <p:nvPr/>
          </p:nvSpPr>
          <p:spPr>
            <a:xfrm>
              <a:off x="5567079" y="2922633"/>
              <a:ext cx="42405" cy="50854"/>
            </a:xfrm>
            <a:custGeom>
              <a:avLst/>
              <a:gdLst/>
              <a:ahLst/>
              <a:cxnLst/>
              <a:rect l="l" t="t" r="r" b="b"/>
              <a:pathLst>
                <a:path w="1571" h="1884" extrusionOk="0">
                  <a:moveTo>
                    <a:pt x="313" y="1"/>
                  </a:moveTo>
                  <a:lnTo>
                    <a:pt x="1" y="942"/>
                  </a:lnTo>
                  <a:lnTo>
                    <a:pt x="313" y="1883"/>
                  </a:lnTo>
                  <a:lnTo>
                    <a:pt x="1570" y="1883"/>
                  </a:lnTo>
                  <a:lnTo>
                    <a:pt x="15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5034;p48"/>
            <p:cNvSpPr/>
            <p:nvPr/>
          </p:nvSpPr>
          <p:spPr>
            <a:xfrm>
              <a:off x="5592560" y="2705020"/>
              <a:ext cx="169972" cy="158392"/>
            </a:xfrm>
            <a:custGeom>
              <a:avLst/>
              <a:gdLst/>
              <a:ahLst/>
              <a:cxnLst/>
              <a:rect l="l" t="t" r="r" b="b"/>
              <a:pathLst>
                <a:path w="6297" h="5868" extrusionOk="0">
                  <a:moveTo>
                    <a:pt x="3137" y="1"/>
                  </a:moveTo>
                  <a:lnTo>
                    <a:pt x="3137" y="11"/>
                  </a:lnTo>
                  <a:lnTo>
                    <a:pt x="1574" y="609"/>
                  </a:lnTo>
                  <a:lnTo>
                    <a:pt x="1" y="1978"/>
                  </a:lnTo>
                  <a:lnTo>
                    <a:pt x="1" y="5545"/>
                  </a:lnTo>
                  <a:lnTo>
                    <a:pt x="1574" y="5861"/>
                  </a:lnTo>
                  <a:lnTo>
                    <a:pt x="3137" y="5549"/>
                  </a:lnTo>
                  <a:lnTo>
                    <a:pt x="3137" y="5552"/>
                  </a:lnTo>
                  <a:lnTo>
                    <a:pt x="4717" y="5868"/>
                  </a:lnTo>
                  <a:lnTo>
                    <a:pt x="6296" y="5552"/>
                  </a:lnTo>
                  <a:lnTo>
                    <a:pt x="6296" y="1978"/>
                  </a:lnTo>
                  <a:lnTo>
                    <a:pt x="4996" y="702"/>
                  </a:lnTo>
                  <a:lnTo>
                    <a:pt x="31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035;p48"/>
            <p:cNvSpPr/>
            <p:nvPr/>
          </p:nvSpPr>
          <p:spPr>
            <a:xfrm>
              <a:off x="5651728" y="2774930"/>
              <a:ext cx="51016" cy="62650"/>
            </a:xfrm>
            <a:custGeom>
              <a:avLst/>
              <a:gdLst/>
              <a:ahLst/>
              <a:cxnLst/>
              <a:rect l="l" t="t" r="r" b="b"/>
              <a:pathLst>
                <a:path w="1890" h="2321" extrusionOk="0">
                  <a:moveTo>
                    <a:pt x="945" y="0"/>
                  </a:moveTo>
                  <a:cubicBezTo>
                    <a:pt x="593" y="333"/>
                    <a:pt x="1" y="892"/>
                    <a:pt x="1" y="1376"/>
                  </a:cubicBezTo>
                  <a:cubicBezTo>
                    <a:pt x="1" y="1893"/>
                    <a:pt x="425" y="2317"/>
                    <a:pt x="942" y="2320"/>
                  </a:cubicBezTo>
                  <a:cubicBezTo>
                    <a:pt x="1462" y="2320"/>
                    <a:pt x="1883" y="1896"/>
                    <a:pt x="1883" y="1376"/>
                  </a:cubicBezTo>
                  <a:cubicBezTo>
                    <a:pt x="1889" y="872"/>
                    <a:pt x="1231" y="267"/>
                    <a:pt x="9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036;p48"/>
            <p:cNvSpPr/>
            <p:nvPr/>
          </p:nvSpPr>
          <p:spPr>
            <a:xfrm>
              <a:off x="5779375" y="2905763"/>
              <a:ext cx="42378" cy="67724"/>
            </a:xfrm>
            <a:custGeom>
              <a:avLst/>
              <a:gdLst/>
              <a:ahLst/>
              <a:cxnLst/>
              <a:rect l="l" t="t" r="r" b="b"/>
              <a:pathLst>
                <a:path w="1570" h="2509" extrusionOk="0">
                  <a:moveTo>
                    <a:pt x="0" y="1"/>
                  </a:moveTo>
                  <a:lnTo>
                    <a:pt x="0" y="2508"/>
                  </a:lnTo>
                  <a:lnTo>
                    <a:pt x="1570" y="2508"/>
                  </a:lnTo>
                  <a:lnTo>
                    <a:pt x="15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5037;p48"/>
            <p:cNvSpPr/>
            <p:nvPr/>
          </p:nvSpPr>
          <p:spPr>
            <a:xfrm>
              <a:off x="5532718" y="2905763"/>
              <a:ext cx="42297" cy="67724"/>
            </a:xfrm>
            <a:custGeom>
              <a:avLst/>
              <a:gdLst/>
              <a:ahLst/>
              <a:cxnLst/>
              <a:rect l="l" t="t" r="r" b="b"/>
              <a:pathLst>
                <a:path w="1567" h="2509" extrusionOk="0">
                  <a:moveTo>
                    <a:pt x="0" y="1"/>
                  </a:moveTo>
                  <a:lnTo>
                    <a:pt x="0" y="2508"/>
                  </a:lnTo>
                  <a:lnTo>
                    <a:pt x="1566" y="2508"/>
                  </a:lnTo>
                  <a:lnTo>
                    <a:pt x="15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5038;p48"/>
            <p:cNvSpPr/>
            <p:nvPr/>
          </p:nvSpPr>
          <p:spPr>
            <a:xfrm>
              <a:off x="5668706" y="2735845"/>
              <a:ext cx="15548" cy="16897"/>
            </a:xfrm>
            <a:custGeom>
              <a:avLst/>
              <a:gdLst/>
              <a:ahLst/>
              <a:cxnLst/>
              <a:rect l="l" t="t" r="r" b="b"/>
              <a:pathLst>
                <a:path w="576" h="626" extrusionOk="0">
                  <a:moveTo>
                    <a:pt x="0" y="1"/>
                  </a:moveTo>
                  <a:lnTo>
                    <a:pt x="0" y="626"/>
                  </a:lnTo>
                  <a:lnTo>
                    <a:pt x="313" y="626"/>
                  </a:lnTo>
                  <a:lnTo>
                    <a:pt x="576" y="31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039;p48"/>
            <p:cNvSpPr/>
            <p:nvPr/>
          </p:nvSpPr>
          <p:spPr>
            <a:xfrm>
              <a:off x="5677208" y="2735764"/>
              <a:ext cx="8476" cy="16978"/>
            </a:xfrm>
            <a:custGeom>
              <a:avLst/>
              <a:gdLst/>
              <a:ahLst/>
              <a:cxnLst/>
              <a:rect l="l" t="t" r="r" b="b"/>
              <a:pathLst>
                <a:path w="314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14" y="629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040;p48"/>
            <p:cNvSpPr/>
            <p:nvPr/>
          </p:nvSpPr>
          <p:spPr>
            <a:xfrm>
              <a:off x="5574988" y="2854342"/>
              <a:ext cx="204306" cy="16978"/>
            </a:xfrm>
            <a:custGeom>
              <a:avLst/>
              <a:gdLst/>
              <a:ahLst/>
              <a:cxnLst/>
              <a:rect l="l" t="t" r="r" b="b"/>
              <a:pathLst>
                <a:path w="7569" h="629" extrusionOk="0">
                  <a:moveTo>
                    <a:pt x="0" y="0"/>
                  </a:moveTo>
                  <a:lnTo>
                    <a:pt x="0" y="629"/>
                  </a:lnTo>
                  <a:lnTo>
                    <a:pt x="3765" y="629"/>
                  </a:lnTo>
                  <a:lnTo>
                    <a:pt x="3785" y="609"/>
                  </a:lnTo>
                  <a:lnTo>
                    <a:pt x="3785" y="629"/>
                  </a:lnTo>
                  <a:lnTo>
                    <a:pt x="7569" y="629"/>
                  </a:lnTo>
                  <a:lnTo>
                    <a:pt x="7569" y="0"/>
                  </a:lnTo>
                  <a:lnTo>
                    <a:pt x="3788" y="0"/>
                  </a:lnTo>
                  <a:lnTo>
                    <a:pt x="3788" y="20"/>
                  </a:lnTo>
                  <a:lnTo>
                    <a:pt x="37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041;p48"/>
            <p:cNvSpPr/>
            <p:nvPr/>
          </p:nvSpPr>
          <p:spPr>
            <a:xfrm>
              <a:off x="5553934" y="2685045"/>
              <a:ext cx="246792" cy="91586"/>
            </a:xfrm>
            <a:custGeom>
              <a:avLst/>
              <a:gdLst/>
              <a:ahLst/>
              <a:cxnLst/>
              <a:rect l="l" t="t" r="r" b="b"/>
              <a:pathLst>
                <a:path w="9143" h="3393" extrusionOk="0">
                  <a:moveTo>
                    <a:pt x="4575" y="0"/>
                  </a:moveTo>
                  <a:cubicBezTo>
                    <a:pt x="4403" y="106"/>
                    <a:pt x="126" y="2774"/>
                    <a:pt x="1" y="2857"/>
                  </a:cubicBezTo>
                  <a:cubicBezTo>
                    <a:pt x="116" y="3044"/>
                    <a:pt x="218" y="3202"/>
                    <a:pt x="333" y="3393"/>
                  </a:cubicBezTo>
                  <a:cubicBezTo>
                    <a:pt x="451" y="3317"/>
                    <a:pt x="4433" y="829"/>
                    <a:pt x="4575" y="744"/>
                  </a:cubicBezTo>
                  <a:cubicBezTo>
                    <a:pt x="4713" y="829"/>
                    <a:pt x="8695" y="3317"/>
                    <a:pt x="8813" y="3393"/>
                  </a:cubicBezTo>
                  <a:cubicBezTo>
                    <a:pt x="8925" y="3212"/>
                    <a:pt x="9027" y="3051"/>
                    <a:pt x="9142" y="2863"/>
                  </a:cubicBezTo>
                  <a:cubicBezTo>
                    <a:pt x="9017" y="2784"/>
                    <a:pt x="4765" y="125"/>
                    <a:pt x="4575" y="4"/>
                  </a:cubicBezTo>
                  <a:lnTo>
                    <a:pt x="45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5042;p48"/>
          <p:cNvGrpSpPr/>
          <p:nvPr/>
        </p:nvGrpSpPr>
        <p:grpSpPr>
          <a:xfrm>
            <a:off x="5198165" y="1777431"/>
            <a:ext cx="636104" cy="588884"/>
            <a:chOff x="6291531" y="2684776"/>
            <a:chExt cx="288523" cy="289063"/>
          </a:xfrm>
        </p:grpSpPr>
        <p:sp>
          <p:nvSpPr>
            <p:cNvPr id="78" name="Google Shape;5043;p48"/>
            <p:cNvSpPr/>
            <p:nvPr/>
          </p:nvSpPr>
          <p:spPr>
            <a:xfrm>
              <a:off x="6461530" y="2846704"/>
              <a:ext cx="101654" cy="127027"/>
            </a:xfrm>
            <a:custGeom>
              <a:avLst/>
              <a:gdLst/>
              <a:ahLst/>
              <a:cxnLst/>
              <a:rect l="l" t="t" r="r" b="b"/>
              <a:pathLst>
                <a:path w="3766" h="4706" extrusionOk="0">
                  <a:moveTo>
                    <a:pt x="3453" y="0"/>
                  </a:moveTo>
                  <a:lnTo>
                    <a:pt x="3140" y="313"/>
                  </a:lnTo>
                  <a:lnTo>
                    <a:pt x="3140" y="4081"/>
                  </a:lnTo>
                  <a:lnTo>
                    <a:pt x="626" y="4081"/>
                  </a:lnTo>
                  <a:lnTo>
                    <a:pt x="626" y="3449"/>
                  </a:lnTo>
                  <a:lnTo>
                    <a:pt x="313" y="3136"/>
                  </a:lnTo>
                  <a:lnTo>
                    <a:pt x="1" y="3449"/>
                  </a:lnTo>
                  <a:lnTo>
                    <a:pt x="1" y="4706"/>
                  </a:lnTo>
                  <a:lnTo>
                    <a:pt x="3765" y="4706"/>
                  </a:lnTo>
                  <a:lnTo>
                    <a:pt x="3765" y="31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044;p48"/>
            <p:cNvSpPr/>
            <p:nvPr/>
          </p:nvSpPr>
          <p:spPr>
            <a:xfrm>
              <a:off x="6308590" y="2846785"/>
              <a:ext cx="101465" cy="127054"/>
            </a:xfrm>
            <a:custGeom>
              <a:avLst/>
              <a:gdLst/>
              <a:ahLst/>
              <a:cxnLst/>
              <a:rect l="l" t="t" r="r" b="b"/>
              <a:pathLst>
                <a:path w="3759" h="4707" extrusionOk="0">
                  <a:moveTo>
                    <a:pt x="313" y="1"/>
                  </a:moveTo>
                  <a:lnTo>
                    <a:pt x="0" y="313"/>
                  </a:lnTo>
                  <a:lnTo>
                    <a:pt x="0" y="4706"/>
                  </a:lnTo>
                  <a:lnTo>
                    <a:pt x="3758" y="4706"/>
                  </a:lnTo>
                  <a:lnTo>
                    <a:pt x="3758" y="3446"/>
                  </a:lnTo>
                  <a:lnTo>
                    <a:pt x="3446" y="3133"/>
                  </a:lnTo>
                  <a:lnTo>
                    <a:pt x="3133" y="3446"/>
                  </a:lnTo>
                  <a:lnTo>
                    <a:pt x="3133" y="4078"/>
                  </a:lnTo>
                  <a:lnTo>
                    <a:pt x="625" y="4078"/>
                  </a:lnTo>
                  <a:lnTo>
                    <a:pt x="625" y="313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045;p48"/>
            <p:cNvSpPr/>
            <p:nvPr/>
          </p:nvSpPr>
          <p:spPr>
            <a:xfrm>
              <a:off x="6384709" y="2897422"/>
              <a:ext cx="34038" cy="42567"/>
            </a:xfrm>
            <a:custGeom>
              <a:avLst/>
              <a:gdLst/>
              <a:ahLst/>
              <a:cxnLst/>
              <a:rect l="l" t="t" r="r" b="b"/>
              <a:pathLst>
                <a:path w="1261" h="1577" extrusionOk="0">
                  <a:moveTo>
                    <a:pt x="632" y="0"/>
                  </a:moveTo>
                  <a:lnTo>
                    <a:pt x="0" y="316"/>
                  </a:lnTo>
                  <a:lnTo>
                    <a:pt x="0" y="1576"/>
                  </a:lnTo>
                  <a:lnTo>
                    <a:pt x="1261" y="1576"/>
                  </a:lnTo>
                  <a:lnTo>
                    <a:pt x="1261" y="316"/>
                  </a:lnTo>
                  <a:lnTo>
                    <a:pt x="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046;p48"/>
            <p:cNvSpPr/>
            <p:nvPr/>
          </p:nvSpPr>
          <p:spPr>
            <a:xfrm>
              <a:off x="6452919" y="2897422"/>
              <a:ext cx="33957" cy="42567"/>
            </a:xfrm>
            <a:custGeom>
              <a:avLst/>
              <a:gdLst/>
              <a:ahLst/>
              <a:cxnLst/>
              <a:rect l="l" t="t" r="r" b="b"/>
              <a:pathLst>
                <a:path w="1258" h="1577" extrusionOk="0">
                  <a:moveTo>
                    <a:pt x="629" y="0"/>
                  </a:moveTo>
                  <a:lnTo>
                    <a:pt x="1" y="316"/>
                  </a:lnTo>
                  <a:lnTo>
                    <a:pt x="1" y="1576"/>
                  </a:lnTo>
                  <a:lnTo>
                    <a:pt x="1258" y="1576"/>
                  </a:lnTo>
                  <a:lnTo>
                    <a:pt x="1258" y="316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047;p48"/>
            <p:cNvSpPr/>
            <p:nvPr/>
          </p:nvSpPr>
          <p:spPr>
            <a:xfrm>
              <a:off x="6545395" y="2727667"/>
              <a:ext cx="17788" cy="34065"/>
            </a:xfrm>
            <a:custGeom>
              <a:avLst/>
              <a:gdLst/>
              <a:ahLst/>
              <a:cxnLst/>
              <a:rect l="l" t="t" r="r" b="b"/>
              <a:pathLst>
                <a:path w="659" h="1262" extrusionOk="0">
                  <a:moveTo>
                    <a:pt x="3" y="1"/>
                  </a:moveTo>
                  <a:lnTo>
                    <a:pt x="3" y="945"/>
                  </a:lnTo>
                  <a:lnTo>
                    <a:pt x="0" y="945"/>
                  </a:lnTo>
                  <a:lnTo>
                    <a:pt x="329" y="1261"/>
                  </a:lnTo>
                  <a:lnTo>
                    <a:pt x="658" y="945"/>
                  </a:lnTo>
                  <a:lnTo>
                    <a:pt x="6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048;p48"/>
            <p:cNvSpPr/>
            <p:nvPr/>
          </p:nvSpPr>
          <p:spPr>
            <a:xfrm>
              <a:off x="6305567" y="2727667"/>
              <a:ext cx="19920" cy="34065"/>
            </a:xfrm>
            <a:custGeom>
              <a:avLst/>
              <a:gdLst/>
              <a:ahLst/>
              <a:cxnLst/>
              <a:rect l="l" t="t" r="r" b="b"/>
              <a:pathLst>
                <a:path w="738" h="1262" extrusionOk="0">
                  <a:moveTo>
                    <a:pt x="0" y="1"/>
                  </a:moveTo>
                  <a:lnTo>
                    <a:pt x="0" y="945"/>
                  </a:lnTo>
                  <a:lnTo>
                    <a:pt x="372" y="1261"/>
                  </a:lnTo>
                  <a:lnTo>
                    <a:pt x="737" y="945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5049;p48"/>
            <p:cNvSpPr/>
            <p:nvPr/>
          </p:nvSpPr>
          <p:spPr>
            <a:xfrm>
              <a:off x="6529227" y="2753067"/>
              <a:ext cx="50746" cy="42594"/>
            </a:xfrm>
            <a:custGeom>
              <a:avLst/>
              <a:gdLst/>
              <a:ahLst/>
              <a:cxnLst/>
              <a:rect l="l" t="t" r="r" b="b"/>
              <a:pathLst>
                <a:path w="1880" h="1578" extrusionOk="0">
                  <a:moveTo>
                    <a:pt x="0" y="1"/>
                  </a:moveTo>
                  <a:lnTo>
                    <a:pt x="0" y="1258"/>
                  </a:lnTo>
                  <a:lnTo>
                    <a:pt x="471" y="1577"/>
                  </a:lnTo>
                  <a:lnTo>
                    <a:pt x="941" y="1265"/>
                  </a:lnTo>
                  <a:lnTo>
                    <a:pt x="1409" y="1577"/>
                  </a:lnTo>
                  <a:lnTo>
                    <a:pt x="1879" y="1258"/>
                  </a:lnTo>
                  <a:lnTo>
                    <a:pt x="187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5050;p48"/>
            <p:cNvSpPr/>
            <p:nvPr/>
          </p:nvSpPr>
          <p:spPr>
            <a:xfrm>
              <a:off x="6291612" y="2753067"/>
              <a:ext cx="50746" cy="42594"/>
            </a:xfrm>
            <a:custGeom>
              <a:avLst/>
              <a:gdLst/>
              <a:ahLst/>
              <a:cxnLst/>
              <a:rect l="l" t="t" r="r" b="b"/>
              <a:pathLst>
                <a:path w="1880" h="1578" extrusionOk="0">
                  <a:moveTo>
                    <a:pt x="1" y="1"/>
                  </a:moveTo>
                  <a:lnTo>
                    <a:pt x="1" y="1258"/>
                  </a:lnTo>
                  <a:lnTo>
                    <a:pt x="471" y="1577"/>
                  </a:lnTo>
                  <a:lnTo>
                    <a:pt x="942" y="1265"/>
                  </a:lnTo>
                  <a:lnTo>
                    <a:pt x="1409" y="1577"/>
                  </a:lnTo>
                  <a:lnTo>
                    <a:pt x="1880" y="1258"/>
                  </a:lnTo>
                  <a:lnTo>
                    <a:pt x="188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5051;p48"/>
            <p:cNvSpPr/>
            <p:nvPr/>
          </p:nvSpPr>
          <p:spPr>
            <a:xfrm>
              <a:off x="6359309" y="2684776"/>
              <a:ext cx="153047" cy="221285"/>
            </a:xfrm>
            <a:custGeom>
              <a:avLst/>
              <a:gdLst/>
              <a:ahLst/>
              <a:cxnLst/>
              <a:rect l="l" t="t" r="r" b="b"/>
              <a:pathLst>
                <a:path w="5670" h="8198" extrusionOk="0">
                  <a:moveTo>
                    <a:pt x="0" y="0"/>
                  </a:moveTo>
                  <a:lnTo>
                    <a:pt x="0" y="8197"/>
                  </a:lnTo>
                  <a:lnTo>
                    <a:pt x="5670" y="8197"/>
                  </a:lnTo>
                  <a:lnTo>
                    <a:pt x="56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5052;p48"/>
            <p:cNvSpPr/>
            <p:nvPr/>
          </p:nvSpPr>
          <p:spPr>
            <a:xfrm>
              <a:off x="6393319" y="2719245"/>
              <a:ext cx="85107" cy="50827"/>
            </a:xfrm>
            <a:custGeom>
              <a:avLst/>
              <a:gdLst/>
              <a:ahLst/>
              <a:cxnLst/>
              <a:rect l="l" t="t" r="r" b="b"/>
              <a:pathLst>
                <a:path w="3153" h="1883" extrusionOk="0">
                  <a:moveTo>
                    <a:pt x="0" y="0"/>
                  </a:moveTo>
                  <a:lnTo>
                    <a:pt x="0" y="1882"/>
                  </a:lnTo>
                  <a:lnTo>
                    <a:pt x="1567" y="1882"/>
                  </a:lnTo>
                  <a:lnTo>
                    <a:pt x="1587" y="1820"/>
                  </a:lnTo>
                  <a:lnTo>
                    <a:pt x="1587" y="1882"/>
                  </a:lnTo>
                  <a:lnTo>
                    <a:pt x="3153" y="1882"/>
                  </a:lnTo>
                  <a:lnTo>
                    <a:pt x="3153" y="0"/>
                  </a:lnTo>
                  <a:lnTo>
                    <a:pt x="1587" y="0"/>
                  </a:lnTo>
                  <a:lnTo>
                    <a:pt x="1587" y="59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5053;p48"/>
            <p:cNvSpPr/>
            <p:nvPr/>
          </p:nvSpPr>
          <p:spPr>
            <a:xfrm>
              <a:off x="6410190" y="2736115"/>
              <a:ext cx="33876" cy="16978"/>
            </a:xfrm>
            <a:custGeom>
              <a:avLst/>
              <a:gdLst/>
              <a:ahLst/>
              <a:cxnLst/>
              <a:rect l="l" t="t" r="r" b="b"/>
              <a:pathLst>
                <a:path w="1255" h="629" extrusionOk="0">
                  <a:moveTo>
                    <a:pt x="1" y="0"/>
                  </a:moveTo>
                  <a:lnTo>
                    <a:pt x="1" y="629"/>
                  </a:lnTo>
                  <a:lnTo>
                    <a:pt x="942" y="629"/>
                  </a:lnTo>
                  <a:lnTo>
                    <a:pt x="1254" y="316"/>
                  </a:lnTo>
                  <a:lnTo>
                    <a:pt x="942" y="4"/>
                  </a:lnTo>
                  <a:cubicBezTo>
                    <a:pt x="623" y="0"/>
                    <a:pt x="313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5054;p48"/>
            <p:cNvSpPr/>
            <p:nvPr/>
          </p:nvSpPr>
          <p:spPr>
            <a:xfrm>
              <a:off x="6436049" y="2736115"/>
              <a:ext cx="25427" cy="16978"/>
            </a:xfrm>
            <a:custGeom>
              <a:avLst/>
              <a:gdLst/>
              <a:ahLst/>
              <a:cxnLst/>
              <a:rect l="l" t="t" r="r" b="b"/>
              <a:pathLst>
                <a:path w="942" h="629" extrusionOk="0">
                  <a:moveTo>
                    <a:pt x="0" y="0"/>
                  </a:moveTo>
                  <a:lnTo>
                    <a:pt x="0" y="629"/>
                  </a:lnTo>
                  <a:lnTo>
                    <a:pt x="941" y="629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5055;p48"/>
            <p:cNvSpPr/>
            <p:nvPr/>
          </p:nvSpPr>
          <p:spPr>
            <a:xfrm>
              <a:off x="6393319" y="2787887"/>
              <a:ext cx="85296" cy="84244"/>
            </a:xfrm>
            <a:custGeom>
              <a:avLst/>
              <a:gdLst/>
              <a:ahLst/>
              <a:cxnLst/>
              <a:rect l="l" t="t" r="r" b="b"/>
              <a:pathLst>
                <a:path w="3160" h="3121" extrusionOk="0">
                  <a:moveTo>
                    <a:pt x="1258" y="1"/>
                  </a:moveTo>
                  <a:cubicBezTo>
                    <a:pt x="543" y="146"/>
                    <a:pt x="0" y="781"/>
                    <a:pt x="0" y="1544"/>
                  </a:cubicBezTo>
                  <a:cubicBezTo>
                    <a:pt x="0" y="2413"/>
                    <a:pt x="708" y="3120"/>
                    <a:pt x="1573" y="3120"/>
                  </a:cubicBezTo>
                  <a:lnTo>
                    <a:pt x="1583" y="3078"/>
                  </a:lnTo>
                  <a:lnTo>
                    <a:pt x="1583" y="3120"/>
                  </a:lnTo>
                  <a:cubicBezTo>
                    <a:pt x="2452" y="3120"/>
                    <a:pt x="3160" y="2413"/>
                    <a:pt x="3160" y="1544"/>
                  </a:cubicBezTo>
                  <a:cubicBezTo>
                    <a:pt x="3160" y="781"/>
                    <a:pt x="2617" y="146"/>
                    <a:pt x="1899" y="1"/>
                  </a:cubicBezTo>
                  <a:lnTo>
                    <a:pt x="1583" y="1232"/>
                  </a:lnTo>
                  <a:lnTo>
                    <a:pt x="1583" y="1274"/>
                  </a:lnTo>
                  <a:lnTo>
                    <a:pt x="1573" y="1232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5056;p48"/>
            <p:cNvSpPr/>
            <p:nvPr/>
          </p:nvSpPr>
          <p:spPr>
            <a:xfrm>
              <a:off x="6427681" y="2786834"/>
              <a:ext cx="16924" cy="34119"/>
            </a:xfrm>
            <a:custGeom>
              <a:avLst/>
              <a:gdLst/>
              <a:ahLst/>
              <a:cxnLst/>
              <a:rect l="l" t="t" r="r" b="b"/>
              <a:pathLst>
                <a:path w="627" h="1264" extrusionOk="0">
                  <a:moveTo>
                    <a:pt x="314" y="0"/>
                  </a:moveTo>
                  <a:cubicBezTo>
                    <a:pt x="208" y="0"/>
                    <a:pt x="103" y="14"/>
                    <a:pt x="1" y="33"/>
                  </a:cubicBezTo>
                  <a:lnTo>
                    <a:pt x="1" y="1264"/>
                  </a:lnTo>
                  <a:lnTo>
                    <a:pt x="626" y="1264"/>
                  </a:lnTo>
                  <a:lnTo>
                    <a:pt x="626" y="33"/>
                  </a:lnTo>
                  <a:cubicBezTo>
                    <a:pt x="524" y="7"/>
                    <a:pt x="416" y="0"/>
                    <a:pt x="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5057;p48"/>
            <p:cNvSpPr/>
            <p:nvPr/>
          </p:nvSpPr>
          <p:spPr>
            <a:xfrm>
              <a:off x="6529227" y="2786915"/>
              <a:ext cx="50827" cy="67805"/>
            </a:xfrm>
            <a:custGeom>
              <a:avLst/>
              <a:gdLst/>
              <a:ahLst/>
              <a:cxnLst/>
              <a:rect l="l" t="t" r="r" b="b"/>
              <a:pathLst>
                <a:path w="1883" h="2512" extrusionOk="0">
                  <a:moveTo>
                    <a:pt x="0" y="1"/>
                  </a:moveTo>
                  <a:lnTo>
                    <a:pt x="0" y="2511"/>
                  </a:lnTo>
                  <a:lnTo>
                    <a:pt x="1883" y="2511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5058;p48"/>
            <p:cNvSpPr/>
            <p:nvPr/>
          </p:nvSpPr>
          <p:spPr>
            <a:xfrm>
              <a:off x="6291531" y="2786915"/>
              <a:ext cx="50908" cy="67805"/>
            </a:xfrm>
            <a:custGeom>
              <a:avLst/>
              <a:gdLst/>
              <a:ahLst/>
              <a:cxnLst/>
              <a:rect l="l" t="t" r="r" b="b"/>
              <a:pathLst>
                <a:path w="1886" h="2512" extrusionOk="0">
                  <a:moveTo>
                    <a:pt x="0" y="1"/>
                  </a:moveTo>
                  <a:lnTo>
                    <a:pt x="0" y="2511"/>
                  </a:lnTo>
                  <a:lnTo>
                    <a:pt x="1886" y="2511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1" name="Google Shape;4121;p32"/>
          <p:cNvSpPr txBox="1">
            <a:spLocks noGrp="1"/>
          </p:cNvSpPr>
          <p:nvPr>
            <p:ph type="title"/>
          </p:nvPr>
        </p:nvSpPr>
        <p:spPr>
          <a:xfrm>
            <a:off x="4573889" y="1514704"/>
            <a:ext cx="3879000" cy="9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 smtClean="0"/>
              <a:t>Scada.</a:t>
            </a:r>
            <a:r>
              <a:rPr lang="sr-Latn-RS" dirty="0" smtClean="0">
                <a:solidFill>
                  <a:schemeClr val="bg1"/>
                </a:solidFill>
              </a:rPr>
              <a:t>vi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124" name="Google Shape;4124;p32"/>
          <p:cNvSpPr txBox="1">
            <a:spLocks noGrp="1"/>
          </p:cNvSpPr>
          <p:nvPr>
            <p:ph type="subTitle" idx="1"/>
          </p:nvPr>
        </p:nvSpPr>
        <p:spPr>
          <a:xfrm>
            <a:off x="4421805" y="2557961"/>
            <a:ext cx="3879000" cy="1417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bg1"/>
                </a:solidFill>
              </a:rPr>
              <a:t>Scada.vi</a:t>
            </a:r>
            <a:r>
              <a:rPr lang="sr-Latn-RS" dirty="0" smtClean="0"/>
              <a:t> nam omogućava da vršimo vizuelnu kontrolu i upravljanje našim sistemom.</a:t>
            </a:r>
          </a:p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sr-Latn-RS" dirty="0" smtClean="0">
                <a:solidFill>
                  <a:schemeClr val="bg1"/>
                </a:solidFill>
              </a:rPr>
              <a:t>Event</a:t>
            </a:r>
            <a:r>
              <a:rPr lang="sr-Latn-RS" dirty="0" smtClean="0"/>
              <a:t> strukture reaguju na sve komande koje zadajemo preko datog </a:t>
            </a:r>
            <a:r>
              <a:rPr lang="sr-Latn-RS" dirty="0" smtClean="0">
                <a:solidFill>
                  <a:schemeClr val="bg1"/>
                </a:solidFill>
              </a:rPr>
              <a:t>Front panela</a:t>
            </a:r>
            <a:r>
              <a:rPr lang="sr-Latn-RS" dirty="0" smtClean="0"/>
              <a:t>.</a:t>
            </a:r>
          </a:p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endParaRPr lang="sr-Latn-RS" dirty="0" smtClean="0"/>
          </a:p>
          <a:p>
            <a:pPr marL="0" lvl="0" indent="0">
              <a:spcAft>
                <a:spcPts val="1600"/>
              </a:spcAft>
            </a:pPr>
            <a:endParaRPr dirty="0"/>
          </a:p>
        </p:txBody>
      </p:sp>
      <p:grpSp>
        <p:nvGrpSpPr>
          <p:cNvPr id="4125" name="Google Shape;4125;p32"/>
          <p:cNvGrpSpPr/>
          <p:nvPr/>
        </p:nvGrpSpPr>
        <p:grpSpPr>
          <a:xfrm>
            <a:off x="6749775" y="-468162"/>
            <a:ext cx="4794962" cy="2151900"/>
            <a:chOff x="3730850" y="6745238"/>
            <a:chExt cx="4794962" cy="2151900"/>
          </a:xfrm>
        </p:grpSpPr>
        <p:sp>
          <p:nvSpPr>
            <p:cNvPr id="4126" name="Google Shape;4126;p32"/>
            <p:cNvSpPr/>
            <p:nvPr/>
          </p:nvSpPr>
          <p:spPr>
            <a:xfrm>
              <a:off x="3730850" y="6745238"/>
              <a:ext cx="4794962" cy="2084829"/>
            </a:xfrm>
            <a:custGeom>
              <a:avLst/>
              <a:gdLst/>
              <a:ahLst/>
              <a:cxnLst/>
              <a:rect l="l" t="t" r="r" b="b"/>
              <a:pathLst>
                <a:path w="105645" h="45934" extrusionOk="0">
                  <a:moveTo>
                    <a:pt x="1" y="0"/>
                  </a:moveTo>
                  <a:lnTo>
                    <a:pt x="1" y="4692"/>
                  </a:lnTo>
                  <a:lnTo>
                    <a:pt x="8339" y="4692"/>
                  </a:lnTo>
                  <a:cubicBezTo>
                    <a:pt x="9636" y="4692"/>
                    <a:pt x="10689" y="5749"/>
                    <a:pt x="10689" y="7042"/>
                  </a:cubicBezTo>
                  <a:lnTo>
                    <a:pt x="10689" y="38888"/>
                  </a:lnTo>
                  <a:cubicBezTo>
                    <a:pt x="10689" y="42774"/>
                    <a:pt x="13849" y="45934"/>
                    <a:pt x="17735" y="45934"/>
                  </a:cubicBezTo>
                  <a:lnTo>
                    <a:pt x="62615" y="45934"/>
                  </a:lnTo>
                  <a:cubicBezTo>
                    <a:pt x="66501" y="45934"/>
                    <a:pt x="69661" y="42770"/>
                    <a:pt x="69661" y="38888"/>
                  </a:cubicBezTo>
                  <a:lnTo>
                    <a:pt x="69661" y="33340"/>
                  </a:lnTo>
                  <a:cubicBezTo>
                    <a:pt x="69661" y="32044"/>
                    <a:pt x="70714" y="30990"/>
                    <a:pt x="72011" y="30990"/>
                  </a:cubicBezTo>
                  <a:lnTo>
                    <a:pt x="105644" y="30990"/>
                  </a:lnTo>
                  <a:lnTo>
                    <a:pt x="105644" y="26295"/>
                  </a:lnTo>
                  <a:lnTo>
                    <a:pt x="72015" y="26295"/>
                  </a:lnTo>
                  <a:cubicBezTo>
                    <a:pt x="68129" y="26295"/>
                    <a:pt x="64969" y="29459"/>
                    <a:pt x="64969" y="33340"/>
                  </a:cubicBezTo>
                  <a:lnTo>
                    <a:pt x="64969" y="38888"/>
                  </a:lnTo>
                  <a:cubicBezTo>
                    <a:pt x="64969" y="40185"/>
                    <a:pt x="63916" y="41238"/>
                    <a:pt x="62619" y="41238"/>
                  </a:cubicBezTo>
                  <a:lnTo>
                    <a:pt x="17739" y="41238"/>
                  </a:lnTo>
                  <a:cubicBezTo>
                    <a:pt x="16442" y="41238"/>
                    <a:pt x="15389" y="40185"/>
                    <a:pt x="15389" y="38888"/>
                  </a:cubicBezTo>
                  <a:lnTo>
                    <a:pt x="15389" y="7042"/>
                  </a:lnTo>
                  <a:cubicBezTo>
                    <a:pt x="15389" y="3156"/>
                    <a:pt x="12225" y="0"/>
                    <a:pt x="8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32"/>
            <p:cNvSpPr/>
            <p:nvPr/>
          </p:nvSpPr>
          <p:spPr>
            <a:xfrm>
              <a:off x="3730850" y="6851900"/>
              <a:ext cx="4794962" cy="1978169"/>
            </a:xfrm>
            <a:custGeom>
              <a:avLst/>
              <a:gdLst/>
              <a:ahLst/>
              <a:cxnLst/>
              <a:rect l="l" t="t" r="r" b="b"/>
              <a:pathLst>
                <a:path w="105645" h="43584" extrusionOk="0">
                  <a:moveTo>
                    <a:pt x="1" y="0"/>
                  </a:moveTo>
                  <a:lnTo>
                    <a:pt x="1" y="2342"/>
                  </a:lnTo>
                  <a:lnTo>
                    <a:pt x="8339" y="2342"/>
                  </a:lnTo>
                  <a:cubicBezTo>
                    <a:pt x="9636" y="2342"/>
                    <a:pt x="10689" y="3399"/>
                    <a:pt x="10689" y="4692"/>
                  </a:cubicBezTo>
                  <a:lnTo>
                    <a:pt x="10689" y="36538"/>
                  </a:lnTo>
                  <a:cubicBezTo>
                    <a:pt x="10689" y="40424"/>
                    <a:pt x="13849" y="43584"/>
                    <a:pt x="17735" y="43584"/>
                  </a:cubicBezTo>
                  <a:lnTo>
                    <a:pt x="62615" y="43584"/>
                  </a:lnTo>
                  <a:cubicBezTo>
                    <a:pt x="66501" y="43584"/>
                    <a:pt x="69661" y="40420"/>
                    <a:pt x="69661" y="36538"/>
                  </a:cubicBezTo>
                  <a:lnTo>
                    <a:pt x="69661" y="30990"/>
                  </a:lnTo>
                  <a:cubicBezTo>
                    <a:pt x="69661" y="29694"/>
                    <a:pt x="70714" y="28640"/>
                    <a:pt x="72011" y="28640"/>
                  </a:cubicBezTo>
                  <a:lnTo>
                    <a:pt x="105644" y="28640"/>
                  </a:lnTo>
                  <a:lnTo>
                    <a:pt x="105644" y="26295"/>
                  </a:lnTo>
                  <a:lnTo>
                    <a:pt x="72002" y="26295"/>
                  </a:lnTo>
                  <a:cubicBezTo>
                    <a:pt x="69413" y="26295"/>
                    <a:pt x="67311" y="28397"/>
                    <a:pt x="67311" y="30986"/>
                  </a:cubicBezTo>
                  <a:lnTo>
                    <a:pt x="67311" y="36538"/>
                  </a:lnTo>
                  <a:cubicBezTo>
                    <a:pt x="67311" y="39131"/>
                    <a:pt x="65204" y="41234"/>
                    <a:pt x="62615" y="41234"/>
                  </a:cubicBezTo>
                  <a:lnTo>
                    <a:pt x="17735" y="41234"/>
                  </a:lnTo>
                  <a:cubicBezTo>
                    <a:pt x="15141" y="41234"/>
                    <a:pt x="13039" y="39131"/>
                    <a:pt x="13039" y="36538"/>
                  </a:cubicBezTo>
                  <a:lnTo>
                    <a:pt x="13039" y="4692"/>
                  </a:lnTo>
                  <a:cubicBezTo>
                    <a:pt x="13039" y="2103"/>
                    <a:pt x="10932" y="0"/>
                    <a:pt x="8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32"/>
            <p:cNvSpPr/>
            <p:nvPr/>
          </p:nvSpPr>
          <p:spPr>
            <a:xfrm>
              <a:off x="7085184" y="7938678"/>
              <a:ext cx="510655" cy="213185"/>
            </a:xfrm>
            <a:custGeom>
              <a:avLst/>
              <a:gdLst/>
              <a:ahLst/>
              <a:cxnLst/>
              <a:rect l="l" t="t" r="r" b="b"/>
              <a:pathLst>
                <a:path w="11251" h="4697" extrusionOk="0">
                  <a:moveTo>
                    <a:pt x="214" y="1"/>
                  </a:moveTo>
                  <a:cubicBezTo>
                    <a:pt x="1767" y="1071"/>
                    <a:pt x="1695" y="3777"/>
                    <a:pt x="0" y="4696"/>
                  </a:cubicBezTo>
                  <a:lnTo>
                    <a:pt x="11251" y="4696"/>
                  </a:lnTo>
                  <a:cubicBezTo>
                    <a:pt x="9547" y="3777"/>
                    <a:pt x="9480" y="1071"/>
                    <a:pt x="11032" y="1"/>
                  </a:cubicBezTo>
                  <a:close/>
                </a:path>
              </a:pathLst>
            </a:custGeom>
            <a:solidFill>
              <a:srgbClr val="000000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32"/>
            <p:cNvSpPr/>
            <p:nvPr/>
          </p:nvSpPr>
          <p:spPr>
            <a:xfrm>
              <a:off x="4741467" y="8550286"/>
              <a:ext cx="454692" cy="346851"/>
            </a:xfrm>
            <a:custGeom>
              <a:avLst/>
              <a:gdLst/>
              <a:ahLst/>
              <a:cxnLst/>
              <a:rect l="l" t="t" r="r" b="b"/>
              <a:pathLst>
                <a:path w="10018" h="7642" extrusionOk="0">
                  <a:moveTo>
                    <a:pt x="5011" y="0"/>
                  </a:moveTo>
                  <a:cubicBezTo>
                    <a:pt x="3647" y="0"/>
                    <a:pt x="2451" y="718"/>
                    <a:pt x="1772" y="1796"/>
                  </a:cubicBezTo>
                  <a:lnTo>
                    <a:pt x="1" y="1796"/>
                  </a:lnTo>
                  <a:lnTo>
                    <a:pt x="1" y="5850"/>
                  </a:lnTo>
                  <a:lnTo>
                    <a:pt x="1772" y="5850"/>
                  </a:lnTo>
                  <a:cubicBezTo>
                    <a:pt x="2451" y="6924"/>
                    <a:pt x="3647" y="7642"/>
                    <a:pt x="5011" y="7642"/>
                  </a:cubicBezTo>
                  <a:cubicBezTo>
                    <a:pt x="6375" y="7642"/>
                    <a:pt x="7571" y="6924"/>
                    <a:pt x="8247" y="5850"/>
                  </a:cubicBezTo>
                  <a:lnTo>
                    <a:pt x="10017" y="5850"/>
                  </a:lnTo>
                  <a:lnTo>
                    <a:pt x="10017" y="1796"/>
                  </a:lnTo>
                  <a:lnTo>
                    <a:pt x="8247" y="1796"/>
                  </a:lnTo>
                  <a:cubicBezTo>
                    <a:pt x="7571" y="718"/>
                    <a:pt x="6375" y="0"/>
                    <a:pt x="5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32"/>
            <p:cNvSpPr/>
            <p:nvPr/>
          </p:nvSpPr>
          <p:spPr>
            <a:xfrm>
              <a:off x="4574801" y="8574659"/>
              <a:ext cx="188994" cy="298287"/>
            </a:xfrm>
            <a:custGeom>
              <a:avLst/>
              <a:gdLst/>
              <a:ahLst/>
              <a:cxnLst/>
              <a:rect l="l" t="t" r="r" b="b"/>
              <a:pathLst>
                <a:path w="4164" h="6572" extrusionOk="0">
                  <a:moveTo>
                    <a:pt x="446" y="0"/>
                  </a:moveTo>
                  <a:lnTo>
                    <a:pt x="110" y="768"/>
                  </a:lnTo>
                  <a:lnTo>
                    <a:pt x="1" y="1024"/>
                  </a:lnTo>
                  <a:lnTo>
                    <a:pt x="1" y="5544"/>
                  </a:lnTo>
                  <a:lnTo>
                    <a:pt x="446" y="6572"/>
                  </a:lnTo>
                  <a:lnTo>
                    <a:pt x="3715" y="6572"/>
                  </a:lnTo>
                  <a:lnTo>
                    <a:pt x="4164" y="5544"/>
                  </a:lnTo>
                  <a:lnTo>
                    <a:pt x="4164" y="1024"/>
                  </a:lnTo>
                  <a:lnTo>
                    <a:pt x="4050" y="768"/>
                  </a:lnTo>
                  <a:lnTo>
                    <a:pt x="3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32"/>
            <p:cNvSpPr/>
            <p:nvPr/>
          </p:nvSpPr>
          <p:spPr>
            <a:xfrm>
              <a:off x="4572168" y="8657902"/>
              <a:ext cx="194122" cy="131624"/>
            </a:xfrm>
            <a:custGeom>
              <a:avLst/>
              <a:gdLst/>
              <a:ahLst/>
              <a:cxnLst/>
              <a:rect l="l" t="t" r="r" b="b"/>
              <a:pathLst>
                <a:path w="4277" h="2900" extrusionOk="0">
                  <a:moveTo>
                    <a:pt x="542" y="0"/>
                  </a:moveTo>
                  <a:cubicBezTo>
                    <a:pt x="0" y="944"/>
                    <a:pt x="0" y="1956"/>
                    <a:pt x="542" y="2900"/>
                  </a:cubicBezTo>
                  <a:lnTo>
                    <a:pt x="3731" y="2900"/>
                  </a:lnTo>
                  <a:cubicBezTo>
                    <a:pt x="4276" y="1956"/>
                    <a:pt x="4276" y="944"/>
                    <a:pt x="37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32"/>
            <p:cNvSpPr/>
            <p:nvPr/>
          </p:nvSpPr>
          <p:spPr>
            <a:xfrm>
              <a:off x="4579793" y="8574659"/>
              <a:ext cx="178872" cy="83286"/>
            </a:xfrm>
            <a:custGeom>
              <a:avLst/>
              <a:gdLst/>
              <a:ahLst/>
              <a:cxnLst/>
              <a:rect l="l" t="t" r="r" b="b"/>
              <a:pathLst>
                <a:path w="3941" h="1835" extrusionOk="0">
                  <a:moveTo>
                    <a:pt x="336" y="0"/>
                  </a:moveTo>
                  <a:lnTo>
                    <a:pt x="0" y="768"/>
                  </a:lnTo>
                  <a:cubicBezTo>
                    <a:pt x="46" y="1133"/>
                    <a:pt x="172" y="1490"/>
                    <a:pt x="378" y="1834"/>
                  </a:cubicBezTo>
                  <a:lnTo>
                    <a:pt x="3563" y="1834"/>
                  </a:lnTo>
                  <a:cubicBezTo>
                    <a:pt x="3760" y="1490"/>
                    <a:pt x="3886" y="1125"/>
                    <a:pt x="3940" y="768"/>
                  </a:cubicBezTo>
                  <a:lnTo>
                    <a:pt x="3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32"/>
            <p:cNvSpPr/>
            <p:nvPr/>
          </p:nvSpPr>
          <p:spPr>
            <a:xfrm>
              <a:off x="5157087" y="8574659"/>
              <a:ext cx="189175" cy="298287"/>
            </a:xfrm>
            <a:custGeom>
              <a:avLst/>
              <a:gdLst/>
              <a:ahLst/>
              <a:cxnLst/>
              <a:rect l="l" t="t" r="r" b="b"/>
              <a:pathLst>
                <a:path w="4168" h="6572" extrusionOk="0">
                  <a:moveTo>
                    <a:pt x="449" y="0"/>
                  </a:moveTo>
                  <a:lnTo>
                    <a:pt x="114" y="768"/>
                  </a:lnTo>
                  <a:lnTo>
                    <a:pt x="0" y="1024"/>
                  </a:lnTo>
                  <a:lnTo>
                    <a:pt x="0" y="5544"/>
                  </a:lnTo>
                  <a:lnTo>
                    <a:pt x="449" y="6572"/>
                  </a:lnTo>
                  <a:lnTo>
                    <a:pt x="3714" y="6572"/>
                  </a:lnTo>
                  <a:lnTo>
                    <a:pt x="4167" y="5544"/>
                  </a:lnTo>
                  <a:lnTo>
                    <a:pt x="4167" y="1024"/>
                  </a:lnTo>
                  <a:lnTo>
                    <a:pt x="4050" y="768"/>
                  </a:lnTo>
                  <a:lnTo>
                    <a:pt x="37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32"/>
            <p:cNvSpPr/>
            <p:nvPr/>
          </p:nvSpPr>
          <p:spPr>
            <a:xfrm>
              <a:off x="5154591" y="8657902"/>
              <a:ext cx="193941" cy="131624"/>
            </a:xfrm>
            <a:custGeom>
              <a:avLst/>
              <a:gdLst/>
              <a:ahLst/>
              <a:cxnLst/>
              <a:rect l="l" t="t" r="r" b="b"/>
              <a:pathLst>
                <a:path w="4273" h="2900" extrusionOk="0">
                  <a:moveTo>
                    <a:pt x="538" y="0"/>
                  </a:moveTo>
                  <a:cubicBezTo>
                    <a:pt x="1" y="944"/>
                    <a:pt x="1" y="1956"/>
                    <a:pt x="538" y="2900"/>
                  </a:cubicBezTo>
                  <a:lnTo>
                    <a:pt x="3727" y="2900"/>
                  </a:lnTo>
                  <a:cubicBezTo>
                    <a:pt x="4273" y="1956"/>
                    <a:pt x="4273" y="944"/>
                    <a:pt x="37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32"/>
            <p:cNvSpPr/>
            <p:nvPr/>
          </p:nvSpPr>
          <p:spPr>
            <a:xfrm>
              <a:off x="5162035" y="8574659"/>
              <a:ext cx="178872" cy="83286"/>
            </a:xfrm>
            <a:custGeom>
              <a:avLst/>
              <a:gdLst/>
              <a:ahLst/>
              <a:cxnLst/>
              <a:rect l="l" t="t" r="r" b="b"/>
              <a:pathLst>
                <a:path w="3941" h="1835" extrusionOk="0">
                  <a:moveTo>
                    <a:pt x="336" y="0"/>
                  </a:moveTo>
                  <a:lnTo>
                    <a:pt x="0" y="768"/>
                  </a:lnTo>
                  <a:cubicBezTo>
                    <a:pt x="51" y="1133"/>
                    <a:pt x="177" y="1490"/>
                    <a:pt x="378" y="1834"/>
                  </a:cubicBezTo>
                  <a:lnTo>
                    <a:pt x="3563" y="1834"/>
                  </a:lnTo>
                  <a:cubicBezTo>
                    <a:pt x="3764" y="1490"/>
                    <a:pt x="3890" y="1125"/>
                    <a:pt x="3941" y="768"/>
                  </a:cubicBezTo>
                  <a:lnTo>
                    <a:pt x="360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32"/>
            <p:cNvSpPr/>
            <p:nvPr/>
          </p:nvSpPr>
          <p:spPr>
            <a:xfrm>
              <a:off x="4928330" y="8404362"/>
              <a:ext cx="80971" cy="145966"/>
            </a:xfrm>
            <a:custGeom>
              <a:avLst/>
              <a:gdLst/>
              <a:ahLst/>
              <a:cxnLst/>
              <a:rect l="l" t="t" r="r" b="b"/>
              <a:pathLst>
                <a:path w="1784" h="3216" extrusionOk="0">
                  <a:moveTo>
                    <a:pt x="0" y="1"/>
                  </a:moveTo>
                  <a:lnTo>
                    <a:pt x="0" y="3215"/>
                  </a:lnTo>
                  <a:lnTo>
                    <a:pt x="1784" y="3215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32"/>
            <p:cNvSpPr/>
            <p:nvPr/>
          </p:nvSpPr>
          <p:spPr>
            <a:xfrm>
              <a:off x="4909086" y="8468769"/>
              <a:ext cx="119460" cy="81561"/>
            </a:xfrm>
            <a:custGeom>
              <a:avLst/>
              <a:gdLst/>
              <a:ahLst/>
              <a:cxnLst/>
              <a:rect l="l" t="t" r="r" b="b"/>
              <a:pathLst>
                <a:path w="2632" h="1797" extrusionOk="0">
                  <a:moveTo>
                    <a:pt x="1" y="0"/>
                  </a:moveTo>
                  <a:lnTo>
                    <a:pt x="1" y="1796"/>
                  </a:lnTo>
                  <a:lnTo>
                    <a:pt x="2632" y="1796"/>
                  </a:lnTo>
                  <a:lnTo>
                    <a:pt x="26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32"/>
            <p:cNvSpPr/>
            <p:nvPr/>
          </p:nvSpPr>
          <p:spPr>
            <a:xfrm>
              <a:off x="4886437" y="8542842"/>
              <a:ext cx="164984" cy="7489"/>
            </a:xfrm>
            <a:custGeom>
              <a:avLst/>
              <a:gdLst/>
              <a:ahLst/>
              <a:cxnLst/>
              <a:rect l="l" t="t" r="r" b="b"/>
              <a:pathLst>
                <a:path w="3635" h="165" extrusionOk="0">
                  <a:moveTo>
                    <a:pt x="0" y="1"/>
                  </a:moveTo>
                  <a:lnTo>
                    <a:pt x="0" y="164"/>
                  </a:lnTo>
                  <a:lnTo>
                    <a:pt x="3634" y="164"/>
                  </a:lnTo>
                  <a:lnTo>
                    <a:pt x="36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32"/>
            <p:cNvSpPr/>
            <p:nvPr/>
          </p:nvSpPr>
          <p:spPr>
            <a:xfrm>
              <a:off x="4886437" y="8550286"/>
              <a:ext cx="164984" cy="36582"/>
            </a:xfrm>
            <a:custGeom>
              <a:avLst/>
              <a:gdLst/>
              <a:ahLst/>
              <a:cxnLst/>
              <a:rect l="l" t="t" r="r" b="b"/>
              <a:pathLst>
                <a:path w="3635" h="806" extrusionOk="0">
                  <a:moveTo>
                    <a:pt x="0" y="0"/>
                  </a:moveTo>
                  <a:lnTo>
                    <a:pt x="0" y="806"/>
                  </a:lnTo>
                  <a:lnTo>
                    <a:pt x="3634" y="806"/>
                  </a:lnTo>
                  <a:lnTo>
                    <a:pt x="36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2"/>
            <p:cNvSpPr/>
            <p:nvPr/>
          </p:nvSpPr>
          <p:spPr>
            <a:xfrm>
              <a:off x="4899736" y="8462641"/>
              <a:ext cx="138523" cy="25372"/>
            </a:xfrm>
            <a:custGeom>
              <a:avLst/>
              <a:gdLst/>
              <a:ahLst/>
              <a:cxnLst/>
              <a:rect l="l" t="t" r="r" b="b"/>
              <a:pathLst>
                <a:path w="3052" h="559" extrusionOk="0">
                  <a:moveTo>
                    <a:pt x="3027" y="1"/>
                  </a:moveTo>
                  <a:lnTo>
                    <a:pt x="1" y="278"/>
                  </a:lnTo>
                  <a:lnTo>
                    <a:pt x="26" y="559"/>
                  </a:lnTo>
                  <a:lnTo>
                    <a:pt x="3052" y="282"/>
                  </a:lnTo>
                  <a:lnTo>
                    <a:pt x="30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2"/>
            <p:cNvSpPr/>
            <p:nvPr/>
          </p:nvSpPr>
          <p:spPr>
            <a:xfrm>
              <a:off x="4899736" y="8488013"/>
              <a:ext cx="138523" cy="25145"/>
            </a:xfrm>
            <a:custGeom>
              <a:avLst/>
              <a:gdLst/>
              <a:ahLst/>
              <a:cxnLst/>
              <a:rect l="l" t="t" r="r" b="b"/>
              <a:pathLst>
                <a:path w="3052" h="554" extrusionOk="0">
                  <a:moveTo>
                    <a:pt x="3027" y="0"/>
                  </a:moveTo>
                  <a:lnTo>
                    <a:pt x="1" y="273"/>
                  </a:lnTo>
                  <a:lnTo>
                    <a:pt x="26" y="554"/>
                  </a:lnTo>
                  <a:lnTo>
                    <a:pt x="3052" y="281"/>
                  </a:lnTo>
                  <a:lnTo>
                    <a:pt x="302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2"/>
            <p:cNvSpPr/>
            <p:nvPr/>
          </p:nvSpPr>
          <p:spPr>
            <a:xfrm>
              <a:off x="4899736" y="8513113"/>
              <a:ext cx="138523" cy="25417"/>
            </a:xfrm>
            <a:custGeom>
              <a:avLst/>
              <a:gdLst/>
              <a:ahLst/>
              <a:cxnLst/>
              <a:rect l="l" t="t" r="r" b="b"/>
              <a:pathLst>
                <a:path w="3052" h="560" extrusionOk="0">
                  <a:moveTo>
                    <a:pt x="3027" y="1"/>
                  </a:moveTo>
                  <a:lnTo>
                    <a:pt x="1" y="278"/>
                  </a:lnTo>
                  <a:lnTo>
                    <a:pt x="26" y="559"/>
                  </a:lnTo>
                  <a:lnTo>
                    <a:pt x="3052" y="282"/>
                  </a:lnTo>
                  <a:lnTo>
                    <a:pt x="302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2"/>
            <p:cNvSpPr/>
            <p:nvPr/>
          </p:nvSpPr>
          <p:spPr>
            <a:xfrm>
              <a:off x="4946622" y="8387614"/>
              <a:ext cx="44434" cy="16793"/>
            </a:xfrm>
            <a:custGeom>
              <a:avLst/>
              <a:gdLst/>
              <a:ahLst/>
              <a:cxnLst/>
              <a:rect l="l" t="t" r="r" b="b"/>
              <a:pathLst>
                <a:path w="979" h="370" extrusionOk="0">
                  <a:moveTo>
                    <a:pt x="185" y="1"/>
                  </a:moveTo>
                  <a:cubicBezTo>
                    <a:pt x="84" y="1"/>
                    <a:pt x="0" y="84"/>
                    <a:pt x="0" y="185"/>
                  </a:cubicBezTo>
                  <a:cubicBezTo>
                    <a:pt x="0" y="286"/>
                    <a:pt x="84" y="370"/>
                    <a:pt x="185" y="370"/>
                  </a:cubicBezTo>
                  <a:lnTo>
                    <a:pt x="793" y="370"/>
                  </a:lnTo>
                  <a:cubicBezTo>
                    <a:pt x="894" y="370"/>
                    <a:pt x="978" y="286"/>
                    <a:pt x="978" y="185"/>
                  </a:cubicBezTo>
                  <a:cubicBezTo>
                    <a:pt x="978" y="84"/>
                    <a:pt x="894" y="1"/>
                    <a:pt x="7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32"/>
            <p:cNvSpPr/>
            <p:nvPr/>
          </p:nvSpPr>
          <p:spPr>
            <a:xfrm>
              <a:off x="4859385" y="8407630"/>
              <a:ext cx="190673" cy="34676"/>
            </a:xfrm>
            <a:custGeom>
              <a:avLst/>
              <a:gdLst/>
              <a:ahLst/>
              <a:cxnLst/>
              <a:rect l="l" t="t" r="r" b="b"/>
              <a:pathLst>
                <a:path w="4201" h="764" extrusionOk="0">
                  <a:moveTo>
                    <a:pt x="361" y="0"/>
                  </a:moveTo>
                  <a:lnTo>
                    <a:pt x="0" y="365"/>
                  </a:lnTo>
                  <a:lnTo>
                    <a:pt x="399" y="764"/>
                  </a:lnTo>
                  <a:lnTo>
                    <a:pt x="596" y="562"/>
                  </a:lnTo>
                  <a:lnTo>
                    <a:pt x="4201" y="562"/>
                  </a:lnTo>
                  <a:lnTo>
                    <a:pt x="42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32"/>
            <p:cNvSpPr/>
            <p:nvPr/>
          </p:nvSpPr>
          <p:spPr>
            <a:xfrm>
              <a:off x="5020514" y="8382848"/>
              <a:ext cx="78112" cy="50335"/>
            </a:xfrm>
            <a:custGeom>
              <a:avLst/>
              <a:gdLst/>
              <a:ahLst/>
              <a:cxnLst/>
              <a:rect l="l" t="t" r="r" b="b"/>
              <a:pathLst>
                <a:path w="1721" h="1109" extrusionOk="0">
                  <a:moveTo>
                    <a:pt x="1322" y="1"/>
                  </a:moveTo>
                  <a:lnTo>
                    <a:pt x="777" y="546"/>
                  </a:lnTo>
                  <a:lnTo>
                    <a:pt x="0" y="546"/>
                  </a:lnTo>
                  <a:lnTo>
                    <a:pt x="0" y="1108"/>
                  </a:lnTo>
                  <a:lnTo>
                    <a:pt x="1008" y="1108"/>
                  </a:lnTo>
                  <a:lnTo>
                    <a:pt x="1721" y="399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2"/>
            <p:cNvSpPr/>
            <p:nvPr/>
          </p:nvSpPr>
          <p:spPr>
            <a:xfrm>
              <a:off x="5080517" y="8350487"/>
              <a:ext cx="260388" cy="50516"/>
            </a:xfrm>
            <a:custGeom>
              <a:avLst/>
              <a:gdLst/>
              <a:ahLst/>
              <a:cxnLst/>
              <a:rect l="l" t="t" r="r" b="b"/>
              <a:pathLst>
                <a:path w="5737" h="1113" extrusionOk="0">
                  <a:moveTo>
                    <a:pt x="709" y="0"/>
                  </a:moveTo>
                  <a:lnTo>
                    <a:pt x="0" y="714"/>
                  </a:lnTo>
                  <a:lnTo>
                    <a:pt x="399" y="1112"/>
                  </a:lnTo>
                  <a:lnTo>
                    <a:pt x="944" y="567"/>
                  </a:lnTo>
                  <a:lnTo>
                    <a:pt x="5737" y="567"/>
                  </a:lnTo>
                  <a:lnTo>
                    <a:pt x="57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2"/>
            <p:cNvSpPr/>
            <p:nvPr/>
          </p:nvSpPr>
          <p:spPr>
            <a:xfrm>
              <a:off x="4917074" y="8407630"/>
              <a:ext cx="103483" cy="25553"/>
            </a:xfrm>
            <a:custGeom>
              <a:avLst/>
              <a:gdLst/>
              <a:ahLst/>
              <a:cxnLst/>
              <a:rect l="l" t="t" r="r" b="b"/>
              <a:pathLst>
                <a:path w="2280" h="563" extrusionOk="0">
                  <a:moveTo>
                    <a:pt x="1" y="0"/>
                  </a:moveTo>
                  <a:lnTo>
                    <a:pt x="1" y="562"/>
                  </a:lnTo>
                  <a:lnTo>
                    <a:pt x="2279" y="562"/>
                  </a:lnTo>
                  <a:lnTo>
                    <a:pt x="2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2"/>
            <p:cNvSpPr/>
            <p:nvPr/>
          </p:nvSpPr>
          <p:spPr>
            <a:xfrm>
              <a:off x="4858614" y="8666843"/>
              <a:ext cx="220402" cy="121729"/>
            </a:xfrm>
            <a:custGeom>
              <a:avLst/>
              <a:gdLst/>
              <a:ahLst/>
              <a:cxnLst/>
              <a:rect l="l" t="t" r="r" b="b"/>
              <a:pathLst>
                <a:path w="4856" h="2682" extrusionOk="0">
                  <a:moveTo>
                    <a:pt x="941" y="0"/>
                  </a:moveTo>
                  <a:cubicBezTo>
                    <a:pt x="420" y="0"/>
                    <a:pt x="1" y="420"/>
                    <a:pt x="1" y="940"/>
                  </a:cubicBezTo>
                  <a:lnTo>
                    <a:pt x="1" y="1746"/>
                  </a:lnTo>
                  <a:cubicBezTo>
                    <a:pt x="1" y="2262"/>
                    <a:pt x="420" y="2682"/>
                    <a:pt x="941" y="2682"/>
                  </a:cubicBezTo>
                  <a:lnTo>
                    <a:pt x="3920" y="2682"/>
                  </a:lnTo>
                  <a:cubicBezTo>
                    <a:pt x="4436" y="2682"/>
                    <a:pt x="4856" y="2262"/>
                    <a:pt x="4856" y="1746"/>
                  </a:cubicBezTo>
                  <a:lnTo>
                    <a:pt x="4856" y="940"/>
                  </a:lnTo>
                  <a:cubicBezTo>
                    <a:pt x="4856" y="420"/>
                    <a:pt x="4436" y="0"/>
                    <a:pt x="39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2"/>
            <p:cNvSpPr/>
            <p:nvPr/>
          </p:nvSpPr>
          <p:spPr>
            <a:xfrm>
              <a:off x="4869280" y="8677691"/>
              <a:ext cx="199070" cy="100216"/>
            </a:xfrm>
            <a:custGeom>
              <a:avLst/>
              <a:gdLst/>
              <a:ahLst/>
              <a:cxnLst/>
              <a:rect l="l" t="t" r="r" b="b"/>
              <a:pathLst>
                <a:path w="4386" h="2208" extrusionOk="0">
                  <a:moveTo>
                    <a:pt x="706" y="1"/>
                  </a:moveTo>
                  <a:cubicBezTo>
                    <a:pt x="315" y="1"/>
                    <a:pt x="1" y="315"/>
                    <a:pt x="1" y="701"/>
                  </a:cubicBezTo>
                  <a:lnTo>
                    <a:pt x="1" y="1507"/>
                  </a:lnTo>
                  <a:cubicBezTo>
                    <a:pt x="1" y="1893"/>
                    <a:pt x="315" y="2208"/>
                    <a:pt x="706" y="2208"/>
                  </a:cubicBezTo>
                  <a:lnTo>
                    <a:pt x="3685" y="2208"/>
                  </a:lnTo>
                  <a:cubicBezTo>
                    <a:pt x="4071" y="2208"/>
                    <a:pt x="4386" y="1893"/>
                    <a:pt x="4386" y="1507"/>
                  </a:cubicBezTo>
                  <a:lnTo>
                    <a:pt x="4386" y="701"/>
                  </a:lnTo>
                  <a:cubicBezTo>
                    <a:pt x="4386" y="315"/>
                    <a:pt x="4071" y="1"/>
                    <a:pt x="36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Оквир за текст 3"/>
          <p:cNvSpPr txBox="1"/>
          <p:nvPr/>
        </p:nvSpPr>
        <p:spPr>
          <a:xfrm>
            <a:off x="884745" y="3975318"/>
            <a:ext cx="364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>
                <a:solidFill>
                  <a:schemeClr val="accent2"/>
                </a:solidFill>
                <a:latin typeface="Barlow" panose="020B0604020202020204" charset="-18"/>
              </a:rPr>
              <a:t>Front panel </a:t>
            </a:r>
            <a:endParaRPr lang="sr-Latn-RS" dirty="0">
              <a:solidFill>
                <a:schemeClr val="accent2"/>
              </a:solidFill>
              <a:latin typeface="Barlow" panose="020B0604020202020204" charset="-18"/>
            </a:endParaRPr>
          </a:p>
        </p:txBody>
      </p:sp>
      <p:pic>
        <p:nvPicPr>
          <p:cNvPr id="2" name="Слика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38" t="14470" r="23378" b="6976"/>
          <a:stretch/>
        </p:blipFill>
        <p:spPr>
          <a:xfrm>
            <a:off x="884745" y="1151909"/>
            <a:ext cx="3221736" cy="277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pe Manufacturing Company Profile by Slidesgo">
  <a:themeElements>
    <a:clrScheme name="Simple Light">
      <a:dk1>
        <a:srgbClr val="2B4C60"/>
      </a:dk1>
      <a:lt1>
        <a:srgbClr val="DA4057"/>
      </a:lt1>
      <a:dk2>
        <a:srgbClr val="F0F6FC"/>
      </a:dk2>
      <a:lt2>
        <a:srgbClr val="E3E7E8"/>
      </a:lt2>
      <a:accent1>
        <a:srgbClr val="BDC3C7"/>
      </a:accent1>
      <a:accent2>
        <a:srgbClr val="7F8C8D"/>
      </a:accent2>
      <a:accent3>
        <a:srgbClr val="99233A"/>
      </a:accent3>
      <a:accent4>
        <a:srgbClr val="D35400"/>
      </a:accent4>
      <a:accent5>
        <a:srgbClr val="F39C12"/>
      </a:accent5>
      <a:accent6>
        <a:srgbClr val="2980B9"/>
      </a:accent6>
      <a:hlink>
        <a:srgbClr val="2B4C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793</Words>
  <Application>Microsoft Office PowerPoint</Application>
  <PresentationFormat>On-screen Show (16:9)</PresentationFormat>
  <Paragraphs>84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Nunito Light</vt:lpstr>
      <vt:lpstr>Bebas Neue</vt:lpstr>
      <vt:lpstr>Anaheim</vt:lpstr>
      <vt:lpstr>Playfair Display</vt:lpstr>
      <vt:lpstr>Anton</vt:lpstr>
      <vt:lpstr>Barlow</vt:lpstr>
      <vt:lpstr>Pipe Manufacturing Company Profile by Slidesgo</vt:lpstr>
      <vt:lpstr>PUMP STATION</vt:lpstr>
      <vt:lpstr>Izgled sistema</vt:lpstr>
      <vt:lpstr>Elementi sistema</vt:lpstr>
      <vt:lpstr>01</vt:lpstr>
      <vt:lpstr>Režimi rada- Automatski</vt:lpstr>
      <vt:lpstr>Režimi rada- Automatski</vt:lpstr>
      <vt:lpstr>Režimi rada-  Ručni</vt:lpstr>
      <vt:lpstr>Kod u LabVIEW</vt:lpstr>
      <vt:lpstr>Scada.vi</vt:lpstr>
      <vt:lpstr>Middle.vi</vt:lpstr>
      <vt:lpstr>cRIO.vi</vt:lpstr>
      <vt:lpstr>Auto_hand.vi</vt:lpstr>
      <vt:lpstr>Emergency režim</vt:lpstr>
      <vt:lpstr>THE 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PUMP STATION</dc:title>
  <dc:creator>Aca</dc:creator>
  <cp:lastModifiedBy>Korisnik</cp:lastModifiedBy>
  <cp:revision>41</cp:revision>
  <dcterms:modified xsi:type="dcterms:W3CDTF">2024-07-10T12:52:19Z</dcterms:modified>
</cp:coreProperties>
</file>